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5"/>
    <p:sldMasterId id="2147483748" r:id="rId6"/>
    <p:sldMasterId id="2147483757" r:id="rId7"/>
  </p:sldMasterIdLst>
  <p:notesMasterIdLst>
    <p:notesMasterId r:id="rId58"/>
  </p:notesMasterIdLst>
  <p:sldIdLst>
    <p:sldId id="2147473922" r:id="rId8"/>
    <p:sldId id="2147473696" r:id="rId9"/>
    <p:sldId id="2147473699" r:id="rId10"/>
    <p:sldId id="2147473702" r:id="rId11"/>
    <p:sldId id="2147473898" r:id="rId12"/>
    <p:sldId id="2147473707" r:id="rId13"/>
    <p:sldId id="2147473907" r:id="rId14"/>
    <p:sldId id="2147473900" r:id="rId15"/>
    <p:sldId id="2147473908" r:id="rId16"/>
    <p:sldId id="2146846638" r:id="rId17"/>
    <p:sldId id="2145706292" r:id="rId18"/>
    <p:sldId id="2146846640" r:id="rId19"/>
    <p:sldId id="2146846641" r:id="rId20"/>
    <p:sldId id="2145706346" r:id="rId21"/>
    <p:sldId id="1747256562" r:id="rId22"/>
    <p:sldId id="2145706296" r:id="rId23"/>
    <p:sldId id="8637" r:id="rId24"/>
    <p:sldId id="2147473669" r:id="rId25"/>
    <p:sldId id="2147473670" r:id="rId26"/>
    <p:sldId id="2147473912" r:id="rId27"/>
    <p:sldId id="2147473817" r:id="rId28"/>
    <p:sldId id="2147473818" r:id="rId29"/>
    <p:sldId id="2147473673" r:id="rId30"/>
    <p:sldId id="1747256567" r:id="rId31"/>
    <p:sldId id="2143187563" r:id="rId32"/>
    <p:sldId id="758" r:id="rId33"/>
    <p:sldId id="2147473675" r:id="rId34"/>
    <p:sldId id="2145706334" r:id="rId35"/>
    <p:sldId id="780" r:id="rId36"/>
    <p:sldId id="2147473792" r:id="rId37"/>
    <p:sldId id="2147473863" r:id="rId38"/>
    <p:sldId id="2147473826" r:id="rId39"/>
    <p:sldId id="2147473829" r:id="rId40"/>
    <p:sldId id="2147473831" r:id="rId41"/>
    <p:sldId id="2147473917" r:id="rId42"/>
    <p:sldId id="2147473832" r:id="rId43"/>
    <p:sldId id="2147473834" r:id="rId44"/>
    <p:sldId id="2147473839" r:id="rId45"/>
    <p:sldId id="2147473840" r:id="rId46"/>
    <p:sldId id="2147473915" r:id="rId47"/>
    <p:sldId id="2147473921" r:id="rId48"/>
    <p:sldId id="2147473897" r:id="rId49"/>
    <p:sldId id="2147473873" r:id="rId50"/>
    <p:sldId id="2147473875" r:id="rId51"/>
    <p:sldId id="2147473876" r:id="rId52"/>
    <p:sldId id="2147473877" r:id="rId53"/>
    <p:sldId id="2147473790" r:id="rId54"/>
    <p:sldId id="2147473914" r:id="rId55"/>
    <p:sldId id="2147473909" r:id="rId56"/>
    <p:sldId id="214747392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7224" userDrawn="1">
          <p15:clr>
            <a:srgbClr val="A4A3A4"/>
          </p15:clr>
        </p15:guide>
        <p15:guide id="6" pos="7392" userDrawn="1">
          <p15:clr>
            <a:srgbClr val="A4A3A4"/>
          </p15:clr>
        </p15:guide>
        <p15:guide id="7" orient="horz" pos="240" userDrawn="1">
          <p15:clr>
            <a:srgbClr val="A4A3A4"/>
          </p15:clr>
        </p15:guide>
        <p15:guide id="8" orient="horz" pos="1008" userDrawn="1">
          <p15:clr>
            <a:srgbClr val="A4A3A4"/>
          </p15:clr>
        </p15:guide>
        <p15:guide id="9" orient="horz" pos="3912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4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dwyer" initials="s" lastIdx="2" clrIdx="0"/>
  <p:cmAuthor id="1" name="Rachael Andrie" initials="RA" lastIdx="321" clrIdx="1">
    <p:extLst>
      <p:ext uri="{19B8F6BF-5375-455C-9EA6-DF929625EA0E}">
        <p15:presenceInfo xmlns:p15="http://schemas.microsoft.com/office/powerpoint/2012/main" xmlns="" userId="S::randrie@clinicaloptions.com::311027c1-cf79-416d-b346-5f38dcd95c11" providerId="AD"/>
      </p:ext>
    </p:extLst>
  </p:cmAuthor>
  <p:cmAuthor id="2" name="Marie Becker" initials="MB" lastIdx="13" clrIdx="2">
    <p:extLst>
      <p:ext uri="{19B8F6BF-5375-455C-9EA6-DF929625EA0E}">
        <p15:presenceInfo xmlns:p15="http://schemas.microsoft.com/office/powerpoint/2012/main" xmlns="" userId="S::mbecker@clinicaloptions.com::a16991b8-7bb5-4da5-98af-c360d036dd20" providerId="AD"/>
      </p:ext>
    </p:extLst>
  </p:cmAuthor>
  <p:cmAuthor id="3" name="Megan Capel" initials="MC" lastIdx="14" clrIdx="3"/>
  <p:cmAuthor id="4" name="CLINICALOPTIONS\tquill" initials="C" lastIdx="10" clrIdx="4">
    <p:extLst>
      <p:ext uri="{19B8F6BF-5375-455C-9EA6-DF929625EA0E}">
        <p15:presenceInfo xmlns:p15="http://schemas.microsoft.com/office/powerpoint/2012/main" xmlns="" userId="CLINICALOPTIONS\tquill" providerId="None"/>
      </p:ext>
    </p:extLst>
  </p:cmAuthor>
  <p:cmAuthor id="5" name="clinicaloptions\randrie" initials="c" lastIdx="3" clrIdx="5">
    <p:extLst>
      <p:ext uri="{19B8F6BF-5375-455C-9EA6-DF929625EA0E}">
        <p15:presenceInfo xmlns:p15="http://schemas.microsoft.com/office/powerpoint/2012/main" xmlns="" userId="clinicaloptions\randrie" providerId="None"/>
      </p:ext>
    </p:extLst>
  </p:cmAuthor>
  <p:cmAuthor id="6" name="Jennifer Eimers" initials="JE" lastIdx="6" clrIdx="6">
    <p:extLst>
      <p:ext uri="{19B8F6BF-5375-455C-9EA6-DF929625EA0E}">
        <p15:presenceInfo xmlns:p15="http://schemas.microsoft.com/office/powerpoint/2012/main" xmlns="" userId="S::jeimers@clinicaloptions.com::e496f3f7-6a48-4339-9b0c-9f426a43f948" providerId="AD"/>
      </p:ext>
    </p:extLst>
  </p:cmAuthor>
  <p:cmAuthor id="7" name="Leo Honeywell" initials="LH" lastIdx="2" clrIdx="7">
    <p:extLst>
      <p:ext uri="{19B8F6BF-5375-455C-9EA6-DF929625EA0E}">
        <p15:presenceInfo xmlns:p15="http://schemas.microsoft.com/office/powerpoint/2012/main" xmlns="" userId="S::lfowler@practicingclinicians.com::bdc4c4d6-9ded-467c-b80c-330a0ea8ffe4" providerId="AD"/>
      </p:ext>
    </p:extLst>
  </p:cmAuthor>
  <p:cmAuthor id="8" name="Christy Seals" initials="CS" lastIdx="7" clrIdx="8">
    <p:extLst>
      <p:ext uri="{19B8F6BF-5375-455C-9EA6-DF929625EA0E}">
        <p15:presenceInfo xmlns:p15="http://schemas.microsoft.com/office/powerpoint/2012/main" xmlns="" userId="S::cseals@clinicaloptions.com::0852e532-1f9e-4bbf-9b56-be19a9543a31" providerId="AD"/>
      </p:ext>
    </p:extLst>
  </p:cmAuthor>
  <p:cmAuthor id="9" name="Kristen Rosenthal" initials="KR" lastIdx="4" clrIdx="9">
    <p:extLst>
      <p:ext uri="{19B8F6BF-5375-455C-9EA6-DF929625EA0E}">
        <p15:presenceInfo xmlns:p15="http://schemas.microsoft.com/office/powerpoint/2012/main" xmlns="" userId="S::krosenthal@clinicaloptions.com::67a58a6d-22ff-4b03-8f01-10ea3f44af52" providerId="AD"/>
      </p:ext>
    </p:extLst>
  </p:cmAuthor>
  <p:cmAuthor id="10" name="Emily Curran" initials="EC" lastIdx="1" clrIdx="10">
    <p:extLst>
      <p:ext uri="{19B8F6BF-5375-455C-9EA6-DF929625EA0E}">
        <p15:presenceInfo xmlns:p15="http://schemas.microsoft.com/office/powerpoint/2012/main" xmlns="" userId="Emily Curran" providerId="None"/>
      </p:ext>
    </p:extLst>
  </p:cmAuthor>
  <p:cmAuthor id="11" name="Rachael Andrie" initials="RA [2]" lastIdx="8" clrIdx="11">
    <p:extLst>
      <p:ext uri="{19B8F6BF-5375-455C-9EA6-DF929625EA0E}">
        <p15:presenceInfo xmlns:p15="http://schemas.microsoft.com/office/powerpoint/2012/main" xmlns="" userId="79583fc5c67eb9b0" providerId="Windows Live"/>
      </p:ext>
    </p:extLst>
  </p:cmAuthor>
  <p:cmAuthor id="12" name="aboecler@clinicaloptions.com" initials="a" lastIdx="4" clrIdx="12">
    <p:extLst>
      <p:ext uri="{19B8F6BF-5375-455C-9EA6-DF929625EA0E}">
        <p15:presenceInfo xmlns:p15="http://schemas.microsoft.com/office/powerpoint/2012/main" xmlns="" userId="aboecler@clinicaloption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574" autoAdjust="0"/>
    <p:restoredTop sz="94454" autoAdjust="0"/>
  </p:normalViewPr>
  <p:slideViewPr>
    <p:cSldViewPr snapToGrid="0">
      <p:cViewPr varScale="1">
        <p:scale>
          <a:sx n="81" d="100"/>
          <a:sy n="81" d="100"/>
        </p:scale>
        <p:origin x="-342" y="-84"/>
      </p:cViewPr>
      <p:guideLst>
        <p:guide orient="horz" pos="144"/>
        <p:guide orient="horz" pos="240"/>
        <p:guide orient="horz" pos="1008"/>
        <p:guide orient="horz" pos="3912"/>
        <p:guide orient="horz" pos="4032"/>
        <p:guide orient="horz" pos="4128"/>
        <p:guide pos="3840"/>
        <p:guide pos="312"/>
        <p:guide pos="456"/>
        <p:guide pos="7224"/>
        <p:guide pos="7392"/>
      </p:guideLst>
    </p:cSldViewPr>
  </p:slideViewPr>
  <p:outlineViewPr>
    <p:cViewPr>
      <p:scale>
        <a:sx n="33" d="100"/>
        <a:sy n="33" d="100"/>
      </p:scale>
      <p:origin x="0" y="-3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0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spPr>
              <a:solidFill>
                <a:srgbClr val="682E7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1-444A-9F62-0020E1D12ACB}"/>
              </c:ext>
            </c:extLst>
          </c:dPt>
          <c:dPt>
            <c:idx val="1"/>
            <c:spPr>
              <a:solidFill>
                <a:srgbClr val="CDCDCF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1-444A-9F62-0020E1D12ACB}"/>
              </c:ext>
            </c:extLst>
          </c:dPt>
          <c:dPt>
            <c:idx val="2"/>
            <c:spPr>
              <a:solidFill>
                <a:srgbClr val="E1471D">
                  <a:lumMod val="60000"/>
                  <a:lumOff val="40000"/>
                </a:srgb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1-444A-9F62-0020E1D12ACB}"/>
              </c:ext>
            </c:extLst>
          </c:dPt>
          <c:dPt>
            <c:idx val="3"/>
            <c:spPr>
              <a:solidFill>
                <a:srgbClr val="4DA1BB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21-444A-9F62-0020E1D12ACB}"/>
              </c:ext>
            </c:extLst>
          </c:dPt>
          <c:dPt>
            <c:idx val="4"/>
            <c:spPr>
              <a:solidFill>
                <a:srgbClr val="FED188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21-444A-9F62-0020E1D12ACB}"/>
              </c:ext>
            </c:extLst>
          </c:dPt>
          <c:dPt>
            <c:idx val="5"/>
            <c:spPr>
              <a:solidFill>
                <a:srgbClr val="B469C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E21-444A-9F62-0020E1D12ACB}"/>
              </c:ext>
            </c:extLst>
          </c:dPt>
          <c:dPt>
            <c:idx val="6"/>
            <c:spPr>
              <a:solidFill>
                <a:srgbClr val="01587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21-444A-9F62-0020E1D12ACB}"/>
              </c:ext>
            </c:extLst>
          </c:dPt>
          <c:dPt>
            <c:idx val="7"/>
            <c:spPr>
              <a:solidFill>
                <a:srgbClr val="00823B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E21-444A-9F62-0020E1D12ACB}"/>
              </c:ext>
            </c:extLst>
          </c:dPt>
          <c:dPt>
            <c:idx val="8"/>
            <c:spPr>
              <a:solidFill>
                <a:srgbClr val="455560">
                  <a:lumMod val="60000"/>
                  <a:lumOff val="40000"/>
                </a:srgb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21-444A-9F62-0020E1D12ACB}"/>
              </c:ext>
            </c:extLst>
          </c:dPt>
          <c:dPt>
            <c:idx val="9"/>
            <c:spPr>
              <a:solidFill>
                <a:srgbClr val="FDB338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21-444A-9F62-0020E1D12ACB}"/>
              </c:ext>
            </c:extLst>
          </c:dPt>
          <c:dPt>
            <c:idx val="10"/>
            <c:spPr>
              <a:solidFill>
                <a:srgbClr val="E1471D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21-444A-9F62-0020E1D12AC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21-444A-9F62-0020E1D12A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253553575399362E-2"/>
                  <c:y val="9.172985141237394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141537714017479"/>
                  <c:y val="0.10738818066390263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825625684567686"/>
                  <c:y val="9.0579691782261523E-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ar-SA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758380549630645"/>
                  <c:y val="-8.4739754769748973E-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ar-SA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424849909822379E-2"/>
                  <c:y val="-0.10434613067280164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ar-SA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E21-444A-9F62-0020E1D12AC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E21-444A-9F62-0020E1D12AC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127615769145258E-2"/>
                  <c:y val="9.5372023574396808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1501900318710019E-2"/>
                  <c:y val="0.1502320740705187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ar-SA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E21-444A-9F62-0020E1D12A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E21-444A-9F62-0020E1D12A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ar-SA"/>
              </a:p>
            </c:txPr>
            <c:dLblPos val="in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Follicular Lymphoma</c:v>
                </c:pt>
                <c:pt idx="1">
                  <c:v>HCL</c:v>
                </c:pt>
                <c:pt idx="2">
                  <c:v>Mycosis fungiodes</c:v>
                </c:pt>
                <c:pt idx="3">
                  <c:v>Marginal zone B-cell lymphoma MALT type</c:v>
                </c:pt>
                <c:pt idx="4">
                  <c:v>Small lymphocytic lymphoma</c:v>
                </c:pt>
                <c:pt idx="5">
                  <c:v>Lymphoplasmacytic lymphoma</c:v>
                </c:pt>
                <c:pt idx="6">
                  <c:v>Diffuse large B-cell</c:v>
                </c:pt>
                <c:pt idx="7">
                  <c:v>Other</c:v>
                </c:pt>
                <c:pt idx="8">
                  <c:v>Burkitt Lymphoma/Leukemia</c:v>
                </c:pt>
                <c:pt idx="9">
                  <c:v>Peripheral T-cell</c:v>
                </c:pt>
                <c:pt idx="10">
                  <c:v>Mantle cell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0.12000000000000001</c:v>
                </c:pt>
                <c:pt idx="1">
                  <c:v>2.0000000000000004E-2</c:v>
                </c:pt>
                <c:pt idx="2">
                  <c:v>1.0000000000000002E-2</c:v>
                </c:pt>
                <c:pt idx="3">
                  <c:v>7.0000000000000021E-2</c:v>
                </c:pt>
                <c:pt idx="4">
                  <c:v>0.19000000000000003</c:v>
                </c:pt>
                <c:pt idx="5">
                  <c:v>2.0000000000000004E-2</c:v>
                </c:pt>
                <c:pt idx="6">
                  <c:v>0.25</c:v>
                </c:pt>
                <c:pt idx="7">
                  <c:v>0.24000000000000002</c:v>
                </c:pt>
                <c:pt idx="8">
                  <c:v>1.0000000000000002E-2</c:v>
                </c:pt>
                <c:pt idx="9">
                  <c:v>4.0000000000000008E-2</c:v>
                </c:pt>
                <c:pt idx="10">
                  <c:v>3.0000000000000006E-2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E21-444A-9F62-0020E1D12ACB}"/>
            </c:ext>
          </c:extLst>
        </c:ser>
        <c:dLbls/>
        <c:firstSliceAng val="0"/>
      </c:pieChart>
      <c:spPr>
        <a:effectLst/>
      </c:spPr>
    </c:plotArea>
    <c:plotVisOnly val="1"/>
    <c:dispBlanksAs val="zero"/>
  </c:chart>
  <c:spPr>
    <a:effectLst/>
  </c:spPr>
  <c:txPr>
    <a:bodyPr/>
    <a:lstStyle/>
    <a:p>
      <a:pPr>
        <a:defRPr sz="1600">
          <a:latin typeface="Calibri" panose="020F0502020204030204" pitchFamily="34" charset="0"/>
        </a:defRPr>
      </a:pPr>
      <a:endParaRPr lang="ar-SA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hart>
    <c:autoTitleDeleted val="1"/>
    <c:plotArea>
      <c:layout>
        <c:manualLayout>
          <c:layoutTarget val="inner"/>
          <c:xMode val="edge"/>
          <c:yMode val="edge"/>
          <c:x val="4.7666666666666684E-2"/>
          <c:y val="2.167297013755063E-2"/>
          <c:w val="0.91040633202099741"/>
          <c:h val="0.89687205279097804"/>
        </c:manualLayout>
      </c:layout>
      <c:scatterChart>
        <c:scatterStyle val="lineMarker"/>
        <c:ser>
          <c:idx val="0"/>
          <c:order val="0"/>
          <c:tx>
            <c:strRef>
              <c:f>Sheet1!$A$3</c:f>
              <c:strCache>
                <c:ptCount val="1"/>
                <c:pt idx="0">
                  <c:v>Age &lt;65 years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Sheet1!$F$3</c:f>
                <c:numCache>
                  <c:formatCode>General</c:formatCode>
                  <c:ptCount val="1"/>
                  <c:pt idx="0">
                    <c:v>10.989999999999998</c:v>
                  </c:pt>
                </c:numCache>
              </c:numRef>
            </c:plus>
            <c:minus>
              <c:numRef>
                <c:f>Sheet1!$G$3</c:f>
                <c:numCache>
                  <c:formatCode>General</c:formatCode>
                  <c:ptCount val="1"/>
                  <c:pt idx="0">
                    <c:v>11.75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Sheet1!$B$3</c:f>
              <c:numCache>
                <c:formatCode>0.0</c:formatCode>
                <c:ptCount val="1"/>
                <c:pt idx="0">
                  <c:v>59</c:v>
                </c:pt>
              </c:numCache>
            </c:numRef>
          </c:xVal>
          <c:yVal>
            <c:numRef>
              <c:f>Sheet1!$E$3</c:f>
              <c:numCache>
                <c:formatCode>General</c:formatCode>
                <c:ptCount val="1"/>
                <c:pt idx="0">
                  <c:v>11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D3A2-46E0-B233-99FB1A83ACF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Age ≥65 years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Sheet1!$F$4</c:f>
                <c:numCache>
                  <c:formatCode>General</c:formatCode>
                  <c:ptCount val="1"/>
                  <c:pt idx="0">
                    <c:v>12.089999999999998</c:v>
                  </c:pt>
                </c:numCache>
              </c:numRef>
            </c:plus>
            <c:minus>
              <c:numRef>
                <c:f>Sheet1!$G$4</c:f>
                <c:numCache>
                  <c:formatCode>General</c:formatCode>
                  <c:ptCount val="1"/>
                  <c:pt idx="0">
                    <c:v>13.030000000000001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errBars>
            <c:errDir val="y"/>
            <c:errBarType val="both"/>
            <c:errValType val="stdErr"/>
          </c:errBars>
          <c:xVal>
            <c:numRef>
              <c:f>Sheet1!$B$4</c:f>
              <c:numCache>
                <c:formatCode>0.0</c:formatCode>
                <c:ptCount val="1"/>
                <c:pt idx="0">
                  <c:v>59.4</c:v>
                </c:pt>
              </c:numCache>
            </c:numRef>
          </c:xVal>
          <c:yVal>
            <c:numRef>
              <c:f>Sheet1!$E$4</c:f>
              <c:numCache>
                <c:formatCode>General</c:formatCode>
                <c:ptCount val="1"/>
                <c:pt idx="0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D3A2-46E0-B233-99FB1A83ACFE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Gender: male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Sheet1!$F$5</c:f>
                <c:numCache>
                  <c:formatCode>General</c:formatCode>
                  <c:ptCount val="1"/>
                  <c:pt idx="0">
                    <c:v>11.590000000000003</c:v>
                  </c:pt>
                </c:numCache>
              </c:numRef>
            </c:plus>
            <c:minus>
              <c:numRef>
                <c:f>Sheet1!$G$5</c:f>
                <c:numCache>
                  <c:formatCode>General</c:formatCode>
                  <c:ptCount val="1"/>
                  <c:pt idx="0">
                    <c:v>12.360000000000001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Sheet1!$B$5</c:f>
              <c:numCache>
                <c:formatCode>0.0</c:formatCode>
                <c:ptCount val="1"/>
                <c:pt idx="0">
                  <c:v>57.8</c:v>
                </c:pt>
              </c:numCache>
            </c:numRef>
          </c:xVal>
          <c:y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D3A2-46E0-B233-99FB1A83ACFE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Gender: female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Sheet1!$F$6</c:f>
                <c:numCache>
                  <c:formatCode>General</c:formatCode>
                  <c:ptCount val="1"/>
                  <c:pt idx="0">
                    <c:v>11.370000000000001</c:v>
                  </c:pt>
                </c:numCache>
              </c:numRef>
            </c:plus>
            <c:minus>
              <c:numRef>
                <c:f>Sheet1!$G$6</c:f>
                <c:numCache>
                  <c:formatCode>General</c:formatCode>
                  <c:ptCount val="1"/>
                  <c:pt idx="0">
                    <c:v>12.350000000000003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Sheet1!$B$6</c:f>
              <c:numCache>
                <c:formatCode>0.0</c:formatCode>
                <c:ptCount val="1"/>
                <c:pt idx="0">
                  <c:v>60.6</c:v>
                </c:pt>
              </c:numCache>
            </c:numRef>
          </c:xVal>
          <c:yVal>
            <c:numRef>
              <c:f>Sheet1!$E$6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D3A2-46E0-B233-99FB1A83ACFE}"/>
            </c:ext>
          </c:extLst>
        </c:ser>
        <c:ser>
          <c:idx val="4"/>
          <c:order val="4"/>
          <c:tx>
            <c:strRef>
              <c:f>Sheet1!$A$9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Sheet1!$F$9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Sheet1!$G$9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Sheet1!$B$9</c:f>
              <c:numCache>
                <c:formatCode>General</c:formatCode>
                <c:ptCount val="1"/>
              </c:numCache>
            </c:numRef>
          </c:xVal>
          <c:yVal>
            <c:numRef>
              <c:f>Sheet1!$E$9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D3A2-46E0-B233-99FB1A83ACFE}"/>
            </c:ext>
          </c:extLst>
        </c:ser>
        <c:ser>
          <c:idx val="5"/>
          <c:order val="5"/>
          <c:tx>
            <c:strRef>
              <c:f>Sheet1!$A$10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Sheet1!$F$10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Sheet1!$G$10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Sheet1!$B$10</c:f>
              <c:numCache>
                <c:formatCode>General</c:formatCode>
                <c:ptCount val="1"/>
              </c:numCache>
            </c:numRef>
          </c:xVal>
          <c:yVal>
            <c:numRef>
              <c:f>Sheet1!$E$10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D3A2-46E0-B233-99FB1A83ACFE}"/>
            </c:ext>
          </c:extLst>
        </c:ser>
        <c:ser>
          <c:idx val="8"/>
          <c:order val="6"/>
          <c:tx>
            <c:strRef>
              <c:f>Sheet1!$A$11</c:f>
              <c:strCache>
                <c:ptCount val="1"/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Sheet1!$F$11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Sheet1!$G$11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Sheet1!$B$11</c:f>
              <c:numCache>
                <c:formatCode>General</c:formatCode>
                <c:ptCount val="1"/>
              </c:numCache>
            </c:numRef>
          </c:xVal>
          <c:yVal>
            <c:numRef>
              <c:f>Sheet1!$E$11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6-D3A2-46E0-B233-99FB1A83ACFE}"/>
            </c:ext>
          </c:extLst>
        </c:ser>
        <c:ser>
          <c:idx val="9"/>
          <c:order val="7"/>
          <c:tx>
            <c:strRef>
              <c:f>Sheet1!$A$12</c:f>
              <c:strCache>
                <c:ptCount val="1"/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Sheet1!$F$12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Sheet1!$G$12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Sheet1!$B$12</c:f>
              <c:numCache>
                <c:formatCode>General</c:formatCode>
                <c:ptCount val="1"/>
              </c:numCache>
            </c:numRef>
          </c:xVal>
          <c:yVal>
            <c:numRef>
              <c:f>Sheet1!$E$12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D3A2-46E0-B233-99FB1A83ACFE}"/>
            </c:ext>
          </c:extLst>
        </c:ser>
        <c:ser>
          <c:idx val="10"/>
          <c:order val="8"/>
          <c:tx>
            <c:strRef>
              <c:f>Sheet1!$A$7</c:f>
              <c:strCache>
                <c:ptCount val="1"/>
                <c:pt idx="0">
                  <c:v>ECOG performance status: 0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Sheet1!$F$7</c:f>
                <c:numCache>
                  <c:formatCode>General</c:formatCode>
                  <c:ptCount val="1"/>
                  <c:pt idx="0">
                    <c:v>10.75</c:v>
                  </c:pt>
                </c:numCache>
              </c:numRef>
            </c:plus>
            <c:minus>
              <c:numRef>
                <c:f>Sheet1!$G$7</c:f>
                <c:numCache>
                  <c:formatCode>General</c:formatCode>
                  <c:ptCount val="1"/>
                  <c:pt idx="0">
                    <c:v>11.62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Sheet1!$B$7</c:f>
              <c:numCache>
                <c:formatCode>0.0</c:formatCode>
                <c:ptCount val="1"/>
                <c:pt idx="0">
                  <c:v>58.8</c:v>
                </c:pt>
              </c:numCache>
            </c:numRef>
          </c:xVal>
          <c:yVal>
            <c:numRef>
              <c:f>Sheet1!$E$7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D3A2-46E0-B233-99FB1A83ACFE}"/>
            </c:ext>
          </c:extLst>
        </c:ser>
        <c:ser>
          <c:idx val="11"/>
          <c:order val="9"/>
          <c:tx>
            <c:strRef>
              <c:f>Sheet1!$A$8</c:f>
              <c:strCache>
                <c:ptCount val="1"/>
                <c:pt idx="0">
                  <c:v>ECOG performance status: ≥1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Sheet1!$F$8</c:f>
                <c:numCache>
                  <c:formatCode>General</c:formatCode>
                  <c:ptCount val="1"/>
                  <c:pt idx="0">
                    <c:v>12.25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13.25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Sheet1!$B$8</c:f>
              <c:numCache>
                <c:formatCode>0.0</c:formatCode>
                <c:ptCount val="1"/>
                <c:pt idx="0">
                  <c:v>59.7</c:v>
                </c:pt>
              </c:numCache>
            </c:numRef>
          </c:xVal>
          <c:yVal>
            <c:numRef>
              <c:f>Sheet1!$E$8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9-D3A2-46E0-B233-99FB1A83ACFE}"/>
            </c:ext>
          </c:extLst>
        </c:ser>
        <c:ser>
          <c:idx val="12"/>
          <c:order val="10"/>
          <c:tx>
            <c:strRef>
              <c:f>Sheet1!$A$13</c:f>
              <c:strCache>
                <c:ptCount val="1"/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Sheet1!$F$13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Sheet1!$G$13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Sheet1!$B$13</c:f>
              <c:numCache>
                <c:formatCode>General</c:formatCode>
                <c:ptCount val="1"/>
              </c:numCache>
            </c:numRef>
          </c:xVal>
          <c:yVal>
            <c:numRef>
              <c:f>Sheet1!$E$13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A-D3A2-46E0-B233-99FB1A83ACFE}"/>
            </c:ext>
          </c:extLst>
        </c:ser>
        <c:ser>
          <c:idx val="13"/>
          <c:order val="11"/>
          <c:tx>
            <c:strRef>
              <c:f>Sheet1!$A$14</c:f>
              <c:strCache>
                <c:ptCount val="1"/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Sheet1!$F$14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Sheet1!$G$14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Sheet1!$B$14</c:f>
              <c:numCache>
                <c:formatCode>General</c:formatCode>
                <c:ptCount val="1"/>
              </c:numCache>
            </c:numRef>
          </c:xVal>
          <c:yVal>
            <c:numRef>
              <c:f>Sheet1!$E$14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B-D3A2-46E0-B233-99FB1A83ACFE}"/>
            </c:ext>
          </c:extLst>
        </c:ser>
        <c:dLbls/>
        <c:axId val="192767872"/>
        <c:axId val="192769408"/>
      </c:scatterChart>
      <c:valAx>
        <c:axId val="192767872"/>
        <c:scaling>
          <c:orientation val="minMax"/>
          <c:min val="40"/>
        </c:scaling>
        <c:axPos val="b"/>
        <c:numFmt formatCode="0" sourceLinked="0"/>
        <c:tickLblPos val="nextTo"/>
        <c:spPr>
          <a:ln w="28575">
            <a:solidFill>
              <a:schemeClr val="bg1"/>
            </a:solidFill>
          </a:ln>
        </c:spPr>
        <c:txPr>
          <a:bodyPr/>
          <a:lstStyle/>
          <a:p>
            <a:pPr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ar-SA"/>
          </a:p>
        </c:txPr>
        <c:crossAx val="192769408"/>
        <c:crossesAt val="0"/>
        <c:crossBetween val="midCat"/>
        <c:minorUnit val="10"/>
      </c:valAx>
      <c:valAx>
        <c:axId val="192769408"/>
        <c:scaling>
          <c:orientation val="minMax"/>
          <c:max val="13"/>
          <c:min val="0"/>
        </c:scaling>
        <c:axPos val="l"/>
        <c:numFmt formatCode="General" sourceLinked="1"/>
        <c:majorTickMark val="none"/>
        <c:tickLblPos val="none"/>
        <c:spPr>
          <a:ln w="28575">
            <a:solidFill>
              <a:schemeClr val="tx2">
                <a:lumMod val="75000"/>
              </a:schemeClr>
            </a:solidFill>
            <a:prstDash val="dash"/>
          </a:ln>
        </c:spPr>
        <c:crossAx val="192767872"/>
        <c:crossesAt val="59.2"/>
        <c:crossBetween val="midCat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ar-S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hart>
    <c:autoTitleDeleted val="1"/>
    <c:plotArea>
      <c:layout>
        <c:manualLayout>
          <c:layoutTarget val="inner"/>
          <c:xMode val="edge"/>
          <c:yMode val="edge"/>
          <c:x val="4.7666666666666684E-2"/>
          <c:y val="2.167297013755063E-2"/>
          <c:w val="0.91040633202099741"/>
          <c:h val="0.89687205279097804"/>
        </c:manualLayout>
      </c:layout>
      <c:scatterChart>
        <c:scatterStyle val="lineMarker"/>
        <c:ser>
          <c:idx val="0"/>
          <c:order val="0"/>
          <c:tx>
            <c:strRef>
              <c:f>Sheet1!$A$3</c:f>
              <c:strCache>
                <c:ptCount val="1"/>
                <c:pt idx="0">
                  <c:v>Refractory to last regimen: yes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Sheet1!$F$3</c:f>
                <c:numCache>
                  <c:formatCode>General</c:formatCode>
                  <c:ptCount val="1"/>
                  <c:pt idx="0">
                    <c:v>10.349999999999996</c:v>
                  </c:pt>
                </c:numCache>
              </c:numRef>
            </c:plus>
            <c:minus>
              <c:numRef>
                <c:f>Sheet1!$G$3</c:f>
                <c:numCache>
                  <c:formatCode>General</c:formatCode>
                  <c:ptCount val="1"/>
                  <c:pt idx="0">
                    <c:v>11.16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Sheet1!$B$3</c:f>
              <c:numCache>
                <c:formatCode>0.0</c:formatCode>
                <c:ptCount val="1"/>
                <c:pt idx="0">
                  <c:v>60.5</c:v>
                </c:pt>
              </c:numCache>
            </c:numRef>
          </c:xVal>
          <c:yVal>
            <c:numRef>
              <c:f>Sheet1!$E$3</c:f>
              <c:numCache>
                <c:formatCode>General</c:formatCode>
                <c:ptCount val="1"/>
                <c:pt idx="0">
                  <c:v>11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C855-4EA1-864B-26FAE9B98A9C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Refractory to last regimen: no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Sheet1!$F$4</c:f>
                <c:numCache>
                  <c:formatCode>General</c:formatCode>
                  <c:ptCount val="1"/>
                  <c:pt idx="0">
                    <c:v>13.190000000000005</c:v>
                  </c:pt>
                </c:numCache>
              </c:numRef>
            </c:plus>
            <c:minus>
              <c:numRef>
                <c:f>Sheet1!$G$4</c:f>
                <c:numCache>
                  <c:formatCode>General</c:formatCode>
                  <c:ptCount val="1"/>
                  <c:pt idx="0">
                    <c:v>13.880000000000004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errBars>
            <c:errDir val="y"/>
            <c:errBarType val="both"/>
            <c:errValType val="stdErr"/>
          </c:errBars>
          <c:xVal>
            <c:numRef>
              <c:f>Sheet1!$B$4</c:f>
              <c:numCache>
                <c:formatCode>0.0</c:formatCode>
                <c:ptCount val="1"/>
                <c:pt idx="0">
                  <c:v>57.1</c:v>
                </c:pt>
              </c:numCache>
            </c:numRef>
          </c:xVal>
          <c:yVal>
            <c:numRef>
              <c:f>Sheet1!$E$4</c:f>
              <c:numCache>
                <c:formatCode>General</c:formatCode>
                <c:ptCount val="1"/>
                <c:pt idx="0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C855-4EA1-864B-26FAE9B98A9C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Number of prior therapies: &lt;4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Sheet1!$F$5</c:f>
                <c:numCache>
                  <c:formatCode>General</c:formatCode>
                  <c:ptCount val="1"/>
                  <c:pt idx="0">
                    <c:v>9.5900000000000034</c:v>
                  </c:pt>
                </c:numCache>
              </c:numRef>
            </c:plus>
            <c:minus>
              <c:numRef>
                <c:f>Sheet1!$G$5</c:f>
                <c:numCache>
                  <c:formatCode>General</c:formatCode>
                  <c:ptCount val="1"/>
                  <c:pt idx="0">
                    <c:v>10.169999999999998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Sheet1!$B$5</c:f>
              <c:numCache>
                <c:formatCode>0.0</c:formatCode>
                <c:ptCount val="1"/>
                <c:pt idx="0">
                  <c:v>59.8</c:v>
                </c:pt>
              </c:numCache>
            </c:numRef>
          </c:xVal>
          <c:y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C855-4EA1-864B-26FAE9B98A9C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Number of prior therapies: ≥4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Sheet1!$F$6</c:f>
                <c:numCache>
                  <c:formatCode>General</c:formatCode>
                  <c:ptCount val="1"/>
                  <c:pt idx="0">
                    <c:v>15.459999999999997</c:v>
                  </c:pt>
                </c:numCache>
              </c:numRef>
            </c:plus>
            <c:minus>
              <c:numRef>
                <c:f>Sheet1!$G$6</c:f>
                <c:numCache>
                  <c:formatCode>General</c:formatCode>
                  <c:ptCount val="1"/>
                  <c:pt idx="0">
                    <c:v>16.610000000000003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Sheet1!$B$6</c:f>
              <c:numCache>
                <c:formatCode>0.0</c:formatCode>
                <c:ptCount val="1"/>
                <c:pt idx="0">
                  <c:v>57.5</c:v>
                </c:pt>
              </c:numCache>
            </c:numRef>
          </c:xVal>
          <c:yVal>
            <c:numRef>
              <c:f>Sheet1!$E$6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C855-4EA1-864B-26FAE9B98A9C}"/>
            </c:ext>
          </c:extLst>
        </c:ser>
        <c:ser>
          <c:idx val="4"/>
          <c:order val="4"/>
          <c:tx>
            <c:strRef>
              <c:f>Sheet1!$A$9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Sheet1!$F$9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Sheet1!$G$9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Sheet1!$B$9</c:f>
              <c:numCache>
                <c:formatCode>General</c:formatCode>
                <c:ptCount val="1"/>
              </c:numCache>
            </c:numRef>
          </c:xVal>
          <c:yVal>
            <c:numRef>
              <c:f>Sheet1!$E$9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C855-4EA1-864B-26FAE9B98A9C}"/>
            </c:ext>
          </c:extLst>
        </c:ser>
        <c:ser>
          <c:idx val="5"/>
          <c:order val="5"/>
          <c:tx>
            <c:strRef>
              <c:f>Sheet1!$A$10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Sheet1!$F$10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Sheet1!$G$10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Sheet1!$B$10</c:f>
              <c:numCache>
                <c:formatCode>General</c:formatCode>
                <c:ptCount val="1"/>
              </c:numCache>
            </c:numRef>
          </c:xVal>
          <c:yVal>
            <c:numRef>
              <c:f>Sheet1!$E$10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C855-4EA1-864B-26FAE9B98A9C}"/>
            </c:ext>
          </c:extLst>
        </c:ser>
        <c:ser>
          <c:idx val="8"/>
          <c:order val="6"/>
          <c:tx>
            <c:strRef>
              <c:f>Sheet1!$A$11</c:f>
              <c:strCache>
                <c:ptCount val="1"/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Sheet1!$F$11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Sheet1!$G$11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Sheet1!$B$11</c:f>
              <c:numCache>
                <c:formatCode>General</c:formatCode>
                <c:ptCount val="1"/>
              </c:numCache>
            </c:numRef>
          </c:xVal>
          <c:yVal>
            <c:numRef>
              <c:f>Sheet1!$E$11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6-C855-4EA1-864B-26FAE9B98A9C}"/>
            </c:ext>
          </c:extLst>
        </c:ser>
        <c:ser>
          <c:idx val="9"/>
          <c:order val="7"/>
          <c:tx>
            <c:strRef>
              <c:f>Sheet1!$A$12</c:f>
              <c:strCache>
                <c:ptCount val="1"/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Sheet1!$F$12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Sheet1!$G$12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Sheet1!$B$12</c:f>
              <c:numCache>
                <c:formatCode>General</c:formatCode>
                <c:ptCount val="1"/>
              </c:numCache>
            </c:numRef>
          </c:xVal>
          <c:yVal>
            <c:numRef>
              <c:f>Sheet1!$E$12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C855-4EA1-864B-26FAE9B98A9C}"/>
            </c:ext>
          </c:extLst>
        </c:ser>
        <c:ser>
          <c:idx val="10"/>
          <c:order val="8"/>
          <c:tx>
            <c:strRef>
              <c:f>Sheet1!$A$7</c:f>
              <c:strCache>
                <c:ptCount val="1"/>
                <c:pt idx="0">
                  <c:v>Received prior bendamustine: yes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Sheet1!$F$7</c:f>
                <c:numCache>
                  <c:formatCode>General</c:formatCode>
                  <c:ptCount val="1"/>
                  <c:pt idx="0">
                    <c:v>12.259999999999994</c:v>
                  </c:pt>
                </c:numCache>
              </c:numRef>
            </c:plus>
            <c:minus>
              <c:numRef>
                <c:f>Sheet1!$G$7</c:f>
                <c:numCache>
                  <c:formatCode>General</c:formatCode>
                  <c:ptCount val="1"/>
                  <c:pt idx="0">
                    <c:v>13.550000000000004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Sheet1!$B$7</c:f>
              <c:numCache>
                <c:formatCode>0.0</c:formatCode>
                <c:ptCount val="1"/>
                <c:pt idx="0">
                  <c:v>62.7</c:v>
                </c:pt>
              </c:numCache>
            </c:numRef>
          </c:xVal>
          <c:yVal>
            <c:numRef>
              <c:f>Sheet1!$E$7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C855-4EA1-864B-26FAE9B98A9C}"/>
            </c:ext>
          </c:extLst>
        </c:ser>
        <c:ser>
          <c:idx val="11"/>
          <c:order val="9"/>
          <c:tx>
            <c:strRef>
              <c:f>Sheet1!$A$8</c:f>
              <c:strCache>
                <c:ptCount val="1"/>
                <c:pt idx="0">
                  <c:v>Received prior bendamustine: no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Sheet1!$F$8</c:f>
                <c:numCache>
                  <c:formatCode>General</c:formatCode>
                  <c:ptCount val="1"/>
                  <c:pt idx="0">
                    <c:v>10.870000000000001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11.310000000000002</c:v>
                  </c:pt>
                </c:numCache>
              </c:numRef>
            </c:minus>
            <c:spPr>
              <a:ln w="28575">
                <a:solidFill>
                  <a:schemeClr val="accent1"/>
                </a:solidFill>
              </a:ln>
            </c:spPr>
          </c:errBars>
          <c:xVal>
            <c:numRef>
              <c:f>Sheet1!$B$8</c:f>
              <c:numCache>
                <c:formatCode>0.0</c:formatCode>
                <c:ptCount val="1"/>
                <c:pt idx="0">
                  <c:v>56.6</c:v>
                </c:pt>
              </c:numCache>
            </c:numRef>
          </c:xVal>
          <c:yVal>
            <c:numRef>
              <c:f>Sheet1!$E$8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9-C855-4EA1-864B-26FAE9B98A9C}"/>
            </c:ext>
          </c:extLst>
        </c:ser>
        <c:ser>
          <c:idx val="12"/>
          <c:order val="10"/>
          <c:tx>
            <c:strRef>
              <c:f>Sheet1!$A$13</c:f>
              <c:strCache>
                <c:ptCount val="1"/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Sheet1!$F$13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Sheet1!$G$13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Sheet1!$B$13</c:f>
              <c:numCache>
                <c:formatCode>General</c:formatCode>
                <c:ptCount val="1"/>
              </c:numCache>
            </c:numRef>
          </c:xVal>
          <c:yVal>
            <c:numRef>
              <c:f>Sheet1!$E$13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A-C855-4EA1-864B-26FAE9B98A9C}"/>
            </c:ext>
          </c:extLst>
        </c:ser>
        <c:ser>
          <c:idx val="13"/>
          <c:order val="11"/>
          <c:tx>
            <c:strRef>
              <c:f>Sheet1!$A$14</c:f>
              <c:strCache>
                <c:ptCount val="1"/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rgbClr val="558ED5"/>
              </a:solidFill>
              <a:ln>
                <a:solidFill>
                  <a:srgbClr val="558ED5"/>
                </a:solidFill>
              </a:ln>
            </c:spPr>
          </c:marker>
          <c:errBars>
            <c:errDir val="x"/>
            <c:errBarType val="both"/>
            <c:errValType val="cust"/>
            <c:plus>
              <c:numRef>
                <c:f>Sheet1!$F$14</c:f>
                <c:numCache>
                  <c:formatCode>General</c:formatCode>
                  <c:ptCount val="1"/>
                </c:numCache>
              </c:numRef>
            </c:plus>
            <c:minus>
              <c:numRef>
                <c:f>Sheet1!$G$14</c:f>
                <c:numCache>
                  <c:formatCode>General</c:formatCode>
                  <c:ptCount val="1"/>
                </c:numCache>
              </c:numRef>
            </c:minus>
            <c:spPr>
              <a:ln w="19050">
                <a:solidFill>
                  <a:srgbClr val="558ED5"/>
                </a:solidFill>
              </a:ln>
            </c:spPr>
          </c:errBars>
          <c:xVal>
            <c:numRef>
              <c:f>Sheet1!$B$14</c:f>
              <c:numCache>
                <c:formatCode>General</c:formatCode>
                <c:ptCount val="1"/>
              </c:numCache>
            </c:numRef>
          </c:xVal>
          <c:yVal>
            <c:numRef>
              <c:f>Sheet1!$E$14</c:f>
              <c:numCache>
                <c:formatCode>General</c:formatCode>
                <c:ptCount val="1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B-C855-4EA1-864B-26FAE9B98A9C}"/>
            </c:ext>
          </c:extLst>
        </c:ser>
        <c:dLbls/>
        <c:axId val="193030784"/>
        <c:axId val="193036672"/>
      </c:scatterChart>
      <c:valAx>
        <c:axId val="193030784"/>
        <c:scaling>
          <c:orientation val="minMax"/>
          <c:min val="40"/>
        </c:scaling>
        <c:axPos val="b"/>
        <c:numFmt formatCode="0" sourceLinked="0"/>
        <c:tickLblPos val="nextTo"/>
        <c:spPr>
          <a:ln w="28575">
            <a:solidFill>
              <a:schemeClr val="bg1"/>
            </a:solidFill>
          </a:ln>
        </c:spPr>
        <c:txPr>
          <a:bodyPr/>
          <a:lstStyle/>
          <a:p>
            <a:pPr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ar-SA"/>
          </a:p>
        </c:txPr>
        <c:crossAx val="193036672"/>
        <c:crossesAt val="0"/>
        <c:crossBetween val="midCat"/>
        <c:minorUnit val="10"/>
      </c:valAx>
      <c:valAx>
        <c:axId val="193036672"/>
        <c:scaling>
          <c:orientation val="minMax"/>
          <c:max val="13"/>
          <c:min val="0"/>
        </c:scaling>
        <c:axPos val="l"/>
        <c:numFmt formatCode="General" sourceLinked="1"/>
        <c:majorTickMark val="none"/>
        <c:tickLblPos val="none"/>
        <c:spPr>
          <a:ln w="28575">
            <a:solidFill>
              <a:schemeClr val="tx2">
                <a:lumMod val="75000"/>
              </a:schemeClr>
            </a:solidFill>
            <a:prstDash val="dash"/>
          </a:ln>
        </c:spPr>
        <c:crossAx val="193030784"/>
        <c:crossesAt val="59.2"/>
        <c:crossBetween val="midCat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ar-S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rgbClr val="015873"/>
            </a:solidFill>
            <a:ln>
              <a:noFill/>
            </a:ln>
            <a:effectLst/>
          </c:spPr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97C9-344B-9B20-546D9E82807E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3-97C9-344B-9B20-546D9E82807E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4.5</c:v>
                </c:pt>
                <c:pt idx="2">
                  <c:v>20.5</c:v>
                </c:pt>
                <c:pt idx="3">
                  <c:v>9.2000000000000011</c:v>
                </c:pt>
                <c:pt idx="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7C9-344B-9B20-546D9E8280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4DA1BB">
                <a:lumMod val="60000"/>
                <a:lumOff val="40000"/>
              </a:srgbClr>
            </a:solidFill>
            <a:ln w="0">
              <a:noFill/>
            </a:ln>
            <a:effectLst/>
          </c:spPr>
          <c:dPt>
            <c:idx val="0"/>
            <c:spPr>
              <a:solidFill>
                <a:srgbClr val="4DA1BB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7C9-344B-9B20-546D9E82807E}"/>
              </c:ext>
            </c:extLst>
          </c:dPt>
          <c:dPt>
            <c:idx val="1"/>
            <c:spPr>
              <a:solidFill>
                <a:srgbClr val="4DA1BB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7C9-344B-9B20-546D9E82807E}"/>
              </c:ext>
            </c:extLst>
          </c:dPt>
          <c:dPt>
            <c:idx val="2"/>
            <c:spPr>
              <a:solidFill>
                <a:srgbClr val="4DA1BB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7C9-344B-9B20-546D9E82807E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14-97C9-344B-9B20-546D9E82807E}"/>
              </c:ext>
            </c:extLst>
          </c:dPt>
          <c:val>
            <c:numRef>
              <c:f>Sheet1!$C$2:$C$6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1.1000000000000001</c:v>
                </c:pt>
                <c:pt idx="2">
                  <c:v>14.8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97C9-344B-9B20-546D9E8280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94C7D6"/>
            </a:solidFill>
            <a:ln>
              <a:noFill/>
            </a:ln>
            <a:effectLst/>
          </c:spPr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1.1000000000000001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97C9-344B-9B20-546D9E8280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015873">
                <a:lumMod val="20000"/>
                <a:lumOff val="80000"/>
              </a:srgbClr>
            </a:solidFill>
            <a:ln>
              <a:noFill/>
            </a:ln>
            <a:effectLst/>
          </c:spPr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1.1000000000000001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97C9-344B-9B20-546D9E82807E}"/>
            </c:ext>
          </c:extLst>
        </c:ser>
        <c:dLbls/>
        <c:overlap val="100"/>
        <c:axId val="199364608"/>
        <c:axId val="199366144"/>
      </c:barChart>
      <c:catAx>
        <c:axId val="199364608"/>
        <c:scaling>
          <c:orientation val="minMax"/>
        </c:scaling>
        <c:axPos val="b"/>
        <c:numFmt formatCode="General" sourceLinked="1"/>
        <c:tickLblPos val="none"/>
        <c:spPr>
          <a:noFill/>
          <a:ln w="285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99366144"/>
        <c:crosses val="autoZero"/>
        <c:auto val="1"/>
        <c:lblAlgn val="ctr"/>
        <c:lblOffset val="100"/>
      </c:catAx>
      <c:valAx>
        <c:axId val="199366144"/>
        <c:scaling>
          <c:orientation val="minMax"/>
          <c:max val="50"/>
        </c:scaling>
        <c:axPos val="l"/>
        <c:numFmt formatCode="General" sourceLinked="1"/>
        <c:tickLblPos val="nextTo"/>
        <c:spPr>
          <a:noFill/>
          <a:ln w="285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ar-SA"/>
          </a:p>
        </c:txPr>
        <c:crossAx val="199364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ar-SA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9F16B-06EF-417C-9C34-D84075D5021C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E65B1-519B-4441-BD5F-3ED620A81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237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CLL, chronic lymphocytic leukemia; DLBCL, diffuse large b-cell lymphoma; LPL, lymphoplasmacytic lymphoma; MALT, mucosa-associated lymphoid tissue; MCL, mantle cell lymphoma; MZL, marginal zone lymphoma; NHL, non-Hodgkin lymphoma; PMLBCL, primary mediastinal large B-cell lymphoma; PTCL, peripheral T-cell lymphoma; SLL, small lymphocytic lymphoma.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574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i="1" dirty="0">
                <a:latin typeface="Arial" panose="020B0604020202020204" pitchFamily="34" charset="0"/>
              </a:rPr>
              <a:t>PBO, placebo; PFS, progression-free survival.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23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i="1" dirty="0">
                <a:latin typeface="Arial" panose="020B0604020202020204" pitchFamily="34" charset="0"/>
              </a:rPr>
              <a:t>NE, not evaluable; PBO, placebo; OS, overall survival.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3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PBO, placebo; TEAE, treatment-emergent adverse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E65B1-519B-4441-BD5F-3ED620A813C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8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ASCT, autologous stem cell transplantation;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CIBMTR, Center for International Blood and Marrow Transplant Research; CIT, chemoimmunotherapy; </a:t>
            </a:r>
            <a:r>
              <a:rPr lang="en-US" i="1" dirty="0"/>
              <a:t>FL, follicular lymphoma;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NLCS, National LymphoCare Study</a:t>
            </a:r>
            <a:r>
              <a:rPr lang="en-US" i="1" dirty="0"/>
              <a:t>;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GLSG,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German Low-Grade Lymphoma Study Group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 PD, progressive disease.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54545-8D3C-458A-8F4B-233321834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1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FL, follicular lymphoma; WT, wild-type.   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11BDBA-C17E-403E-B382-F516AB9EE0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01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DoR, duration of response; ECOG, Eastern Cooperative Oncology Group; IWG-NHL, International Working Group criteria for non-Hodgkin lymphoma; NA, North America; ORR, overall response rate; PD, progressive disease; PFS, progression-free survival; PS, performance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8ADD0-7B33-6F4C-A315-A343B9927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8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BL, baseline; CR, complete response; INV, investigator; IRC, Independent Review Committee; ORR, overall response rate; PD, progressive disease; PR, partial response; SD, stable disease.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8ADD0-7B33-6F4C-A315-A343B9927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92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BL, baseline; CR, complete response; INV, investigator; IRC, Independent Review Committee; ORR, overall response rate; PD, progressive disease; PR, partial response; SD, stable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8ADD0-7B33-6F4C-A315-A343B9927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8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ITT, intention to treat; TEAE, treatment-emergent adverse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8ADD0-7B33-6F4C-A315-A343B9927BD2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11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DoR, duration of response; FL, follicular lymphoma; LDH, lactate dehydrogenase; NE, not evaluable; POD24, progression of disease within 24 months; R/R, relapsed/refractory.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878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0" i="1" dirty="0">
                <a:solidFill>
                  <a:schemeClr val="bg2"/>
                </a:solidFill>
                <a:latin typeface="Calibri" panose="020F0502020204030204" pitchFamily="34" charset="0"/>
              </a:rPr>
              <a:t>FL, follicular lymphoma; MDACC, MD Anderson Cancer Center; QoL, quality of life.</a:t>
            </a:r>
          </a:p>
          <a:p>
            <a:endParaRPr lang="en-US" altLang="en-US" sz="1200" b="0" i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433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DoR, duration of response; FL, follicular lymphoma; LDH, lactate dehydrogenase; POD24, progression of disease within 24 months; </a:t>
            </a:r>
            <a:r>
              <a:rPr lang="en-US" sz="1200" i="1" baseline="0" dirty="0"/>
              <a:t>R/R, relapsed/refractory; WT, wild-type.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7053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002A825B-4B1E-4482-A244-E3E1D9346B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2EE82-E134-4D31-80A2-FCB369C1FE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414B7F56-8483-4B75-BD93-B9E22FD18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84766827-C96C-481A-8BAB-54E2C6068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44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AE, adverse event; ALT, alanine aminotransferase; AST, aspartate aminotransferase; CR, complete response; CT, chemotherapy; DLBCL, diffuse large b-cell </a:t>
            </a:r>
            <a:r>
              <a:rPr lang="en-US" i="1" dirty="0" err="1"/>
              <a:t>lymphpoma</a:t>
            </a:r>
            <a:r>
              <a:rPr lang="en-US" i="1" dirty="0"/>
              <a:t>; FL, follicular lymphoma; </a:t>
            </a:r>
            <a:r>
              <a:rPr lang="en-US" i="1" dirty="0" err="1"/>
              <a:t>iNHL</a:t>
            </a:r>
            <a:r>
              <a:rPr lang="en-US" i="1" dirty="0"/>
              <a:t>, indolent non-Hodgkin lymphoma; LPL/WM, lymphoplasmacytic lymphoma with or without </a:t>
            </a:r>
            <a:r>
              <a:rPr lang="en-US" i="1" dirty="0" err="1"/>
              <a:t>Waldenström</a:t>
            </a:r>
            <a:r>
              <a:rPr lang="en-US" i="1" dirty="0"/>
              <a:t> macroglobulinemia; MZL, marginal zone lymphoma; ORR, overall response rate; OS, overall survival; PFS, progression-free survival; R, rituximab; RIT, radioimmunotherapy; SLL, small lymphocytic lymphoma.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54545-8D3C-458A-8F4B-233321834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007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DoR, duration of response; ECOG, Eastern Cooperative Oncology Group; EQ-5D, Five-Dimension EuroQol questionnaire; </a:t>
            </a:r>
            <a:r>
              <a:rPr kumimoji="0" lang="en-US" altLang="de-DE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FL, follicular lymphoma;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iNHL, indolent non-Hodgkin lymphoma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IV, intravenous;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LPL/WM, lymphoplasmacytic lymphoma/Waldenström macroglobulinemia;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MZL, marginal zone lymphoma; ORR, objective response rate; OS, overall survival; PD, progressive disease; PFS, progression-free survival; QoL, quality of life;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SLL, small lymphocytic lymphoma.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9670B-5A33-410D-9E6A-0E975B19C5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990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CR, complete response; DLBCL, diffuse large b-cell lymphoma; DCR, disease control rate; FL, follicular lymphoma; iNHL, indolent non-Hodgkin lymphoma; LPL/WM, lymphoplasmacytic lymphoma/Waldenström macroglobulinemia; MZL, marginal zone lymphoma; NA, not available; NE, not evaluable; ORR, objective response rate; PD, progressive disease; PR, partial response; SD, stable disease; SLL, small lymphocytic lymphoma.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9670B-5A33-410D-9E6A-0E975B19C5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302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ECOG, Eastern Cooperative Oncology Group; ORR, objective response rate; PS, performance status.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A0278-E567-4FF6-B963-A575E6564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18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DoR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duration of response; FL, follicular lymphoma; R/R, relapsed/refractory; OS, overall survival; PFS, progression-free survival.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068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3L, third line; AE, adverse event;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ALT, alanine transaminase; AST, aspartate transaminase;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CR, complete response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FL, follicular lymphoma;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indolent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nonHodgkin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lymphoma; ORR, overall response rates; PFS, progression-free survival; R/R, relapsed/refractory.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IN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A0278-E567-4FF6-B963-A575E6564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15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1FE9B873-AE3B-DF4E-BEB8-E6DDF6809DF7}" type="slidenum">
              <a:rPr lang="en-US" sz="1200">
                <a:solidFill>
                  <a:srgbClr val="000000"/>
                </a:solidFill>
              </a:rPr>
              <a:pPr algn="l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31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57238"/>
            <a:ext cx="6538912" cy="3679825"/>
          </a:xfrm>
          <a:ln w="12700"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91028"/>
            <a:ext cx="4890665" cy="452213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1" rIns="92059" bIns="46031"/>
          <a:lstStyle/>
          <a:p>
            <a:pPr eaLnBrk="1" hangingPunct="1">
              <a:spcBef>
                <a:spcPct val="0"/>
              </a:spcBef>
            </a:pPr>
            <a:r>
              <a:rPr lang="en-GB" sz="2400" i="1" dirty="0"/>
              <a:t>IgG, immunoglobulin.</a:t>
            </a:r>
          </a:p>
        </p:txBody>
      </p:sp>
    </p:spTree>
    <p:extLst>
      <p:ext uri="{BB962C8B-B14F-4D97-AF65-F5344CB8AC3E}">
        <p14:creationId xmlns:p14="http://schemas.microsoft.com/office/powerpoint/2010/main" xmlns="" val="169523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IgG, immunoglobulin; mAb, monoclonal antibody.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02A0D-E0FF-4301-84A2-42B9B9FD8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8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BM, bone marrow; Hb, hemoglobin; LDH, lactate dehydrogenase; LN, lymph node; N, no; ULN, upper limit of normal; Y, 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8273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CRS, cytokine-release syndrome; DoR, duration of response; ECOG, Eastern Cooperative Oncology Group; FL, follicular lymphoma; IRF, independent review facility; ORR, overall response rate; PD, progressive disease; PFS, progression-free survival; PR, partial response; PS, performance status; R/R, relapsed/refractory; SD, stable disease; tx,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20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IRC, independent review committee; NR, not reached; ORR, overall response rate;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DCD0A-23F2-D949-8C1B-DACBD01A71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007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ORR, overall response rate; NR, not reached;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A1FDCD0A-23F2-D949-8C1B-DACBD01A71D1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457200">
                <a:defRPr/>
              </a:pPr>
              <a:t>35</a:t>
            </a:fld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66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</a:t>
            </a:r>
            <a:r>
              <a:rPr lang="en-US" i="1" u="none" dirty="0">
                <a:solidFill>
                  <a:schemeClr val="bg1"/>
                </a:solidFill>
              </a:rPr>
              <a:t>ASTCT, </a:t>
            </a:r>
            <a:r>
              <a:rPr lang="en-US" sz="1200" b="0" i="1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American Society for Transplantation and Cellular Therapy; </a:t>
            </a:r>
            <a:r>
              <a:rPr lang="en-US" i="1" dirty="0"/>
              <a:t>CRS, cytokine-release syndrome; D/c, discontinuation; EBV, Epstein-Barr virus; tx,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02A0D-E0FF-4301-84A2-42B9B9FD8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470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CRS, cytokine-release syndrome; DLBCL, diffuse large B-cell lymphoma; DoR, duration of response; ECOG, Eastern Cooperative Oncology Group; FL, follicular lymphoma; ICR, independent central review; MCL, mantle cell lymphoma; MZL, marginal zone lymphoma; NHL, non-Hodgkin lymphoma; ORR, overall response rate; OS, overall survival; PD, progressive disease; PFS, progression-free survival; PS, performance status; R/R, relapsed/refractory; tx,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534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CRS, cytokine-release syndrome; DoR, duration of response; ECOG, Eastern Cooperative Oncology Group; </a:t>
            </a:r>
            <a:r>
              <a:rPr lang="en-US" b="0" i="1" u="none" strike="noStrike" dirty="0">
                <a:solidFill>
                  <a:srgbClr val="E2EEFF"/>
                </a:solidFill>
                <a:effectLst/>
                <a:latin typeface="Google Sans"/>
              </a:rPr>
              <a:t>IRC, independent review committee; </a:t>
            </a:r>
            <a:r>
              <a:rPr lang="en-US" i="1" dirty="0"/>
              <a:t>NHL, non-Hodgkin lymphoma; ORR, objective response rate; OS, overall survival; PD, progressive disease; PFS, progression-free survival; POD24, progression of disease in 24 months; PS, performance status; RP2D, recommended phase II dose; R/R, relapsed/refractory; TTR, time to response; tx,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156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CRS, cytokine-release syndrome; FL, follicular lymphoma; ICANS,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immune effector cell–associated neurotoxicity syndrome; NR, not reached; PD, progressive disease; PFS, progression-free survival; PR, partial response; SD, stable disease.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2909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CRS, cytokine release syndrome; FL, follicular lymphoma; PD, progressive disease; PR, partial response; R/R, relapsed/refractory; SD, stable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E65B1-519B-4441-BD5F-3ED620A813C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017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LBCL, large b-cell lymphoma.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315">
              <a:defRPr/>
            </a:pPr>
            <a:fld id="{225DE322-E95C-F14A-81DA-EC43A34E25DD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defTabSz="912315">
                <a:defRPr/>
              </a:pPr>
              <a:t>42</a:t>
            </a:fld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23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BCMA, B-cell maturation antigen.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34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E65B1-519B-4441-BD5F-3ED620A813C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1117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CRS, cytokine-release syndrome; FL, follicular lymphoma; FL3B, follicular lymphoma grade 3B; m, median; MZL, marginal zone lymphoma; NE, not evaluable; OS, overall survival; PFS, progression-free survival; ORR, overall response rate; R/R, relapsed/refractory; tFL, transformed follicular lymphoma.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836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AE, adverse event; 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US" b="0" i="1" dirty="0"/>
              <a:t>xi-cel, axicabtagene ciloleucel; CR, complete response; CT, chemotherapy; DoR, duration of response; FL, follicular lymphoma;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IRRC, Independent Radiology Review Committee; mAb, monoclonal antibody; </a:t>
            </a:r>
            <a:r>
              <a:rPr lang="en-US" b="0" i="1" dirty="0"/>
              <a:t>MZL, marginal zone lymphoma; ORR, overall response rate; OS, overall survival; PFS, progression-free survival; PR, partial response; R/R, relapsed/refractory; SD, stable disease.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8406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US" b="0" i="1" dirty="0"/>
              <a:t>xi-cel, axicabtagene ciloleucel; </a:t>
            </a:r>
            <a:r>
              <a:rPr lang="en-US" i="1" dirty="0"/>
              <a:t>FL, follicular lymphoma; MZL, marginal zone lymphoma; NE, not estimable; NR, not reached; OS, overall survival; PFS, progression-free survival; POD24, progression or relapse of FL within 2 years of frontline chemoimmunotherapy.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5285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CRS, cytokine-release syndrome; FL, follicular lymphoma; ICANS, immune effector cell-associated neurotoxicity syndrome; R/R, relapsed/refractory; </a:t>
            </a:r>
            <a:r>
              <a:rPr lang="en-US" i="1" baseline="0" dirty="0"/>
              <a:t>SoC, standard of care.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9760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CHOP,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cyclophosphamide/doxorubicin/vincristine/prednisone; CVP, </a:t>
            </a:r>
            <a:r>
              <a:rPr lang="en-US" b="0" i="1" dirty="0">
                <a:solidFill>
                  <a:srgbClr val="4D5156"/>
                </a:solidFill>
                <a:effectLst/>
                <a:latin typeface="Google Sans"/>
              </a:rPr>
              <a:t>cyclophosphamide/vincristine/prednisone; </a:t>
            </a:r>
            <a:r>
              <a:rPr lang="en-US" i="1" dirty="0"/>
              <a:t>IMiD, immunomodulatory drug; IO, immuno-oncology;</a:t>
            </a:r>
            <a:r>
              <a:rPr lang="en-US" b="0" i="1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i="1" dirty="0"/>
              <a:t>mAb, monoclonal antibody.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72F01-6714-4A31-8C22-8E0F1B091B5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6381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3L, third line; BTKi, Bruton’s tyrosine kinase inhibitor; Bx, biopsy; FL, follicular lymphoma; O, </a:t>
            </a:r>
            <a:r>
              <a:rPr lang="en-US" i="1" dirty="0" err="1"/>
              <a:t>obinutuzumab</a:t>
            </a:r>
            <a:r>
              <a:rPr lang="en-US" i="1" dirty="0"/>
              <a:t>; PD, progressive disease; R, rituximab;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US" i="1" dirty="0"/>
              <a:t>, rituximab + </a:t>
            </a:r>
            <a:r>
              <a:rPr lang="en-US" i="1" dirty="0" err="1"/>
              <a:t>lenalidomide</a:t>
            </a:r>
            <a:r>
              <a:rPr lang="en-US" i="1" dirty="0"/>
              <a:t>; SCT, stem cell transplantation.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E65B1-519B-4441-BD5F-3ED620A813C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14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EFS, event-free survival; FL, follicular lymphoma.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B, bendamustine; CHOP,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cyclophosphamide/doxorubicin/vincristine/prednisone; </a:t>
            </a:r>
            <a:r>
              <a:rPr lang="en-US" i="1" dirty="0"/>
              <a:t>CVP,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cyclophosphamide/vincristine/prednisone; </a:t>
            </a:r>
            <a:r>
              <a:rPr lang="en-US" i="1" dirty="0"/>
              <a:t>FL, follicular lymphoma;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FM, fludarabine/mitoxantrone; FCM, fludarabine/cyclophosphamide/mitoxantrone; </a:t>
            </a:r>
            <a:r>
              <a:rPr lang="en-US" i="1" dirty="0"/>
              <a:t>R, rituximab.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15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B00AF-4D12-4E04-8F55-9CF53EE948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1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CHOP, cyclophosphamide/doxorubicin/vincristine/prednisone; CVP,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cyclophosphamide/vincristine/prednisone; </a:t>
            </a:r>
            <a:r>
              <a:rPr lang="en-US" i="1" dirty="0"/>
              <a:t>CIT, chemoimmunotherapy; FL, follicular lymphoma; NLCS, </a:t>
            </a:r>
            <a:r>
              <a:rPr lang="en-GB" i="1" dirty="0"/>
              <a:t>National LymphoCare Study; </a:t>
            </a:r>
            <a:r>
              <a:rPr lang="en-US" i="1" dirty="0"/>
              <a:t>POD, progression of disease; R, rituximab.</a:t>
            </a:r>
            <a:endParaRPr lang="en-US" altLang="en-US" b="1" i="1" dirty="0">
              <a:latin typeface="Verdana" panose="020B0604030504040204" pitchFamily="34" charset="0"/>
            </a:endParaRPr>
          </a:p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23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16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08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80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52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24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6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6FCAB-2745-4CA2-A723-F1FC396DCF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7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ASCO, American Society of Clinical Oncology; CrCl, creatinine clearance; ESMO, European Society for Medical Oncology; FL, follicular lymphoma; iNHL, indolent non-Hodgkin lymphoma; IRC, independent review committee; IWG, International Working Group; MZL, marginal zone lymphoma; OS, overall survival; PD, progressive disease; PFS, progression-free survival; R/R, relapsed/refractory; </a:t>
            </a:r>
            <a:r>
              <a:rPr lang="en-GB" altLang="en-US" i="1" dirty="0">
                <a:latin typeface="Arial" panose="020B0604020202020204" pitchFamily="34" charset="0"/>
              </a:rPr>
              <a:t>R2, rituximab/lenalidomide; </a:t>
            </a:r>
            <a:r>
              <a:rPr lang="en-US" i="1" dirty="0"/>
              <a:t>SPM, second primary malignancy.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FD469-5A54-3247-B696-EFA7C26B36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39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5725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17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63C55A-914A-0A48-C77B-4197A1E975AA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xmlns="" id="{06CCC797-5A17-A9B2-5D2C-FD83170E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xmlns="" id="{518B5643-1F48-822D-8A06-E9F357ED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903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3DD1DBC1-47DC-4810-B88C-6E0440537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666" y="5556666"/>
            <a:ext cx="3154680" cy="1092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xmlns="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213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05D0D76-197A-28C6-4CE1-8BC6D49D6130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xmlns="" id="{3999D7C8-A96D-F833-4A82-8C6424D33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B8A8DD-7358-E137-C572-52BDA935DE7F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C84825E9-B87F-902C-0A9B-54BF88485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3030" y="5754237"/>
            <a:ext cx="2307156" cy="7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6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85AB00-1520-219D-676C-3E8F2C87A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1210" y="236597"/>
            <a:ext cx="3991276" cy="9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303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108B110-C903-B92E-8A98-E7634D283CC4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8" name="Picture 1">
              <a:extLst>
                <a:ext uri="{FF2B5EF4-FFF2-40B4-BE49-F238E27FC236}">
                  <a16:creationId xmlns="" xmlns:a16="http://schemas.microsoft.com/office/drawing/2014/main" id="{2AAA5A12-10C2-B49D-7BFA-E8AA4720F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B3B02F3-5224-20C8-2A8E-65F405D3CD94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66490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C4C036-10CF-4ED7-8A6F-57840B16E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54413" y="5722925"/>
            <a:ext cx="2944728" cy="724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7D6174-542D-D1A6-985E-E3B139039D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38477" y="236596"/>
            <a:ext cx="1190616" cy="9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6069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8A944BB-30DB-18FF-7502-F557A6282984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6" name="Picture 1">
              <a:extLst>
                <a:ext uri="{FF2B5EF4-FFF2-40B4-BE49-F238E27FC236}">
                  <a16:creationId xmlns="" xmlns:a16="http://schemas.microsoft.com/office/drawing/2014/main" id="{B71A09A0-3EDA-3995-C1E4-3A6BD25AE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FC4BF9D-7807-AA16-EC67-3731984757AB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435827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BEDE581-9AE1-94F0-5379-0B1E814F64FB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12" name="Picture 1">
              <a:extLst>
                <a:ext uri="{FF2B5EF4-FFF2-40B4-BE49-F238E27FC236}">
                  <a16:creationId xmlns="" xmlns:a16="http://schemas.microsoft.com/office/drawing/2014/main" id="{BE5432C6-CA1B-1BBD-25C8-EDDF36CEC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4C8804-CE31-89D8-F4BA-F26BB7A71287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45838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71B2D7B-845B-9343-5CA9-82B9583736D7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4" name="Picture 1">
              <a:extLst>
                <a:ext uri="{FF2B5EF4-FFF2-40B4-BE49-F238E27FC236}">
                  <a16:creationId xmlns="" xmlns:a16="http://schemas.microsoft.com/office/drawing/2014/main" id="{969A5D33-E060-A5B3-8D64-890861DD4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898F2FB-9336-D1AB-8604-245E6FEAE7E0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77964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90703F-E851-1D5A-99B7-43DBD5482698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C714CC1E-7921-3200-C137-F7ADAA953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xmlns="" id="{79882158-D8CB-A63B-35E5-FF6D03999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087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568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2DB069-00FC-9F9A-99C1-05B7B36D2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54413" y="5722925"/>
            <a:ext cx="2944728" cy="72485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9125C58-5E29-9BAD-AE99-E9C1713D3B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38477" y="236596"/>
            <a:ext cx="1190616" cy="9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8987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85AB00-1520-219D-676C-3E8F2C87A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1210" y="236597"/>
            <a:ext cx="3991276" cy="9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682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108B110-C903-B92E-8A98-E7634D283CC4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8" name="Picture 1">
              <a:extLst>
                <a:ext uri="{FF2B5EF4-FFF2-40B4-BE49-F238E27FC236}">
                  <a16:creationId xmlns="" xmlns:a16="http://schemas.microsoft.com/office/drawing/2014/main" id="{2AAA5A12-10C2-B49D-7BFA-E8AA4720F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B3B02F3-5224-20C8-2A8E-65F405D3CD94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97976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C4C036-10CF-4ED7-8A6F-57840B16E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54413" y="5722925"/>
            <a:ext cx="2944728" cy="724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7D6174-542D-D1A6-985E-E3B139039D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38477" y="236596"/>
            <a:ext cx="1190616" cy="9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2299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8A944BB-30DB-18FF-7502-F557A6282984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6" name="Picture 1">
              <a:extLst>
                <a:ext uri="{FF2B5EF4-FFF2-40B4-BE49-F238E27FC236}">
                  <a16:creationId xmlns="" xmlns:a16="http://schemas.microsoft.com/office/drawing/2014/main" id="{B71A09A0-3EDA-3995-C1E4-3A6BD25AE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FC4BF9D-7807-AA16-EC67-3731984757AB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551009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BEDE581-9AE1-94F0-5379-0B1E814F64FB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12" name="Picture 1">
              <a:extLst>
                <a:ext uri="{FF2B5EF4-FFF2-40B4-BE49-F238E27FC236}">
                  <a16:creationId xmlns="" xmlns:a16="http://schemas.microsoft.com/office/drawing/2014/main" id="{BE5432C6-CA1B-1BBD-25C8-EDDF36CEC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4C8804-CE31-89D8-F4BA-F26BB7A71287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537488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71B2D7B-845B-9343-5CA9-82B9583736D7}"/>
              </a:ext>
            </a:extLst>
          </p:cNvPr>
          <p:cNvGrpSpPr/>
          <p:nvPr userDrawn="1"/>
        </p:nvGrpSpPr>
        <p:grpSpPr>
          <a:xfrm>
            <a:off x="9809410" y="6154855"/>
            <a:ext cx="1980029" cy="577224"/>
            <a:chOff x="9874835" y="6236872"/>
            <a:chExt cx="1980029" cy="577224"/>
          </a:xfrm>
        </p:grpSpPr>
        <p:pic>
          <p:nvPicPr>
            <p:cNvPr id="4" name="Picture 1">
              <a:extLst>
                <a:ext uri="{FF2B5EF4-FFF2-40B4-BE49-F238E27FC236}">
                  <a16:creationId xmlns="" xmlns:a16="http://schemas.microsoft.com/office/drawing/2014/main" id="{969A5D33-E060-A5B3-8D64-890861DD4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898F2FB-9336-D1AB-8604-245E6FEAE7E0}"/>
                </a:ext>
              </a:extLst>
            </p:cNvPr>
            <p:cNvSpPr txBox="1"/>
            <p:nvPr/>
          </p:nvSpPr>
          <p:spPr>
            <a:xfrm>
              <a:off x="9874835" y="6236872"/>
              <a:ext cx="1980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Slide credit: </a:t>
              </a:r>
              <a:r>
                <a:rPr lang="en-US" sz="800" b="1" dirty="0">
                  <a:solidFill>
                    <a:srgbClr val="455560"/>
                  </a:solidFill>
                  <a:cs typeface="Calibri" panose="020F0502020204030204" pitchFamily="34" charset="0"/>
                </a:rPr>
                <a:t>clinicaleducationalliance</a:t>
              </a:r>
              <a:r>
                <a:rPr lang="en-US" sz="800" dirty="0">
                  <a:solidFill>
                    <a:srgbClr val="455560"/>
                  </a:solidFill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938146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7838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2DB069-00FC-9F9A-99C1-05B7B36D2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54413" y="5722925"/>
            <a:ext cx="2944728" cy="72485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9125C58-5E29-9BAD-AE99-E9C1713D3B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38477" y="236596"/>
            <a:ext cx="1190616" cy="9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5468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A10CE991-EF19-4C89-B2F1-8D342C729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666" y="5556666"/>
            <a:ext cx="3154680" cy="10924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016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4790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831F98-D110-9641-0056-3FFA4445A199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xmlns="" id="{2C5D1AC3-8115-5D46-33CE-6C6B5212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FF667ED7-9C0E-2D48-F6BB-0BF8DBEF1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45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8349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188367A-EE46-1DDA-2AFE-9C628EB72449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xmlns="" id="{35BBB51B-0D41-5485-99A1-BEEAE260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F3F85628-F902-1363-8D50-72542C0A0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63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984692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8B87460-1489-A7E6-C388-913BBD640CAB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xmlns="" id="{73676601-6D49-45FB-EFC9-9A6CC1B2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0DEFDF9E-3F9A-D373-496E-25B36737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9941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7811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9231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44">
          <p15:clr>
            <a:srgbClr val="F26B43"/>
          </p15:clr>
        </p15:guide>
        <p15:guide id="2" pos="328">
          <p15:clr>
            <a:srgbClr val="F26B43"/>
          </p15:clr>
        </p15:guide>
        <p15:guide id="3" pos="452">
          <p15:clr>
            <a:srgbClr val="F26B43"/>
          </p15:clr>
        </p15:guide>
        <p15:guide id="4" pos="7231">
          <p15:clr>
            <a:srgbClr val="F26B43"/>
          </p15:clr>
        </p15:guide>
        <p15:guide id="5" pos="7417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4147">
          <p15:clr>
            <a:srgbClr val="F26B43"/>
          </p15:clr>
        </p15:guide>
        <p15:guide id="8" orient="horz" pos="4032">
          <p15:clr>
            <a:srgbClr val="F26B43"/>
          </p15:clr>
        </p15:guide>
        <p15:guide id="9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1398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44">
          <p15:clr>
            <a:srgbClr val="F26B43"/>
          </p15:clr>
        </p15:guide>
        <p15:guide id="2" pos="328">
          <p15:clr>
            <a:srgbClr val="F26B43"/>
          </p15:clr>
        </p15:guide>
        <p15:guide id="3" pos="452">
          <p15:clr>
            <a:srgbClr val="F26B43"/>
          </p15:clr>
        </p15:guide>
        <p15:guide id="4" pos="7231">
          <p15:clr>
            <a:srgbClr val="F26B43"/>
          </p15:clr>
        </p15:guide>
        <p15:guide id="5" pos="7417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4147">
          <p15:clr>
            <a:srgbClr val="F26B43"/>
          </p15:clr>
        </p15:guide>
        <p15:guide id="8" orient="horz" pos="4032">
          <p15:clr>
            <a:srgbClr val="F26B43"/>
          </p15:clr>
        </p15:guide>
        <p15:guide id="9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5290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9.wmf"/><Relationship Id="rId4" Type="http://schemas.openxmlformats.org/officeDocument/2006/relationships/image" Target="../media/image14.png"/><Relationship Id="rId9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3859" y="2100649"/>
            <a:ext cx="11141055" cy="4259208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</a:pPr>
            <a:r>
              <a:rPr lang="en-US" altLang="en-US" sz="5400" dirty="0">
                <a:solidFill>
                  <a:srgbClr val="002060"/>
                </a:solidFill>
              </a:rPr>
              <a:t>Recent Advances  in the Management of </a:t>
            </a:r>
            <a:r>
              <a:rPr lang="en-US" sz="5400" dirty="0">
                <a:solidFill>
                  <a:srgbClr val="002060"/>
                </a:solidFill>
              </a:rPr>
              <a:t>Relapsed/Refractory </a:t>
            </a:r>
            <a:r>
              <a:rPr lang="en-US" altLang="en-US" sz="5400" dirty="0">
                <a:solidFill>
                  <a:srgbClr val="002060"/>
                </a:solidFill>
              </a:rPr>
              <a:t>Follicular </a:t>
            </a:r>
            <a:r>
              <a:rPr lang="en-US" altLang="en-US" sz="5400" dirty="0" smtClean="0">
                <a:solidFill>
                  <a:srgbClr val="002060"/>
                </a:solidFill>
              </a:rPr>
              <a:t>Lymphoma</a:t>
            </a:r>
            <a:br>
              <a:rPr lang="en-US" altLang="en-US" sz="5400" dirty="0" smtClean="0">
                <a:solidFill>
                  <a:srgbClr val="002060"/>
                </a:solidFill>
              </a:rPr>
            </a:br>
            <a:r>
              <a:rPr lang="en-US" altLang="en-US" sz="5400" dirty="0">
                <a:solidFill>
                  <a:srgbClr val="002060"/>
                </a:solidFill>
              </a:rPr>
              <a:t/>
            </a:r>
            <a:br>
              <a:rPr lang="en-US" altLang="en-US" sz="5400" dirty="0">
                <a:solidFill>
                  <a:srgbClr val="002060"/>
                </a:solidFill>
              </a:rPr>
            </a:br>
            <a:r>
              <a:rPr lang="en-US" altLang="en-US" sz="4800" dirty="0" smtClean="0">
                <a:solidFill>
                  <a:srgbClr val="002060"/>
                </a:solidFill>
              </a:rPr>
              <a:t/>
            </a:r>
            <a:br>
              <a:rPr lang="en-US" altLang="en-US" sz="4800" dirty="0" smtClean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HUSSEIN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Hematology/Oncology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Chef of  the department of clinical Hematology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Tishreen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Hospital-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Lattakia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Syrian association of oncology</a:t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27-28/06/2024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SY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F2A5BA-DA7F-EEB1-29F2-D9E1EF900951}"/>
              </a:ext>
            </a:extLst>
          </p:cNvPr>
          <p:cNvGrpSpPr/>
          <p:nvPr/>
        </p:nvGrpSpPr>
        <p:grpSpPr>
          <a:xfrm>
            <a:off x="857451" y="5002837"/>
            <a:ext cx="4958784" cy="369332"/>
            <a:chOff x="857451" y="5002837"/>
            <a:chExt cx="4958784" cy="3693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3A9A936-8FC8-4202-B2CE-CCB32C9BD0E9}"/>
                </a:ext>
              </a:extLst>
            </p:cNvPr>
            <p:cNvSpPr txBox="1"/>
            <p:nvPr/>
          </p:nvSpPr>
          <p:spPr bwMode="auto">
            <a:xfrm>
              <a:off x="857451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FFCEB81-C421-4280-AECB-1B811D7D6235}"/>
                </a:ext>
              </a:extLst>
            </p:cNvPr>
            <p:cNvSpPr txBox="1"/>
            <p:nvPr/>
          </p:nvSpPr>
          <p:spPr bwMode="auto">
            <a:xfrm>
              <a:off x="1404509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F4E7289-23BF-4749-8B89-B151E7B35AA8}"/>
                </a:ext>
              </a:extLst>
            </p:cNvPr>
            <p:cNvSpPr txBox="1"/>
            <p:nvPr/>
          </p:nvSpPr>
          <p:spPr bwMode="auto">
            <a:xfrm>
              <a:off x="1951567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2F665D1-CA5F-4DF7-8382-37F404A86C53}"/>
                </a:ext>
              </a:extLst>
            </p:cNvPr>
            <p:cNvSpPr txBox="1"/>
            <p:nvPr/>
          </p:nvSpPr>
          <p:spPr bwMode="auto">
            <a:xfrm>
              <a:off x="2498625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385A7C3-AFC1-41FC-B9B4-CB26EA35B027}"/>
                </a:ext>
              </a:extLst>
            </p:cNvPr>
            <p:cNvSpPr txBox="1"/>
            <p:nvPr/>
          </p:nvSpPr>
          <p:spPr bwMode="auto">
            <a:xfrm>
              <a:off x="3045683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8B291D1-2346-4D4D-AFA5-EA8C51B1B4DC}"/>
                </a:ext>
              </a:extLst>
            </p:cNvPr>
            <p:cNvSpPr txBox="1"/>
            <p:nvPr/>
          </p:nvSpPr>
          <p:spPr bwMode="auto">
            <a:xfrm>
              <a:off x="3592741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6B9B4845-0942-49E4-B7C9-F9EEE0517EA0}"/>
                </a:ext>
              </a:extLst>
            </p:cNvPr>
            <p:cNvSpPr txBox="1"/>
            <p:nvPr/>
          </p:nvSpPr>
          <p:spPr bwMode="auto">
            <a:xfrm>
              <a:off x="4139799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FFEFAA3-C468-427F-85C5-FD0B7B3511AD}"/>
                </a:ext>
              </a:extLst>
            </p:cNvPr>
            <p:cNvSpPr txBox="1"/>
            <p:nvPr/>
          </p:nvSpPr>
          <p:spPr bwMode="auto">
            <a:xfrm>
              <a:off x="4686857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2B0B03F-2E61-44C3-B287-5AF95A72A4EB}"/>
                </a:ext>
              </a:extLst>
            </p:cNvPr>
            <p:cNvSpPr txBox="1"/>
            <p:nvPr/>
          </p:nvSpPr>
          <p:spPr bwMode="auto">
            <a:xfrm>
              <a:off x="5233911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DC00F8B-8344-8CEB-8F7A-6B443665597D}"/>
              </a:ext>
            </a:extLst>
          </p:cNvPr>
          <p:cNvGrpSpPr>
            <a:grpSpLocks/>
          </p:cNvGrpSpPr>
          <p:nvPr/>
        </p:nvGrpSpPr>
        <p:grpSpPr>
          <a:xfrm>
            <a:off x="544847" y="1962038"/>
            <a:ext cx="582324" cy="3230963"/>
            <a:chOff x="544847" y="1962038"/>
            <a:chExt cx="582324" cy="32309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E4688D2-CE85-4573-A630-C3CB34ADFAC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1962038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A9BFFB4-6A06-4D6E-9524-A51322A895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2534365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9F15E89-5F41-4284-BECD-7AF4326B70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3106690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68E001E-A3C9-4A6F-8349-B127590068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367901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A2D8BF0-D00C-4B80-8F65-D434424D09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4251342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BB040A7-9053-475B-8450-4804333353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4823669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0299ABB-E1BF-B541-98B0-2896FC012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National LymphoCare Study: Outcomes According to POD24 and Line of Therapy</a:t>
            </a:r>
          </a:p>
        </p:txBody>
      </p:sp>
      <p:sp>
        <p:nvSpPr>
          <p:cNvPr id="78" name="Text Box 11">
            <a:extLst>
              <a:ext uri="{FF2B5EF4-FFF2-40B4-BE49-F238E27FC236}">
                <a16:creationId xmlns:a16="http://schemas.microsoft.com/office/drawing/2014/main" xmlns="" id="{1D635FE9-55B0-2B4E-BBF1-44D5882F3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v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Casulo.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JCO. 2015;33:2516. Link. Br J Haematol. 2019;184:660.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xmlns="" id="{7FD76DCC-1E3C-4CC6-B753-2C45743DBEB4}"/>
              </a:ext>
            </a:extLst>
          </p:cNvPr>
          <p:cNvSpPr txBox="1">
            <a:spLocks/>
          </p:cNvSpPr>
          <p:nvPr/>
        </p:nvSpPr>
        <p:spPr bwMode="auto">
          <a:xfrm>
            <a:off x="641539" y="5721367"/>
            <a:ext cx="6116103" cy="54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*POD24: relapse within 24 mo after initial therapy. Given figure is of patients treated with 1L R-CHOP. Similar results found for independent validation set and for 1L R-CVP/R-fludarabine in exploratory analyses.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82B90A-D59B-4712-8C65-7E7985C08830}"/>
              </a:ext>
            </a:extLst>
          </p:cNvPr>
          <p:cNvSpPr txBox="1"/>
          <p:nvPr/>
        </p:nvSpPr>
        <p:spPr bwMode="auto">
          <a:xfrm>
            <a:off x="1176890" y="1612222"/>
            <a:ext cx="4516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 According to POD24* (N = 588)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1504977-ABC7-4078-6779-FB6291F8B18A}"/>
              </a:ext>
            </a:extLst>
          </p:cNvPr>
          <p:cNvGrpSpPr/>
          <p:nvPr/>
        </p:nvGrpSpPr>
        <p:grpSpPr>
          <a:xfrm>
            <a:off x="1121487" y="2135681"/>
            <a:ext cx="4571880" cy="2883945"/>
            <a:chOff x="1121487" y="2135681"/>
            <a:chExt cx="4571880" cy="28839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F5AB3AF-1BC8-4836-8E6E-DB3290D8BC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1487" y="5005137"/>
              <a:ext cx="457188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8423A12-4C00-40B3-8338-ED69C69E36C8}"/>
                </a:ext>
              </a:extLst>
            </p:cNvPr>
            <p:cNvCxnSpPr/>
            <p:nvPr/>
          </p:nvCxnSpPr>
          <p:spPr bwMode="auto">
            <a:xfrm flipV="1">
              <a:off x="1148336" y="2135681"/>
              <a:ext cx="0" cy="288394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E2C1680-55CE-0D75-7BF3-6ECC27096E05}"/>
              </a:ext>
            </a:extLst>
          </p:cNvPr>
          <p:cNvGrpSpPr/>
          <p:nvPr/>
        </p:nvGrpSpPr>
        <p:grpSpPr>
          <a:xfrm>
            <a:off x="1089483" y="2150067"/>
            <a:ext cx="64008" cy="2855070"/>
            <a:chOff x="1089483" y="2150067"/>
            <a:chExt cx="64008" cy="285507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CF7BF15-90F7-4E00-A6EC-3307156D5886}"/>
                </a:ext>
              </a:extLst>
            </p:cNvPr>
            <p:cNvCxnSpPr/>
            <p:nvPr/>
          </p:nvCxnSpPr>
          <p:spPr bwMode="auto">
            <a:xfrm flipH="1">
              <a:off x="1089483" y="2150067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59C3037-5A35-40AD-9E54-E92D1F5263B7}"/>
                </a:ext>
              </a:extLst>
            </p:cNvPr>
            <p:cNvCxnSpPr/>
            <p:nvPr/>
          </p:nvCxnSpPr>
          <p:spPr bwMode="auto">
            <a:xfrm flipH="1">
              <a:off x="1089483" y="2721081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A378B9E-4B52-49CD-8A59-8E1464E51923}"/>
                </a:ext>
              </a:extLst>
            </p:cNvPr>
            <p:cNvCxnSpPr/>
            <p:nvPr/>
          </p:nvCxnSpPr>
          <p:spPr bwMode="auto">
            <a:xfrm flipH="1">
              <a:off x="1089483" y="329209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8EA0225-F0BD-4355-B4A0-BFA4CE7C170A}"/>
                </a:ext>
              </a:extLst>
            </p:cNvPr>
            <p:cNvCxnSpPr/>
            <p:nvPr/>
          </p:nvCxnSpPr>
          <p:spPr bwMode="auto">
            <a:xfrm flipH="1">
              <a:off x="1089483" y="386310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08297F0-6C03-4026-B8C1-FDE656BF9B6B}"/>
                </a:ext>
              </a:extLst>
            </p:cNvPr>
            <p:cNvCxnSpPr/>
            <p:nvPr/>
          </p:nvCxnSpPr>
          <p:spPr bwMode="auto">
            <a:xfrm flipH="1">
              <a:off x="1089483" y="4434123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D836E4D-9A65-429A-8680-DB83B2282997}"/>
                </a:ext>
              </a:extLst>
            </p:cNvPr>
            <p:cNvCxnSpPr/>
            <p:nvPr/>
          </p:nvCxnSpPr>
          <p:spPr bwMode="auto">
            <a:xfrm flipH="1">
              <a:off x="1089483" y="5005137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51857DF-9C8B-E734-7F27-6C1201854184}"/>
              </a:ext>
            </a:extLst>
          </p:cNvPr>
          <p:cNvGrpSpPr/>
          <p:nvPr/>
        </p:nvGrpSpPr>
        <p:grpSpPr>
          <a:xfrm>
            <a:off x="1148336" y="5005137"/>
            <a:ext cx="4376737" cy="64008"/>
            <a:chOff x="1148336" y="5005137"/>
            <a:chExt cx="4376737" cy="640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F6E2AAA-CC5B-4189-B973-31032698CF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8336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8FF58D9-4D18-4BEB-BFCE-C3BF167530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5428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9739A60-3D42-4E5B-B9E5-2248FA8BF6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2520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E8F55A9-9FF2-484D-B654-788527CD5E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89612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2DA23E8-C6F4-44F6-8702-D070104583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6704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CA07E62-03AE-4D72-AC84-6983DC6345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3796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4BD358C-13D7-4334-A494-009C244474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30888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81F5801-C642-4185-889F-7C35109649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7980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CB427F-604F-4C90-9AD1-24AC02BBDA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5073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C59081D-4FA2-4E63-867B-E0F20F0C3DAA}"/>
              </a:ext>
            </a:extLst>
          </p:cNvPr>
          <p:cNvSpPr txBox="1"/>
          <p:nvPr/>
        </p:nvSpPr>
        <p:spPr bwMode="auto">
          <a:xfrm rot="16200000">
            <a:off x="-1002799" y="3400179"/>
            <a:ext cx="2869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 of Survival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5B2185F-4089-487B-81AD-B93BEAB57E65}"/>
              </a:ext>
            </a:extLst>
          </p:cNvPr>
          <p:cNvSpPr txBox="1"/>
          <p:nvPr/>
        </p:nvSpPr>
        <p:spPr bwMode="auto">
          <a:xfrm>
            <a:off x="1167390" y="5316977"/>
            <a:ext cx="4353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 From Risk-Defining Events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45C7158-03E2-44C0-B278-59C9A90461C8}"/>
              </a:ext>
            </a:extLst>
          </p:cNvPr>
          <p:cNvGrpSpPr/>
          <p:nvPr/>
        </p:nvGrpSpPr>
        <p:grpSpPr>
          <a:xfrm>
            <a:off x="1153491" y="2094623"/>
            <a:ext cx="4497011" cy="1826101"/>
            <a:chOff x="1087894" y="2393520"/>
            <a:chExt cx="3632195" cy="150208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254EF5CB-A029-4328-912E-FEC0676F2F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6792" y="239352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90EB0E74-EB96-47F4-91C1-FF3FBB0E8F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9361" y="25778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6CDF0EA-6554-4D6B-ACA4-1DAD1D797F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2114" y="252871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1CD612F-91ED-4B4B-AB44-56787E0E29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6901" y="258026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8013AD15-2BC7-47FE-880E-F741016C82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0097" y="280137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38D90F5F-6F2A-4A0F-BB97-36EF3A307E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12495" y="271206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A1ADDB4-61E8-4DB8-8805-C329532C0A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70008" y="285933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DC66E090-1456-461D-8595-25DA67BE80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13489" y="279932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E253D7B-5B79-4B17-9DB4-4C0AE18B4A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61786" y="299400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BF1ADD0-9B46-475E-A0F0-591597E03E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47373" y="326430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50707D1-7A3F-4CB7-8CC7-1B3A550C22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7089" y="3275639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55243FED-ABD7-4A31-ADF9-9ED70ECF32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4661" y="302152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AD2B13A-EAD9-4E6A-89E3-EBBA0AF1CA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39316" y="335352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79D1DFA-BE8B-4AB5-ADAE-37A8C3D475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0591" y="335352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D386BD90-F8CE-400A-A8B2-FC74177DB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32932" y="3503853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9FE0335F-2E13-41F2-BA79-6F7F0ED401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1799" y="345170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071F7F6B-5CEC-40BF-853B-E8873BAF19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37738" y="3612519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D0B28AC7-7F99-4DB4-9BBA-A2DA3C0549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34396" y="3643339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7F85CE7E-1B26-4EB3-B9CA-C10B34935C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22291" y="366672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58CF9F0-D1D1-4A9B-9CB9-B6C2B126EC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5171" y="366672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0FF1CD47-84A6-40B6-AAF7-AB686D7389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13665" y="366672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0442EB54-EA16-46CA-9BE6-80D309139B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3317" y="369558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DB048DD6-ECE9-4E3B-8F91-3895FA7402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2601" y="370876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F0F14D8-1416-49A9-B48C-5D4C064048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4421" y="370876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5D6E3E6-35BB-4FAB-BF2A-256C677595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8966" y="374151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333D64B-3A56-4A3C-AA78-CE4BEF32FC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4598" y="239352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DC08A01-63A0-435F-BC3D-80638FF8A0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054" y="240883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0D7F7BA8-DB41-4922-8BAC-68922BFF44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2114" y="239352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EA883C33-319C-4B33-9341-967DD2A980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767" y="242583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15BD2D41-899A-418F-9476-F4AD81FE4F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54091" y="242583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8D0839E4-BE60-4AEA-8460-45A7ADBDAB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40465" y="242977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BD1F4A98-DA7B-4314-8C83-5F458E899B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79536" y="242583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B63516AF-100D-4FBA-80B3-68982729CD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83698" y="2442609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9BE13F97-18C4-497D-854C-DBF07995C6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42048" y="245454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F70142BA-9C8B-4B1E-9328-1408EA3A2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3012" y="245476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DF444E34-7631-415C-AD10-F79C012330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7537" y="246650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7FA7F8-9F9A-44E9-90AD-7F8E2E91D5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2817" y="246650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A8E44EAF-3340-4EFA-978F-4B91B51CD3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3807" y="249727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91DFD45E-A85C-43EF-A921-904D3D9AD2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45064" y="246650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991788CE-737C-47ED-8FA8-F59C8B6E85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22084" y="249727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01A9B01A-F68F-4E7A-A10E-E2CE3E73EA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7664" y="249727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02D8DECC-7C7B-4BF3-8A5C-711AD34A99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3948" y="249727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3C4FD02D-DA14-4932-B999-66DB7A644E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8321" y="249727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C3B7DC9-DD64-449D-AD3E-B8CFA252EC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0698" y="249561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F1A58F9-D5D9-473E-9916-12EEEBCEA8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07630" y="249561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03F74D43-C9B4-43A2-923D-4C114D37C6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62078" y="249561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DA6E8AA-B506-4882-B15D-C5B962AA39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14575" y="249561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65C33BAB-284F-453E-BBF8-D841F1FBC4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1693" y="249561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8C32D0ED-E6D9-4E99-AA45-1C93143BA1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24773" y="249561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C10EDB36-3857-4F4A-9E51-A2724DA817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8926" y="242583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1E16D1F4-2D05-473A-82F0-DB96C718E0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36163" y="2518283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48C56E1-F676-402E-AC79-BCF2F0ADE3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5414" y="252111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1B8FE18-671E-427E-B567-BE0C956255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5406" y="255310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F8B3AFC-E6CB-4B72-B3A3-2E6BD13C6C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8342" y="255310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008883CF-BE6F-46FC-A291-310023EC97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98404" y="255310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0F41B404-5220-40D5-9DAC-B4C56AEC5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4267" y="255310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69BC4E05-6BDD-4C03-B7A9-3428F60740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04673" y="2565323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7D4739A-95DD-48AA-A75D-55654D001B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73547" y="2565323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A608C3-00BC-4C8A-AAD0-2311A17ADD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33050" y="2565323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37482E16-4A9A-48AE-9536-541FB20C607A}"/>
                </a:ext>
              </a:extLst>
            </p:cNvPr>
            <p:cNvSpPr/>
            <p:nvPr/>
          </p:nvSpPr>
          <p:spPr bwMode="auto">
            <a:xfrm>
              <a:off x="1091047" y="2443959"/>
              <a:ext cx="3446171" cy="312141"/>
            </a:xfrm>
            <a:custGeom>
              <a:avLst/>
              <a:gdLst>
                <a:gd name="connsiteX0" fmla="*/ 0 w 3919370"/>
                <a:gd name="connsiteY0" fmla="*/ 0 h 355002"/>
                <a:gd name="connsiteX1" fmla="*/ 179294 w 3919370"/>
                <a:gd name="connsiteY1" fmla="*/ 0 h 355002"/>
                <a:gd name="connsiteX2" fmla="*/ 179294 w 3919370"/>
                <a:gd name="connsiteY2" fmla="*/ 21515 h 355002"/>
                <a:gd name="connsiteX3" fmla="*/ 484094 w 3919370"/>
                <a:gd name="connsiteY3" fmla="*/ 21515 h 355002"/>
                <a:gd name="connsiteX4" fmla="*/ 484094 w 3919370"/>
                <a:gd name="connsiteY4" fmla="*/ 35858 h 355002"/>
                <a:gd name="connsiteX5" fmla="*/ 666974 w 3919370"/>
                <a:gd name="connsiteY5" fmla="*/ 35858 h 355002"/>
                <a:gd name="connsiteX6" fmla="*/ 666974 w 3919370"/>
                <a:gd name="connsiteY6" fmla="*/ 64545 h 355002"/>
                <a:gd name="connsiteX7" fmla="*/ 778137 w 3919370"/>
                <a:gd name="connsiteY7" fmla="*/ 64545 h 355002"/>
                <a:gd name="connsiteX8" fmla="*/ 778137 w 3919370"/>
                <a:gd name="connsiteY8" fmla="*/ 64545 h 355002"/>
                <a:gd name="connsiteX9" fmla="*/ 778137 w 3919370"/>
                <a:gd name="connsiteY9" fmla="*/ 82475 h 355002"/>
                <a:gd name="connsiteX10" fmla="*/ 1004047 w 3919370"/>
                <a:gd name="connsiteY10" fmla="*/ 82475 h 355002"/>
                <a:gd name="connsiteX11" fmla="*/ 1004047 w 3919370"/>
                <a:gd name="connsiteY11" fmla="*/ 118334 h 355002"/>
                <a:gd name="connsiteX12" fmla="*/ 1477384 w 3919370"/>
                <a:gd name="connsiteY12" fmla="*/ 118334 h 355002"/>
                <a:gd name="connsiteX13" fmla="*/ 1477384 w 3919370"/>
                <a:gd name="connsiteY13" fmla="*/ 143435 h 355002"/>
                <a:gd name="connsiteX14" fmla="*/ 1570617 w 3919370"/>
                <a:gd name="connsiteY14" fmla="*/ 143435 h 355002"/>
                <a:gd name="connsiteX15" fmla="*/ 1570617 w 3919370"/>
                <a:gd name="connsiteY15" fmla="*/ 157778 h 355002"/>
                <a:gd name="connsiteX16" fmla="*/ 1599304 w 3919370"/>
                <a:gd name="connsiteY16" fmla="*/ 157778 h 355002"/>
                <a:gd name="connsiteX17" fmla="*/ 1599304 w 3919370"/>
                <a:gd name="connsiteY17" fmla="*/ 157778 h 355002"/>
                <a:gd name="connsiteX18" fmla="*/ 1599304 w 3919370"/>
                <a:gd name="connsiteY18" fmla="*/ 179294 h 355002"/>
                <a:gd name="connsiteX19" fmla="*/ 1879003 w 3919370"/>
                <a:gd name="connsiteY19" fmla="*/ 179294 h 355002"/>
                <a:gd name="connsiteX20" fmla="*/ 1879003 w 3919370"/>
                <a:gd name="connsiteY20" fmla="*/ 193637 h 355002"/>
                <a:gd name="connsiteX21" fmla="*/ 1997337 w 3919370"/>
                <a:gd name="connsiteY21" fmla="*/ 193637 h 355002"/>
                <a:gd name="connsiteX22" fmla="*/ 1997337 w 3919370"/>
                <a:gd name="connsiteY22" fmla="*/ 211567 h 355002"/>
                <a:gd name="connsiteX23" fmla="*/ 2126428 w 3919370"/>
                <a:gd name="connsiteY23" fmla="*/ 211567 h 355002"/>
                <a:gd name="connsiteX24" fmla="*/ 2126428 w 3919370"/>
                <a:gd name="connsiteY24" fmla="*/ 229496 h 355002"/>
                <a:gd name="connsiteX25" fmla="*/ 2205318 w 3919370"/>
                <a:gd name="connsiteY25" fmla="*/ 229496 h 355002"/>
                <a:gd name="connsiteX26" fmla="*/ 2205318 w 3919370"/>
                <a:gd name="connsiteY26" fmla="*/ 243840 h 355002"/>
                <a:gd name="connsiteX27" fmla="*/ 2309308 w 3919370"/>
                <a:gd name="connsiteY27" fmla="*/ 243840 h 355002"/>
                <a:gd name="connsiteX28" fmla="*/ 2309308 w 3919370"/>
                <a:gd name="connsiteY28" fmla="*/ 265355 h 355002"/>
                <a:gd name="connsiteX29" fmla="*/ 2649967 w 3919370"/>
                <a:gd name="connsiteY29" fmla="*/ 265355 h 355002"/>
                <a:gd name="connsiteX30" fmla="*/ 2649967 w 3919370"/>
                <a:gd name="connsiteY30" fmla="*/ 297628 h 355002"/>
                <a:gd name="connsiteX31" fmla="*/ 2764715 w 3919370"/>
                <a:gd name="connsiteY31" fmla="*/ 297628 h 355002"/>
                <a:gd name="connsiteX32" fmla="*/ 2764715 w 3919370"/>
                <a:gd name="connsiteY32" fmla="*/ 319143 h 355002"/>
                <a:gd name="connsiteX33" fmla="*/ 3137647 w 3919370"/>
                <a:gd name="connsiteY33" fmla="*/ 319143 h 355002"/>
                <a:gd name="connsiteX34" fmla="*/ 3137647 w 3919370"/>
                <a:gd name="connsiteY34" fmla="*/ 355002 h 355002"/>
                <a:gd name="connsiteX35" fmla="*/ 3919370 w 3919370"/>
                <a:gd name="connsiteY35" fmla="*/ 355002 h 3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19370" h="355002">
                  <a:moveTo>
                    <a:pt x="0" y="0"/>
                  </a:moveTo>
                  <a:lnTo>
                    <a:pt x="179294" y="0"/>
                  </a:lnTo>
                  <a:lnTo>
                    <a:pt x="179294" y="21515"/>
                  </a:lnTo>
                  <a:lnTo>
                    <a:pt x="484094" y="21515"/>
                  </a:lnTo>
                  <a:lnTo>
                    <a:pt x="484094" y="35858"/>
                  </a:lnTo>
                  <a:lnTo>
                    <a:pt x="666974" y="35858"/>
                  </a:lnTo>
                  <a:lnTo>
                    <a:pt x="666974" y="64545"/>
                  </a:lnTo>
                  <a:lnTo>
                    <a:pt x="778137" y="64545"/>
                  </a:lnTo>
                  <a:lnTo>
                    <a:pt x="778137" y="64545"/>
                  </a:lnTo>
                  <a:lnTo>
                    <a:pt x="778137" y="82475"/>
                  </a:lnTo>
                  <a:lnTo>
                    <a:pt x="1004047" y="82475"/>
                  </a:lnTo>
                  <a:lnTo>
                    <a:pt x="1004047" y="118334"/>
                  </a:lnTo>
                  <a:lnTo>
                    <a:pt x="1477384" y="118334"/>
                  </a:lnTo>
                  <a:lnTo>
                    <a:pt x="1477384" y="143435"/>
                  </a:lnTo>
                  <a:lnTo>
                    <a:pt x="1570617" y="143435"/>
                  </a:lnTo>
                  <a:lnTo>
                    <a:pt x="1570617" y="157778"/>
                  </a:lnTo>
                  <a:lnTo>
                    <a:pt x="1599304" y="157778"/>
                  </a:lnTo>
                  <a:lnTo>
                    <a:pt x="1599304" y="157778"/>
                  </a:lnTo>
                  <a:lnTo>
                    <a:pt x="1599304" y="179294"/>
                  </a:lnTo>
                  <a:lnTo>
                    <a:pt x="1879003" y="179294"/>
                  </a:lnTo>
                  <a:lnTo>
                    <a:pt x="1879003" y="193637"/>
                  </a:lnTo>
                  <a:lnTo>
                    <a:pt x="1997337" y="193637"/>
                  </a:lnTo>
                  <a:lnTo>
                    <a:pt x="1997337" y="211567"/>
                  </a:lnTo>
                  <a:lnTo>
                    <a:pt x="2126428" y="211567"/>
                  </a:lnTo>
                  <a:lnTo>
                    <a:pt x="2126428" y="229496"/>
                  </a:lnTo>
                  <a:lnTo>
                    <a:pt x="2205318" y="229496"/>
                  </a:lnTo>
                  <a:lnTo>
                    <a:pt x="2205318" y="243840"/>
                  </a:lnTo>
                  <a:lnTo>
                    <a:pt x="2309308" y="243840"/>
                  </a:lnTo>
                  <a:lnTo>
                    <a:pt x="2309308" y="265355"/>
                  </a:lnTo>
                  <a:lnTo>
                    <a:pt x="2649967" y="265355"/>
                  </a:lnTo>
                  <a:lnTo>
                    <a:pt x="2649967" y="297628"/>
                  </a:lnTo>
                  <a:lnTo>
                    <a:pt x="2764715" y="297628"/>
                  </a:lnTo>
                  <a:lnTo>
                    <a:pt x="2764715" y="319143"/>
                  </a:lnTo>
                  <a:lnTo>
                    <a:pt x="3137647" y="319143"/>
                  </a:lnTo>
                  <a:lnTo>
                    <a:pt x="3137647" y="355002"/>
                  </a:lnTo>
                  <a:lnTo>
                    <a:pt x="3919370" y="355002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2A82585-998F-46F0-AAA0-15DCC1CD6D81}"/>
                </a:ext>
              </a:extLst>
            </p:cNvPr>
            <p:cNvSpPr/>
            <p:nvPr/>
          </p:nvSpPr>
          <p:spPr bwMode="auto">
            <a:xfrm>
              <a:off x="1087894" y="2428194"/>
              <a:ext cx="3632195" cy="1418826"/>
            </a:xfrm>
            <a:custGeom>
              <a:avLst/>
              <a:gdLst>
                <a:gd name="connsiteX0" fmla="*/ 0 w 4130937"/>
                <a:gd name="connsiteY0" fmla="*/ 0 h 1613647"/>
                <a:gd name="connsiteX1" fmla="*/ 0 w 4130937"/>
                <a:gd name="connsiteY1" fmla="*/ 86061 h 1613647"/>
                <a:gd name="connsiteX2" fmla="*/ 64546 w 4130937"/>
                <a:gd name="connsiteY2" fmla="*/ 86061 h 1613647"/>
                <a:gd name="connsiteX3" fmla="*/ 64546 w 4130937"/>
                <a:gd name="connsiteY3" fmla="*/ 132678 h 1613647"/>
                <a:gd name="connsiteX4" fmla="*/ 89647 w 4130937"/>
                <a:gd name="connsiteY4" fmla="*/ 132678 h 1613647"/>
                <a:gd name="connsiteX5" fmla="*/ 89647 w 4130937"/>
                <a:gd name="connsiteY5" fmla="*/ 168537 h 1613647"/>
                <a:gd name="connsiteX6" fmla="*/ 111163 w 4130937"/>
                <a:gd name="connsiteY6" fmla="*/ 168537 h 1613647"/>
                <a:gd name="connsiteX7" fmla="*/ 111163 w 4130937"/>
                <a:gd name="connsiteY7" fmla="*/ 207981 h 1613647"/>
                <a:gd name="connsiteX8" fmla="*/ 157779 w 4130937"/>
                <a:gd name="connsiteY8" fmla="*/ 207981 h 1613647"/>
                <a:gd name="connsiteX9" fmla="*/ 157779 w 4130937"/>
                <a:gd name="connsiteY9" fmla="*/ 236668 h 1613647"/>
                <a:gd name="connsiteX10" fmla="*/ 207981 w 4130937"/>
                <a:gd name="connsiteY10" fmla="*/ 236668 h 1613647"/>
                <a:gd name="connsiteX11" fmla="*/ 207981 w 4130937"/>
                <a:gd name="connsiteY11" fmla="*/ 286871 h 1613647"/>
                <a:gd name="connsiteX12" fmla="*/ 225911 w 4130937"/>
                <a:gd name="connsiteY12" fmla="*/ 286871 h 1613647"/>
                <a:gd name="connsiteX13" fmla="*/ 225911 w 4130937"/>
                <a:gd name="connsiteY13" fmla="*/ 344245 h 1613647"/>
                <a:gd name="connsiteX14" fmla="*/ 251012 w 4130937"/>
                <a:gd name="connsiteY14" fmla="*/ 344245 h 1613647"/>
                <a:gd name="connsiteX15" fmla="*/ 251012 w 4130937"/>
                <a:gd name="connsiteY15" fmla="*/ 394447 h 1613647"/>
                <a:gd name="connsiteX16" fmla="*/ 251012 w 4130937"/>
                <a:gd name="connsiteY16" fmla="*/ 394447 h 1613647"/>
                <a:gd name="connsiteX17" fmla="*/ 272527 w 4130937"/>
                <a:gd name="connsiteY17" fmla="*/ 415962 h 1613647"/>
                <a:gd name="connsiteX18" fmla="*/ 315558 w 4130937"/>
                <a:gd name="connsiteY18" fmla="*/ 415962 h 1613647"/>
                <a:gd name="connsiteX19" fmla="*/ 315558 w 4130937"/>
                <a:gd name="connsiteY19" fmla="*/ 476923 h 1613647"/>
                <a:gd name="connsiteX20" fmla="*/ 390861 w 4130937"/>
                <a:gd name="connsiteY20" fmla="*/ 476923 h 1613647"/>
                <a:gd name="connsiteX21" fmla="*/ 390861 w 4130937"/>
                <a:gd name="connsiteY21" fmla="*/ 516367 h 1613647"/>
                <a:gd name="connsiteX22" fmla="*/ 476923 w 4130937"/>
                <a:gd name="connsiteY22" fmla="*/ 516367 h 1613647"/>
                <a:gd name="connsiteX23" fmla="*/ 476923 w 4130937"/>
                <a:gd name="connsiteY23" fmla="*/ 545054 h 1613647"/>
                <a:gd name="connsiteX24" fmla="*/ 595257 w 4130937"/>
                <a:gd name="connsiteY24" fmla="*/ 545054 h 1613647"/>
                <a:gd name="connsiteX25" fmla="*/ 595257 w 4130937"/>
                <a:gd name="connsiteY25" fmla="*/ 652631 h 1613647"/>
                <a:gd name="connsiteX26" fmla="*/ 616772 w 4130937"/>
                <a:gd name="connsiteY26" fmla="*/ 652631 h 1613647"/>
                <a:gd name="connsiteX27" fmla="*/ 616772 w 4130937"/>
                <a:gd name="connsiteY27" fmla="*/ 695661 h 1613647"/>
                <a:gd name="connsiteX28" fmla="*/ 670560 w 4130937"/>
                <a:gd name="connsiteY28" fmla="*/ 695661 h 1613647"/>
                <a:gd name="connsiteX29" fmla="*/ 670560 w 4130937"/>
                <a:gd name="connsiteY29" fmla="*/ 695661 h 1613647"/>
                <a:gd name="connsiteX30" fmla="*/ 670560 w 4130937"/>
                <a:gd name="connsiteY30" fmla="*/ 735106 h 1613647"/>
                <a:gd name="connsiteX31" fmla="*/ 796066 w 4130937"/>
                <a:gd name="connsiteY31" fmla="*/ 735106 h 1613647"/>
                <a:gd name="connsiteX32" fmla="*/ 796066 w 4130937"/>
                <a:gd name="connsiteY32" fmla="*/ 760207 h 1613647"/>
                <a:gd name="connsiteX33" fmla="*/ 896471 w 4130937"/>
                <a:gd name="connsiteY33" fmla="*/ 760207 h 1613647"/>
                <a:gd name="connsiteX34" fmla="*/ 896471 w 4130937"/>
                <a:gd name="connsiteY34" fmla="*/ 788894 h 1613647"/>
                <a:gd name="connsiteX35" fmla="*/ 935916 w 4130937"/>
                <a:gd name="connsiteY35" fmla="*/ 788894 h 1613647"/>
                <a:gd name="connsiteX36" fmla="*/ 935916 w 4130937"/>
                <a:gd name="connsiteY36" fmla="*/ 806824 h 1613647"/>
                <a:gd name="connsiteX37" fmla="*/ 989704 w 4130937"/>
                <a:gd name="connsiteY37" fmla="*/ 806824 h 1613647"/>
                <a:gd name="connsiteX38" fmla="*/ 989704 w 4130937"/>
                <a:gd name="connsiteY38" fmla="*/ 853440 h 1613647"/>
                <a:gd name="connsiteX39" fmla="*/ 1018391 w 4130937"/>
                <a:gd name="connsiteY39" fmla="*/ 853440 h 1613647"/>
                <a:gd name="connsiteX40" fmla="*/ 1018391 w 4130937"/>
                <a:gd name="connsiteY40" fmla="*/ 900057 h 1613647"/>
                <a:gd name="connsiteX41" fmla="*/ 1050664 w 4130937"/>
                <a:gd name="connsiteY41" fmla="*/ 900057 h 1613647"/>
                <a:gd name="connsiteX42" fmla="*/ 1050664 w 4130937"/>
                <a:gd name="connsiteY42" fmla="*/ 928744 h 1613647"/>
                <a:gd name="connsiteX43" fmla="*/ 1125967 w 4130937"/>
                <a:gd name="connsiteY43" fmla="*/ 928744 h 1613647"/>
                <a:gd name="connsiteX44" fmla="*/ 1125967 w 4130937"/>
                <a:gd name="connsiteY44" fmla="*/ 939501 h 1613647"/>
                <a:gd name="connsiteX45" fmla="*/ 1168998 w 4130937"/>
                <a:gd name="connsiteY45" fmla="*/ 939501 h 1613647"/>
                <a:gd name="connsiteX46" fmla="*/ 1168998 w 4130937"/>
                <a:gd name="connsiteY46" fmla="*/ 982532 h 1613647"/>
                <a:gd name="connsiteX47" fmla="*/ 1197685 w 4130937"/>
                <a:gd name="connsiteY47" fmla="*/ 982532 h 1613647"/>
                <a:gd name="connsiteX48" fmla="*/ 1197685 w 4130937"/>
                <a:gd name="connsiteY48" fmla="*/ 1018391 h 1613647"/>
                <a:gd name="connsiteX49" fmla="*/ 1376979 w 4130937"/>
                <a:gd name="connsiteY49" fmla="*/ 1018391 h 1613647"/>
                <a:gd name="connsiteX50" fmla="*/ 1376979 w 4130937"/>
                <a:gd name="connsiteY50" fmla="*/ 1050664 h 1613647"/>
                <a:gd name="connsiteX51" fmla="*/ 1437939 w 4130937"/>
                <a:gd name="connsiteY51" fmla="*/ 1050664 h 1613647"/>
                <a:gd name="connsiteX52" fmla="*/ 1437939 w 4130937"/>
                <a:gd name="connsiteY52" fmla="*/ 1082937 h 1613647"/>
                <a:gd name="connsiteX53" fmla="*/ 1531172 w 4130937"/>
                <a:gd name="connsiteY53" fmla="*/ 1082937 h 1613647"/>
                <a:gd name="connsiteX54" fmla="*/ 1531172 w 4130937"/>
                <a:gd name="connsiteY54" fmla="*/ 1108038 h 1613647"/>
                <a:gd name="connsiteX55" fmla="*/ 1760669 w 4130937"/>
                <a:gd name="connsiteY55" fmla="*/ 1108038 h 1613647"/>
                <a:gd name="connsiteX56" fmla="*/ 1760669 w 4130937"/>
                <a:gd name="connsiteY56" fmla="*/ 1136725 h 1613647"/>
                <a:gd name="connsiteX57" fmla="*/ 1818043 w 4130937"/>
                <a:gd name="connsiteY57" fmla="*/ 1136725 h 1613647"/>
                <a:gd name="connsiteX58" fmla="*/ 1818043 w 4130937"/>
                <a:gd name="connsiteY58" fmla="*/ 1168998 h 1613647"/>
                <a:gd name="connsiteX59" fmla="*/ 1889760 w 4130937"/>
                <a:gd name="connsiteY59" fmla="*/ 1168998 h 1613647"/>
                <a:gd name="connsiteX60" fmla="*/ 1889760 w 4130937"/>
                <a:gd name="connsiteY60" fmla="*/ 1212028 h 1613647"/>
                <a:gd name="connsiteX61" fmla="*/ 2054711 w 4130937"/>
                <a:gd name="connsiteY61" fmla="*/ 1212028 h 1613647"/>
                <a:gd name="connsiteX62" fmla="*/ 2054711 w 4130937"/>
                <a:gd name="connsiteY62" fmla="*/ 1233544 h 1613647"/>
                <a:gd name="connsiteX63" fmla="*/ 2094156 w 4130937"/>
                <a:gd name="connsiteY63" fmla="*/ 1233544 h 1613647"/>
                <a:gd name="connsiteX64" fmla="*/ 2094156 w 4130937"/>
                <a:gd name="connsiteY64" fmla="*/ 1247887 h 1613647"/>
                <a:gd name="connsiteX65" fmla="*/ 2248349 w 4130937"/>
                <a:gd name="connsiteY65" fmla="*/ 1247887 h 1613647"/>
                <a:gd name="connsiteX66" fmla="*/ 2248349 w 4130937"/>
                <a:gd name="connsiteY66" fmla="*/ 1287332 h 1613647"/>
                <a:gd name="connsiteX67" fmla="*/ 2388198 w 4130937"/>
                <a:gd name="connsiteY67" fmla="*/ 1287332 h 1613647"/>
                <a:gd name="connsiteX68" fmla="*/ 2388198 w 4130937"/>
                <a:gd name="connsiteY68" fmla="*/ 1319605 h 1613647"/>
                <a:gd name="connsiteX69" fmla="*/ 2470673 w 4130937"/>
                <a:gd name="connsiteY69" fmla="*/ 1319605 h 1613647"/>
                <a:gd name="connsiteX70" fmla="*/ 2470673 w 4130937"/>
                <a:gd name="connsiteY70" fmla="*/ 1341120 h 1613647"/>
                <a:gd name="connsiteX71" fmla="*/ 2581836 w 4130937"/>
                <a:gd name="connsiteY71" fmla="*/ 1341120 h 1613647"/>
                <a:gd name="connsiteX72" fmla="*/ 2581836 w 4130937"/>
                <a:gd name="connsiteY72" fmla="*/ 1391323 h 1613647"/>
                <a:gd name="connsiteX73" fmla="*/ 2639210 w 4130937"/>
                <a:gd name="connsiteY73" fmla="*/ 1391323 h 1613647"/>
                <a:gd name="connsiteX74" fmla="*/ 2639210 w 4130937"/>
                <a:gd name="connsiteY74" fmla="*/ 1409252 h 1613647"/>
                <a:gd name="connsiteX75" fmla="*/ 2782645 w 4130937"/>
                <a:gd name="connsiteY75" fmla="*/ 1409252 h 1613647"/>
                <a:gd name="connsiteX76" fmla="*/ 2782645 w 4130937"/>
                <a:gd name="connsiteY76" fmla="*/ 1445111 h 1613647"/>
                <a:gd name="connsiteX77" fmla="*/ 2854363 w 4130937"/>
                <a:gd name="connsiteY77" fmla="*/ 1445111 h 1613647"/>
                <a:gd name="connsiteX78" fmla="*/ 2854363 w 4130937"/>
                <a:gd name="connsiteY78" fmla="*/ 1470212 h 1613647"/>
                <a:gd name="connsiteX79" fmla="*/ 3033657 w 4130937"/>
                <a:gd name="connsiteY79" fmla="*/ 1470212 h 1613647"/>
                <a:gd name="connsiteX80" fmla="*/ 3033657 w 4130937"/>
                <a:gd name="connsiteY80" fmla="*/ 1502485 h 1613647"/>
                <a:gd name="connsiteX81" fmla="*/ 3101789 w 4130937"/>
                <a:gd name="connsiteY81" fmla="*/ 1502485 h 1613647"/>
                <a:gd name="connsiteX82" fmla="*/ 3101789 w 4130937"/>
                <a:gd name="connsiteY82" fmla="*/ 1552687 h 1613647"/>
                <a:gd name="connsiteX83" fmla="*/ 3159163 w 4130937"/>
                <a:gd name="connsiteY83" fmla="*/ 1552687 h 1613647"/>
                <a:gd name="connsiteX84" fmla="*/ 3159163 w 4130937"/>
                <a:gd name="connsiteY84" fmla="*/ 1613647 h 1613647"/>
                <a:gd name="connsiteX85" fmla="*/ 4130937 w 4130937"/>
                <a:gd name="connsiteY85" fmla="*/ 1613647 h 16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130937" h="1613647">
                  <a:moveTo>
                    <a:pt x="0" y="0"/>
                  </a:moveTo>
                  <a:lnTo>
                    <a:pt x="0" y="86061"/>
                  </a:lnTo>
                  <a:lnTo>
                    <a:pt x="64546" y="86061"/>
                  </a:lnTo>
                  <a:lnTo>
                    <a:pt x="64546" y="132678"/>
                  </a:lnTo>
                  <a:lnTo>
                    <a:pt x="89647" y="132678"/>
                  </a:lnTo>
                  <a:lnTo>
                    <a:pt x="89647" y="168537"/>
                  </a:lnTo>
                  <a:lnTo>
                    <a:pt x="111163" y="168537"/>
                  </a:lnTo>
                  <a:lnTo>
                    <a:pt x="111163" y="207981"/>
                  </a:lnTo>
                  <a:lnTo>
                    <a:pt x="157779" y="207981"/>
                  </a:lnTo>
                  <a:lnTo>
                    <a:pt x="157779" y="236668"/>
                  </a:lnTo>
                  <a:lnTo>
                    <a:pt x="207981" y="236668"/>
                  </a:lnTo>
                  <a:lnTo>
                    <a:pt x="207981" y="286871"/>
                  </a:lnTo>
                  <a:lnTo>
                    <a:pt x="225911" y="286871"/>
                  </a:lnTo>
                  <a:lnTo>
                    <a:pt x="225911" y="344245"/>
                  </a:lnTo>
                  <a:lnTo>
                    <a:pt x="251012" y="344245"/>
                  </a:lnTo>
                  <a:lnTo>
                    <a:pt x="251012" y="394447"/>
                  </a:lnTo>
                  <a:lnTo>
                    <a:pt x="251012" y="394447"/>
                  </a:lnTo>
                  <a:lnTo>
                    <a:pt x="272527" y="415962"/>
                  </a:lnTo>
                  <a:lnTo>
                    <a:pt x="315558" y="415962"/>
                  </a:lnTo>
                  <a:lnTo>
                    <a:pt x="315558" y="476923"/>
                  </a:lnTo>
                  <a:lnTo>
                    <a:pt x="390861" y="476923"/>
                  </a:lnTo>
                  <a:lnTo>
                    <a:pt x="390861" y="516367"/>
                  </a:lnTo>
                  <a:lnTo>
                    <a:pt x="476923" y="516367"/>
                  </a:lnTo>
                  <a:lnTo>
                    <a:pt x="476923" y="545054"/>
                  </a:lnTo>
                  <a:lnTo>
                    <a:pt x="595257" y="545054"/>
                  </a:lnTo>
                  <a:lnTo>
                    <a:pt x="595257" y="652631"/>
                  </a:lnTo>
                  <a:lnTo>
                    <a:pt x="616772" y="652631"/>
                  </a:lnTo>
                  <a:lnTo>
                    <a:pt x="616772" y="695661"/>
                  </a:lnTo>
                  <a:lnTo>
                    <a:pt x="670560" y="695661"/>
                  </a:lnTo>
                  <a:lnTo>
                    <a:pt x="670560" y="695661"/>
                  </a:lnTo>
                  <a:lnTo>
                    <a:pt x="670560" y="735106"/>
                  </a:lnTo>
                  <a:lnTo>
                    <a:pt x="796066" y="735106"/>
                  </a:lnTo>
                  <a:lnTo>
                    <a:pt x="796066" y="760207"/>
                  </a:lnTo>
                  <a:lnTo>
                    <a:pt x="896471" y="760207"/>
                  </a:lnTo>
                  <a:lnTo>
                    <a:pt x="896471" y="788894"/>
                  </a:lnTo>
                  <a:lnTo>
                    <a:pt x="935916" y="788894"/>
                  </a:lnTo>
                  <a:lnTo>
                    <a:pt x="935916" y="806824"/>
                  </a:lnTo>
                  <a:lnTo>
                    <a:pt x="989704" y="806824"/>
                  </a:lnTo>
                  <a:lnTo>
                    <a:pt x="989704" y="853440"/>
                  </a:lnTo>
                  <a:lnTo>
                    <a:pt x="1018391" y="853440"/>
                  </a:lnTo>
                  <a:lnTo>
                    <a:pt x="1018391" y="900057"/>
                  </a:lnTo>
                  <a:lnTo>
                    <a:pt x="1050664" y="900057"/>
                  </a:lnTo>
                  <a:lnTo>
                    <a:pt x="1050664" y="928744"/>
                  </a:lnTo>
                  <a:lnTo>
                    <a:pt x="1125967" y="928744"/>
                  </a:lnTo>
                  <a:lnTo>
                    <a:pt x="1125967" y="939501"/>
                  </a:lnTo>
                  <a:lnTo>
                    <a:pt x="1168998" y="939501"/>
                  </a:lnTo>
                  <a:lnTo>
                    <a:pt x="1168998" y="982532"/>
                  </a:lnTo>
                  <a:lnTo>
                    <a:pt x="1197685" y="982532"/>
                  </a:lnTo>
                  <a:lnTo>
                    <a:pt x="1197685" y="1018391"/>
                  </a:lnTo>
                  <a:lnTo>
                    <a:pt x="1376979" y="1018391"/>
                  </a:lnTo>
                  <a:lnTo>
                    <a:pt x="1376979" y="1050664"/>
                  </a:lnTo>
                  <a:lnTo>
                    <a:pt x="1437939" y="1050664"/>
                  </a:lnTo>
                  <a:lnTo>
                    <a:pt x="1437939" y="1082937"/>
                  </a:lnTo>
                  <a:lnTo>
                    <a:pt x="1531172" y="1082937"/>
                  </a:lnTo>
                  <a:lnTo>
                    <a:pt x="1531172" y="1108038"/>
                  </a:lnTo>
                  <a:lnTo>
                    <a:pt x="1760669" y="1108038"/>
                  </a:lnTo>
                  <a:lnTo>
                    <a:pt x="1760669" y="1136725"/>
                  </a:lnTo>
                  <a:lnTo>
                    <a:pt x="1818043" y="1136725"/>
                  </a:lnTo>
                  <a:lnTo>
                    <a:pt x="1818043" y="1168998"/>
                  </a:lnTo>
                  <a:lnTo>
                    <a:pt x="1889760" y="1168998"/>
                  </a:lnTo>
                  <a:lnTo>
                    <a:pt x="1889760" y="1212028"/>
                  </a:lnTo>
                  <a:lnTo>
                    <a:pt x="2054711" y="1212028"/>
                  </a:lnTo>
                  <a:lnTo>
                    <a:pt x="2054711" y="1233544"/>
                  </a:lnTo>
                  <a:lnTo>
                    <a:pt x="2094156" y="1233544"/>
                  </a:lnTo>
                  <a:lnTo>
                    <a:pt x="2094156" y="1247887"/>
                  </a:lnTo>
                  <a:lnTo>
                    <a:pt x="2248349" y="1247887"/>
                  </a:lnTo>
                  <a:lnTo>
                    <a:pt x="2248349" y="1287332"/>
                  </a:lnTo>
                  <a:lnTo>
                    <a:pt x="2388198" y="1287332"/>
                  </a:lnTo>
                  <a:lnTo>
                    <a:pt x="2388198" y="1319605"/>
                  </a:lnTo>
                  <a:lnTo>
                    <a:pt x="2470673" y="1319605"/>
                  </a:lnTo>
                  <a:lnTo>
                    <a:pt x="2470673" y="1341120"/>
                  </a:lnTo>
                  <a:lnTo>
                    <a:pt x="2581836" y="1341120"/>
                  </a:lnTo>
                  <a:lnTo>
                    <a:pt x="2581836" y="1391323"/>
                  </a:lnTo>
                  <a:lnTo>
                    <a:pt x="2639210" y="1391323"/>
                  </a:lnTo>
                  <a:lnTo>
                    <a:pt x="2639210" y="1409252"/>
                  </a:lnTo>
                  <a:lnTo>
                    <a:pt x="2782645" y="1409252"/>
                  </a:lnTo>
                  <a:lnTo>
                    <a:pt x="2782645" y="1445111"/>
                  </a:lnTo>
                  <a:lnTo>
                    <a:pt x="2854363" y="1445111"/>
                  </a:lnTo>
                  <a:lnTo>
                    <a:pt x="2854363" y="1470212"/>
                  </a:lnTo>
                  <a:lnTo>
                    <a:pt x="3033657" y="1470212"/>
                  </a:lnTo>
                  <a:lnTo>
                    <a:pt x="3033657" y="1502485"/>
                  </a:lnTo>
                  <a:lnTo>
                    <a:pt x="3101789" y="1502485"/>
                  </a:lnTo>
                  <a:lnTo>
                    <a:pt x="3101789" y="1552687"/>
                  </a:lnTo>
                  <a:lnTo>
                    <a:pt x="3159163" y="1552687"/>
                  </a:lnTo>
                  <a:lnTo>
                    <a:pt x="3159163" y="1613647"/>
                  </a:lnTo>
                  <a:lnTo>
                    <a:pt x="4130937" y="1613647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166E2F63-4A87-4014-B33B-1C53B32C46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23207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131013C6-A445-4CCF-949B-7A98EB5851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89009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23A45D15-4821-4F94-A30A-CC713E36B1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5971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957A3233-46C9-461E-9643-66380B0971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62898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106EF268-774A-468D-9E09-53F9CA60BF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2734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969A1F8-D8AE-410D-B9D9-DF074E48D6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49437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0F38E77-D8A4-4797-AEFB-700DE15403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45158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8DB4FC2-8D93-4BE3-BD8E-0D2D365009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6640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CDEB7C76-CDBA-4B71-951F-C85C0576F4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0898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C4D20FA-84FA-49B7-BA3E-30DC5FCBC2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0309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3A641A16-4EEE-4E9C-A4BA-BD25006E87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7217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D121CEE0-F11E-4993-A1F6-3FD801FCDB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8377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4CBB8108-D4A2-40EC-926A-FBC736E1A2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78450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25DD4B7B-F4A9-40C2-ABF7-47C2E24D1E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91379" y="257020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FFF65B9B-025F-4AB6-B74F-393EBF4CC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20180" y="257130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A00198E-D721-412E-AEA6-F7F9926F97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1269" y="2570202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4E7828F9-34C9-4791-8F08-2DD31C431F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8039" y="259433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A140CF8-4366-4143-93F0-39EF38143F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8346" y="261072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ACFCC468-D3B5-40CA-8657-E9B30261D0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76537" y="260971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C74BF290-24E5-47FE-8E18-8BEB48CA0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8056" y="261086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406AD7A3-6360-4CF9-855B-14E51854F0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4356" y="261476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14411648-6C93-411A-A4DC-92F5487B72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0229" y="2619529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1A18C7CA-0BF7-4523-BBB3-5BEA8FE990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6487" y="262905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1FAB9580-132C-4733-BA41-366A77E3D6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49593" y="262905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42B4F2E-48EE-46B2-B3DE-1F6183A711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3070" y="2624292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00807566-F482-4AA0-9FA7-7FCD096378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3446" y="2624292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E15EFC6F-7225-403C-AD32-673AB0D84E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45758" y="264334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BA18B72C-2DD9-4EBC-A9B1-3EAB51692E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3454" y="265287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6600414-3489-40CA-BEC5-024F230657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95339" y="265287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94755036-7295-4CCA-9988-19F816B0C9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37738" y="265159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3BFAF82C-B9B0-49DC-B907-0A0A90A650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69376" y="265159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E7D55D07-2D58-4011-AF1C-4170C145A6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0328" y="265159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E6FD424-089F-4F91-9509-8984EB9ADD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8119" y="265159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A75B39B9-F4FD-49CE-9911-41D4D714B3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162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CB8B481-A9B8-49BA-BF13-A6F3FDCB0F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1362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C0D8423-7CF1-42E7-9197-E67F0195D3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25444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C696681-C771-43A4-9B7A-A027DD47FF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5741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E8EBA965-2646-4275-8C9F-1E1C14C00C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69930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FA8C59D-A180-42DB-A079-1B80DF7ACE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19844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EA240EB1-814B-488C-BBA3-1659C31403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36673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99066F0C-D819-4800-9C51-BACA84A4C6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2601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B8EB5B23-C982-47BB-9DFE-2D5DB52EDC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7347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EDD86614-7447-4D52-8EBF-82122F0CA9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3468" y="2674396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F39D7F6-3765-441D-A8A8-CA99847F82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78025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7E62F34C-DB99-4385-9040-886B077943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10905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CC31910A-99DE-4EF0-BF96-5DDD3FEFE2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39939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6B0346B2-AFA7-4A40-9ACE-DEFFD1D0C3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89009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15E9F06E-8117-4E6E-9E86-D041A52B4E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20080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48FD9EA5-4C21-4B66-AF5C-5BB757ABC5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5971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38AD6FA-9D43-4039-9ED9-022A45F49D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62898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0451EA60-B2D4-4660-A44B-CD7F1A6A25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6832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6FAE0AB9-4E69-4243-AAC2-10E27E3A2E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8430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5B7DA577-6857-4006-A9FE-3181469D5F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65539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FF26079A-330D-4549-9A14-0C97757D66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92374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8BB08E3C-0BEB-4365-9498-3615C5664F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0338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89D6672F-ED12-4AAB-A20D-DEB4C5F794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47138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69ACF1BA-516E-4F74-8742-FF59269375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5110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912260D2-7695-406F-81BC-8CA4B8AF6B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5692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57D96097-EB97-4F2A-B486-614DFE22C1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2528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38307F0D-064F-444C-BFB7-3CA1C4029E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0467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8EDDE278-4BA8-4AB4-95D1-482D91689A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2139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12750ED9-F8C1-4168-8C00-BFAB7048FA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05888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05E4D78C-8B39-44BC-81F0-0FD4C2BC4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7115" y="3797421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07615658-F255-45A9-9D5E-69250BE3BC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3655" y="379460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ECE0126D-0DE1-4A83-BF60-80524592F7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1373" y="3500050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DB6EA66C-8687-48B1-A2B9-97949CF76B1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612584" y="289043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3301B4FA-AF2F-4B7A-80FF-767BB1014AC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173883" y="255852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0EB8655D-1E0B-450D-8991-9944AED52B9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242138" y="2614413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3888BF6B-BD48-4582-93C8-C213715220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8480" y="2760548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4A395980-C8B4-4BC6-80BE-9499A37EB1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9602" y="270669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C70B1DA7-4985-4B14-AB2C-314A5A85C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2849" y="2706604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57FF2CC1-8BD5-4999-9D79-92944B1991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60516" y="2676497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65AA51D6-AEC4-4C54-B33C-17CB51FAEE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781" y="2677365"/>
              <a:ext cx="0" cy="9818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xmlns="" id="{F658846D-DEF5-41CF-9861-3D37B253DD9A}"/>
              </a:ext>
            </a:extLst>
          </p:cNvPr>
          <p:cNvSpPr txBox="1"/>
          <p:nvPr/>
        </p:nvSpPr>
        <p:spPr bwMode="auto">
          <a:xfrm>
            <a:off x="1208164" y="4347929"/>
            <a:ext cx="18063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POD24*</a:t>
            </a:r>
          </a:p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xmlns="" id="{AF9B759F-392A-45C8-9E68-C8F17FD682BC}"/>
              </a:ext>
            </a:extLst>
          </p:cNvPr>
          <p:cNvSpPr txBox="1"/>
          <p:nvPr/>
        </p:nvSpPr>
        <p:spPr bwMode="auto">
          <a:xfrm>
            <a:off x="3632747" y="4132725"/>
            <a:ext cx="1135019" cy="83099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5-Yr OS, %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xmlns="" id="{04030021-054B-48CF-AF44-EC060642DA75}"/>
              </a:ext>
            </a:extLst>
          </p:cNvPr>
          <p:cNvSpPr txBox="1"/>
          <p:nvPr/>
        </p:nvSpPr>
        <p:spPr bwMode="auto">
          <a:xfrm>
            <a:off x="2641229" y="4132725"/>
            <a:ext cx="11690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Patients, n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110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A931DC-FD62-B223-FB7D-1E1CCD1BC419}"/>
              </a:ext>
            </a:extLst>
          </p:cNvPr>
          <p:cNvSpPr txBox="1"/>
          <p:nvPr/>
        </p:nvSpPr>
        <p:spPr>
          <a:xfrm>
            <a:off x="1797855" y="3685334"/>
            <a:ext cx="2237232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t>? Transformed disease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5D58C4C-47AC-A7BD-C184-E107FD3C794F}"/>
              </a:ext>
            </a:extLst>
          </p:cNvPr>
          <p:cNvCxnSpPr/>
          <p:nvPr/>
        </p:nvCxnSpPr>
        <p:spPr>
          <a:xfrm flipV="1">
            <a:off x="2588303" y="3524805"/>
            <a:ext cx="146304" cy="2092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5E9E06-2217-9F43-DCE8-A373B3219CBD}"/>
              </a:ext>
            </a:extLst>
          </p:cNvPr>
          <p:cNvSpPr txBox="1"/>
          <p:nvPr/>
        </p:nvSpPr>
        <p:spPr bwMode="auto">
          <a:xfrm>
            <a:off x="6951422" y="1612222"/>
            <a:ext cx="4516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 According to Line of Therapy (n = 2429)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418C8C-AD19-FE8C-F7AE-2687447EADE7}"/>
              </a:ext>
            </a:extLst>
          </p:cNvPr>
          <p:cNvSpPr txBox="1"/>
          <p:nvPr/>
        </p:nvSpPr>
        <p:spPr bwMode="auto">
          <a:xfrm>
            <a:off x="7065216" y="5316977"/>
            <a:ext cx="4353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Yr From Beginning of Treatment Line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EB3E575A-495E-979D-4406-6BF95209242E}"/>
              </a:ext>
            </a:extLst>
          </p:cNvPr>
          <p:cNvGraphicFramePr>
            <a:graphicFrameLocks noGrp="1"/>
          </p:cNvGraphicFramePr>
          <p:nvPr/>
        </p:nvGraphicFramePr>
        <p:xfrm>
          <a:off x="9239025" y="1940722"/>
          <a:ext cx="24081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75">
                  <a:extLst>
                    <a:ext uri="{9D8B030D-6E8A-4147-A177-3AD203B41FA5}">
                      <a16:colId xmlns:a16="http://schemas.microsoft.com/office/drawing/2014/main" xmlns="" val="3294254494"/>
                    </a:ext>
                  </a:extLst>
                </a:gridCol>
                <a:gridCol w="1347453">
                  <a:extLst>
                    <a:ext uri="{9D8B030D-6E8A-4147-A177-3AD203B41FA5}">
                      <a16:colId xmlns:a16="http://schemas.microsoft.com/office/drawing/2014/main" xmlns="" val="21539916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Median PFS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0109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First line</a:t>
                      </a: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6.6 yr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1831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Second line</a:t>
                      </a: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1.5 yr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1515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Third line</a:t>
                      </a: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10.0 mo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752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Fourth line</a:t>
                      </a: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8.3 mo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5269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Fifth line</a:t>
                      </a: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8.2 mo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06973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D507A40-D400-8EA8-6680-A7267B62AEDD}"/>
              </a:ext>
            </a:extLst>
          </p:cNvPr>
          <p:cNvGrpSpPr/>
          <p:nvPr/>
        </p:nvGrpSpPr>
        <p:grpSpPr>
          <a:xfrm>
            <a:off x="6513615" y="5002837"/>
            <a:ext cx="4962097" cy="369332"/>
            <a:chOff x="857451" y="5002837"/>
            <a:chExt cx="4962097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D8BC781-CEF3-934A-B75A-D47868144331}"/>
                </a:ext>
              </a:extLst>
            </p:cNvPr>
            <p:cNvSpPr txBox="1"/>
            <p:nvPr/>
          </p:nvSpPr>
          <p:spPr bwMode="auto">
            <a:xfrm>
              <a:off x="857451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9DAFC8B-0B8A-0500-B42B-B3AA249059E6}"/>
                </a:ext>
              </a:extLst>
            </p:cNvPr>
            <p:cNvSpPr txBox="1"/>
            <p:nvPr/>
          </p:nvSpPr>
          <p:spPr bwMode="auto">
            <a:xfrm>
              <a:off x="1262151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583AA58-22DE-A46B-F2DB-EA677347E1A0}"/>
                </a:ext>
              </a:extLst>
            </p:cNvPr>
            <p:cNvSpPr txBox="1"/>
            <p:nvPr/>
          </p:nvSpPr>
          <p:spPr bwMode="auto">
            <a:xfrm>
              <a:off x="1656429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ED53112-96C1-2BD6-7D5E-93A37843AE9A}"/>
                </a:ext>
              </a:extLst>
            </p:cNvPr>
            <p:cNvSpPr txBox="1"/>
            <p:nvPr/>
          </p:nvSpPr>
          <p:spPr bwMode="auto">
            <a:xfrm>
              <a:off x="2056575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9F48C17-0E06-1435-03BD-3CD32599D177}"/>
                </a:ext>
              </a:extLst>
            </p:cNvPr>
            <p:cNvSpPr txBox="1"/>
            <p:nvPr/>
          </p:nvSpPr>
          <p:spPr bwMode="auto">
            <a:xfrm>
              <a:off x="2455076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C49ECD93-32C9-0BFB-6EBC-A4DF9E7E0064}"/>
                </a:ext>
              </a:extLst>
            </p:cNvPr>
            <p:cNvSpPr txBox="1"/>
            <p:nvPr/>
          </p:nvSpPr>
          <p:spPr bwMode="auto">
            <a:xfrm>
              <a:off x="2849878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4B68257-5ED2-F5C2-82A0-A6E66A1DEAB0}"/>
                </a:ext>
              </a:extLst>
            </p:cNvPr>
            <p:cNvSpPr txBox="1"/>
            <p:nvPr/>
          </p:nvSpPr>
          <p:spPr bwMode="auto">
            <a:xfrm>
              <a:off x="3257572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9E34C01-CEA9-6568-4C4C-D3CC380EC3DD}"/>
                </a:ext>
              </a:extLst>
            </p:cNvPr>
            <p:cNvSpPr txBox="1"/>
            <p:nvPr/>
          </p:nvSpPr>
          <p:spPr bwMode="auto">
            <a:xfrm>
              <a:off x="3650959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E7B98058-98FF-D5EE-8868-EB05903BA87B}"/>
                </a:ext>
              </a:extLst>
            </p:cNvPr>
            <p:cNvSpPr txBox="1"/>
            <p:nvPr/>
          </p:nvSpPr>
          <p:spPr bwMode="auto">
            <a:xfrm>
              <a:off x="4052095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xmlns="" id="{E0E3FE88-F3C1-1BCA-54F9-FCBC048E6F72}"/>
                </a:ext>
              </a:extLst>
            </p:cNvPr>
            <p:cNvSpPr txBox="1"/>
            <p:nvPr/>
          </p:nvSpPr>
          <p:spPr bwMode="auto">
            <a:xfrm>
              <a:off x="4452040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xmlns="" id="{87440326-1ECE-F665-0BDF-CE6DF7985B30}"/>
                </a:ext>
              </a:extLst>
            </p:cNvPr>
            <p:cNvSpPr txBox="1"/>
            <p:nvPr/>
          </p:nvSpPr>
          <p:spPr bwMode="auto">
            <a:xfrm>
              <a:off x="4861874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1FE7B297-3BF2-A2D4-ED7E-9E696B41A381}"/>
                </a:ext>
              </a:extLst>
            </p:cNvPr>
            <p:cNvSpPr txBox="1"/>
            <p:nvPr/>
          </p:nvSpPr>
          <p:spPr bwMode="auto">
            <a:xfrm>
              <a:off x="5237224" y="500283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11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xmlns="" id="{3C284C39-FE1A-E205-D4A7-98DB6B2F7233}"/>
              </a:ext>
            </a:extLst>
          </p:cNvPr>
          <p:cNvGrpSpPr>
            <a:grpSpLocks/>
          </p:cNvGrpSpPr>
          <p:nvPr/>
        </p:nvGrpSpPr>
        <p:grpSpPr>
          <a:xfrm>
            <a:off x="6201011" y="1962038"/>
            <a:ext cx="582324" cy="3230963"/>
            <a:chOff x="544847" y="1962038"/>
            <a:chExt cx="582324" cy="3230963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26A1505D-01D5-A545-5B44-EB0CD9F823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1962038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95C63F3D-B05A-0421-E216-5EB510A2CD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2534365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0.8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xmlns="" id="{EB777DD1-4BCA-88E5-D0B0-C033B95D9B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3106690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0.6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0EAF1553-610C-44DE-6F82-E9C714DFF6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3679017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2D4215C1-170D-B481-77B9-11CC08986C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4251342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xmlns="" id="{110EFC0A-F0E6-21BF-D43E-CC64D7C2CE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4847" y="4823669"/>
              <a:ext cx="5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60D6DC9A-8C9A-862D-6589-A1DEC696DBF9}"/>
              </a:ext>
            </a:extLst>
          </p:cNvPr>
          <p:cNvGrpSpPr/>
          <p:nvPr/>
        </p:nvGrpSpPr>
        <p:grpSpPr>
          <a:xfrm>
            <a:off x="6777651" y="2135681"/>
            <a:ext cx="4571880" cy="2883945"/>
            <a:chOff x="1121487" y="2135681"/>
            <a:chExt cx="4571880" cy="288394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51721D3-48F4-8B2A-EA4D-3A0B5D6A89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1487" y="5005137"/>
              <a:ext cx="457188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8C4F91C1-2E9E-E5E9-1653-6BBCFD231DA1}"/>
                </a:ext>
              </a:extLst>
            </p:cNvPr>
            <p:cNvCxnSpPr/>
            <p:nvPr/>
          </p:nvCxnSpPr>
          <p:spPr bwMode="auto">
            <a:xfrm flipV="1">
              <a:off x="1148336" y="2135681"/>
              <a:ext cx="0" cy="288394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D6B1CE37-92CE-E994-B63C-226D472F2215}"/>
              </a:ext>
            </a:extLst>
          </p:cNvPr>
          <p:cNvGrpSpPr/>
          <p:nvPr/>
        </p:nvGrpSpPr>
        <p:grpSpPr>
          <a:xfrm>
            <a:off x="6745647" y="2150067"/>
            <a:ext cx="64008" cy="2855070"/>
            <a:chOff x="1089483" y="2150067"/>
            <a:chExt cx="64008" cy="2855070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EDFD9790-6B38-EBF7-AC6E-4C380BF5D556}"/>
                </a:ext>
              </a:extLst>
            </p:cNvPr>
            <p:cNvCxnSpPr/>
            <p:nvPr/>
          </p:nvCxnSpPr>
          <p:spPr bwMode="auto">
            <a:xfrm flipH="1">
              <a:off x="1089483" y="2150067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F3F222D1-492D-8442-E25C-4D1E49A1ABB1}"/>
                </a:ext>
              </a:extLst>
            </p:cNvPr>
            <p:cNvCxnSpPr/>
            <p:nvPr/>
          </p:nvCxnSpPr>
          <p:spPr bwMode="auto">
            <a:xfrm flipH="1">
              <a:off x="1089483" y="2721081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A320DC5C-13F6-C0D7-17BF-7A492B0424FD}"/>
                </a:ext>
              </a:extLst>
            </p:cNvPr>
            <p:cNvCxnSpPr/>
            <p:nvPr/>
          </p:nvCxnSpPr>
          <p:spPr bwMode="auto">
            <a:xfrm flipH="1">
              <a:off x="1089483" y="329209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EED1847B-0FCD-47F7-6675-0B777220D0D9}"/>
                </a:ext>
              </a:extLst>
            </p:cNvPr>
            <p:cNvCxnSpPr/>
            <p:nvPr/>
          </p:nvCxnSpPr>
          <p:spPr bwMode="auto">
            <a:xfrm flipH="1">
              <a:off x="1089483" y="386310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305DB94E-5B7F-52F8-7A78-325A97625127}"/>
                </a:ext>
              </a:extLst>
            </p:cNvPr>
            <p:cNvCxnSpPr/>
            <p:nvPr/>
          </p:nvCxnSpPr>
          <p:spPr bwMode="auto">
            <a:xfrm flipH="1">
              <a:off x="1089483" y="4434123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DB4BD048-FECC-8F02-D919-1A6CDB35D408}"/>
                </a:ext>
              </a:extLst>
            </p:cNvPr>
            <p:cNvCxnSpPr/>
            <p:nvPr/>
          </p:nvCxnSpPr>
          <p:spPr bwMode="auto">
            <a:xfrm flipH="1">
              <a:off x="1089483" y="5005137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xmlns="" id="{13BF8008-8061-5204-A1FE-E48B91B98BB0}"/>
              </a:ext>
            </a:extLst>
          </p:cNvPr>
          <p:cNvGrpSpPr/>
          <p:nvPr/>
        </p:nvGrpSpPr>
        <p:grpSpPr>
          <a:xfrm>
            <a:off x="6804501" y="5005137"/>
            <a:ext cx="4384573" cy="81214"/>
            <a:chOff x="1148336" y="5005137"/>
            <a:chExt cx="6011966" cy="64008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1E117641-7311-6CDF-4D99-2CF0DC4254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8336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D4C035E4-CDAD-5D12-5C06-04244709D3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5428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1CB9A643-2634-2A01-6855-D8AD501944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2520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B20FD48C-6E46-B8AE-BE79-ECADBFBF1C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89612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EB056C2A-2B0C-8EB8-97BB-564DA70028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6704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5984292C-DC73-E0D2-9C7B-9151ACAB0B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3796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142F6CC7-3AD4-6EB7-0EC2-257A4607CC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30888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9B1F950A-A80A-9E15-E345-D9E2FAFCC0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7980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BA9CC5A4-2703-4FF3-AFCF-28098D3306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5073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CE7ED135-307E-61FD-8237-0C61ACA8FF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6294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027D49E1-5015-8955-8149-F0D7D086FA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4828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DB80431E-A5BF-A666-1E5F-1FB534DB2C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0302" y="5005137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B10A4EDF-A852-061E-5960-2FCB78DBD183}"/>
              </a:ext>
            </a:extLst>
          </p:cNvPr>
          <p:cNvSpPr txBox="1"/>
          <p:nvPr/>
        </p:nvSpPr>
        <p:spPr bwMode="auto">
          <a:xfrm rot="16200000">
            <a:off x="4653365" y="3400179"/>
            <a:ext cx="2869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 of Survival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9CAB22AF-EB97-DE71-ABAE-129E8AD48D71}"/>
              </a:ext>
            </a:extLst>
          </p:cNvPr>
          <p:cNvCxnSpPr>
            <a:cxnSpLocks/>
          </p:cNvCxnSpPr>
          <p:nvPr/>
        </p:nvCxnSpPr>
        <p:spPr bwMode="auto">
          <a:xfrm>
            <a:off x="8925721" y="2263117"/>
            <a:ext cx="325289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A1D96EB7-60AE-CCD6-927B-70513A392DD0}"/>
              </a:ext>
            </a:extLst>
          </p:cNvPr>
          <p:cNvCxnSpPr>
            <a:cxnSpLocks/>
          </p:cNvCxnSpPr>
          <p:nvPr/>
        </p:nvCxnSpPr>
        <p:spPr bwMode="auto">
          <a:xfrm>
            <a:off x="8925721" y="2481877"/>
            <a:ext cx="325289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53006E48-A2C4-3B46-C32A-F8FCC0C1F521}"/>
              </a:ext>
            </a:extLst>
          </p:cNvPr>
          <p:cNvCxnSpPr>
            <a:cxnSpLocks/>
          </p:cNvCxnSpPr>
          <p:nvPr/>
        </p:nvCxnSpPr>
        <p:spPr bwMode="auto">
          <a:xfrm>
            <a:off x="8925721" y="2680162"/>
            <a:ext cx="325289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839AC761-7419-8F64-7FB4-A3548025A5F2}"/>
              </a:ext>
            </a:extLst>
          </p:cNvPr>
          <p:cNvCxnSpPr>
            <a:cxnSpLocks/>
          </p:cNvCxnSpPr>
          <p:nvPr/>
        </p:nvCxnSpPr>
        <p:spPr bwMode="auto">
          <a:xfrm>
            <a:off x="8925721" y="2898922"/>
            <a:ext cx="325289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xmlns="" id="{89F4A67B-443E-D4B9-BDC0-B8B8A7E0B532}"/>
              </a:ext>
            </a:extLst>
          </p:cNvPr>
          <p:cNvCxnSpPr>
            <a:cxnSpLocks/>
          </p:cNvCxnSpPr>
          <p:nvPr/>
        </p:nvCxnSpPr>
        <p:spPr bwMode="auto">
          <a:xfrm>
            <a:off x="8925721" y="3113246"/>
            <a:ext cx="325289" cy="0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xmlns="" id="{FEC07DB5-57BE-D66A-FBB6-F064329C53DD}"/>
              </a:ext>
            </a:extLst>
          </p:cNvPr>
          <p:cNvSpPr/>
          <p:nvPr/>
        </p:nvSpPr>
        <p:spPr bwMode="auto">
          <a:xfrm>
            <a:off x="6819900" y="2146301"/>
            <a:ext cx="3971925" cy="1816100"/>
          </a:xfrm>
          <a:custGeom>
            <a:avLst/>
            <a:gdLst>
              <a:gd name="connsiteX0" fmla="*/ 0 w 3986212"/>
              <a:gd name="connsiteY0" fmla="*/ 0 h 1819275"/>
              <a:gd name="connsiteX1" fmla="*/ 33337 w 3986212"/>
              <a:gd name="connsiteY1" fmla="*/ 33337 h 1819275"/>
              <a:gd name="connsiteX2" fmla="*/ 57150 w 3986212"/>
              <a:gd name="connsiteY2" fmla="*/ 57150 h 1819275"/>
              <a:gd name="connsiteX3" fmla="*/ 57150 w 3986212"/>
              <a:gd name="connsiteY3" fmla="*/ 100013 h 1819275"/>
              <a:gd name="connsiteX4" fmla="*/ 133350 w 3986212"/>
              <a:gd name="connsiteY4" fmla="*/ 100013 h 1819275"/>
              <a:gd name="connsiteX5" fmla="*/ 133350 w 3986212"/>
              <a:gd name="connsiteY5" fmla="*/ 161925 h 1819275"/>
              <a:gd name="connsiteX6" fmla="*/ 161925 w 3986212"/>
              <a:gd name="connsiteY6" fmla="*/ 161925 h 1819275"/>
              <a:gd name="connsiteX7" fmla="*/ 161925 w 3986212"/>
              <a:gd name="connsiteY7" fmla="*/ 161925 h 1819275"/>
              <a:gd name="connsiteX8" fmla="*/ 190500 w 3986212"/>
              <a:gd name="connsiteY8" fmla="*/ 190500 h 1819275"/>
              <a:gd name="connsiteX9" fmla="*/ 190500 w 3986212"/>
              <a:gd name="connsiteY9" fmla="*/ 228600 h 1819275"/>
              <a:gd name="connsiteX10" fmla="*/ 223837 w 3986212"/>
              <a:gd name="connsiteY10" fmla="*/ 228600 h 1819275"/>
              <a:gd name="connsiteX11" fmla="*/ 223837 w 3986212"/>
              <a:gd name="connsiteY11" fmla="*/ 280988 h 1819275"/>
              <a:gd name="connsiteX12" fmla="*/ 280987 w 3986212"/>
              <a:gd name="connsiteY12" fmla="*/ 280988 h 1819275"/>
              <a:gd name="connsiteX13" fmla="*/ 280987 w 3986212"/>
              <a:gd name="connsiteY13" fmla="*/ 342900 h 1819275"/>
              <a:gd name="connsiteX14" fmla="*/ 309562 w 3986212"/>
              <a:gd name="connsiteY14" fmla="*/ 342900 h 1819275"/>
              <a:gd name="connsiteX15" fmla="*/ 309562 w 3986212"/>
              <a:gd name="connsiteY15" fmla="*/ 371475 h 1819275"/>
              <a:gd name="connsiteX16" fmla="*/ 309562 w 3986212"/>
              <a:gd name="connsiteY16" fmla="*/ 371475 h 1819275"/>
              <a:gd name="connsiteX17" fmla="*/ 338137 w 3986212"/>
              <a:gd name="connsiteY17" fmla="*/ 400050 h 1819275"/>
              <a:gd name="connsiteX18" fmla="*/ 361950 w 3986212"/>
              <a:gd name="connsiteY18" fmla="*/ 423863 h 1819275"/>
              <a:gd name="connsiteX19" fmla="*/ 361950 w 3986212"/>
              <a:gd name="connsiteY19" fmla="*/ 433388 h 1819275"/>
              <a:gd name="connsiteX20" fmla="*/ 404812 w 3986212"/>
              <a:gd name="connsiteY20" fmla="*/ 433388 h 1819275"/>
              <a:gd name="connsiteX21" fmla="*/ 404812 w 3986212"/>
              <a:gd name="connsiteY21" fmla="*/ 481013 h 1819275"/>
              <a:gd name="connsiteX22" fmla="*/ 428625 w 3986212"/>
              <a:gd name="connsiteY22" fmla="*/ 481013 h 1819275"/>
              <a:gd name="connsiteX23" fmla="*/ 428625 w 3986212"/>
              <a:gd name="connsiteY23" fmla="*/ 481013 h 1819275"/>
              <a:gd name="connsiteX24" fmla="*/ 466725 w 3986212"/>
              <a:gd name="connsiteY24" fmla="*/ 519113 h 1819275"/>
              <a:gd name="connsiteX25" fmla="*/ 466725 w 3986212"/>
              <a:gd name="connsiteY25" fmla="*/ 557213 h 1819275"/>
              <a:gd name="connsiteX26" fmla="*/ 533400 w 3986212"/>
              <a:gd name="connsiteY26" fmla="*/ 557213 h 1819275"/>
              <a:gd name="connsiteX27" fmla="*/ 533400 w 3986212"/>
              <a:gd name="connsiteY27" fmla="*/ 590550 h 1819275"/>
              <a:gd name="connsiteX28" fmla="*/ 566737 w 3986212"/>
              <a:gd name="connsiteY28" fmla="*/ 590550 h 1819275"/>
              <a:gd name="connsiteX29" fmla="*/ 566737 w 3986212"/>
              <a:gd name="connsiteY29" fmla="*/ 623888 h 1819275"/>
              <a:gd name="connsiteX30" fmla="*/ 609600 w 3986212"/>
              <a:gd name="connsiteY30" fmla="*/ 623888 h 1819275"/>
              <a:gd name="connsiteX31" fmla="*/ 609600 w 3986212"/>
              <a:gd name="connsiteY31" fmla="*/ 657225 h 1819275"/>
              <a:gd name="connsiteX32" fmla="*/ 652462 w 3986212"/>
              <a:gd name="connsiteY32" fmla="*/ 657225 h 1819275"/>
              <a:gd name="connsiteX33" fmla="*/ 652462 w 3986212"/>
              <a:gd name="connsiteY33" fmla="*/ 690563 h 1819275"/>
              <a:gd name="connsiteX34" fmla="*/ 685800 w 3986212"/>
              <a:gd name="connsiteY34" fmla="*/ 690563 h 1819275"/>
              <a:gd name="connsiteX35" fmla="*/ 685800 w 3986212"/>
              <a:gd name="connsiteY35" fmla="*/ 714375 h 1819275"/>
              <a:gd name="connsiteX36" fmla="*/ 790575 w 3986212"/>
              <a:gd name="connsiteY36" fmla="*/ 714375 h 1819275"/>
              <a:gd name="connsiteX37" fmla="*/ 790575 w 3986212"/>
              <a:gd name="connsiteY37" fmla="*/ 771525 h 1819275"/>
              <a:gd name="connsiteX38" fmla="*/ 847725 w 3986212"/>
              <a:gd name="connsiteY38" fmla="*/ 771525 h 1819275"/>
              <a:gd name="connsiteX39" fmla="*/ 847725 w 3986212"/>
              <a:gd name="connsiteY39" fmla="*/ 800100 h 1819275"/>
              <a:gd name="connsiteX40" fmla="*/ 890587 w 3986212"/>
              <a:gd name="connsiteY40" fmla="*/ 800100 h 1819275"/>
              <a:gd name="connsiteX41" fmla="*/ 904875 w 3986212"/>
              <a:gd name="connsiteY41" fmla="*/ 814388 h 1819275"/>
              <a:gd name="connsiteX42" fmla="*/ 985837 w 3986212"/>
              <a:gd name="connsiteY42" fmla="*/ 814388 h 1819275"/>
              <a:gd name="connsiteX43" fmla="*/ 985837 w 3986212"/>
              <a:gd name="connsiteY43" fmla="*/ 866775 h 1819275"/>
              <a:gd name="connsiteX44" fmla="*/ 1076325 w 3986212"/>
              <a:gd name="connsiteY44" fmla="*/ 866775 h 1819275"/>
              <a:gd name="connsiteX45" fmla="*/ 1076325 w 3986212"/>
              <a:gd name="connsiteY45" fmla="*/ 914400 h 1819275"/>
              <a:gd name="connsiteX46" fmla="*/ 1128712 w 3986212"/>
              <a:gd name="connsiteY46" fmla="*/ 914400 h 1819275"/>
              <a:gd name="connsiteX47" fmla="*/ 1128712 w 3986212"/>
              <a:gd name="connsiteY47" fmla="*/ 942975 h 1819275"/>
              <a:gd name="connsiteX48" fmla="*/ 1214437 w 3986212"/>
              <a:gd name="connsiteY48" fmla="*/ 942975 h 1819275"/>
              <a:gd name="connsiteX49" fmla="*/ 1214437 w 3986212"/>
              <a:gd name="connsiteY49" fmla="*/ 990600 h 1819275"/>
              <a:gd name="connsiteX50" fmla="*/ 1376362 w 3986212"/>
              <a:gd name="connsiteY50" fmla="*/ 990600 h 1819275"/>
              <a:gd name="connsiteX51" fmla="*/ 1376362 w 3986212"/>
              <a:gd name="connsiteY51" fmla="*/ 1028700 h 1819275"/>
              <a:gd name="connsiteX52" fmla="*/ 1452562 w 3986212"/>
              <a:gd name="connsiteY52" fmla="*/ 1028700 h 1819275"/>
              <a:gd name="connsiteX53" fmla="*/ 1452562 w 3986212"/>
              <a:gd name="connsiteY53" fmla="*/ 1071563 h 1819275"/>
              <a:gd name="connsiteX54" fmla="*/ 1562100 w 3986212"/>
              <a:gd name="connsiteY54" fmla="*/ 1071563 h 1819275"/>
              <a:gd name="connsiteX55" fmla="*/ 1562100 w 3986212"/>
              <a:gd name="connsiteY55" fmla="*/ 1104900 h 1819275"/>
              <a:gd name="connsiteX56" fmla="*/ 1624012 w 3986212"/>
              <a:gd name="connsiteY56" fmla="*/ 1104900 h 1819275"/>
              <a:gd name="connsiteX57" fmla="*/ 1624012 w 3986212"/>
              <a:gd name="connsiteY57" fmla="*/ 1128713 h 1819275"/>
              <a:gd name="connsiteX58" fmla="*/ 1733550 w 3986212"/>
              <a:gd name="connsiteY58" fmla="*/ 1128713 h 1819275"/>
              <a:gd name="connsiteX59" fmla="*/ 1733550 w 3986212"/>
              <a:gd name="connsiteY59" fmla="*/ 1166813 h 1819275"/>
              <a:gd name="connsiteX60" fmla="*/ 1814512 w 3986212"/>
              <a:gd name="connsiteY60" fmla="*/ 1166813 h 1819275"/>
              <a:gd name="connsiteX61" fmla="*/ 1814512 w 3986212"/>
              <a:gd name="connsiteY61" fmla="*/ 1195388 h 1819275"/>
              <a:gd name="connsiteX62" fmla="*/ 1909762 w 3986212"/>
              <a:gd name="connsiteY62" fmla="*/ 1195388 h 1819275"/>
              <a:gd name="connsiteX63" fmla="*/ 1909762 w 3986212"/>
              <a:gd name="connsiteY63" fmla="*/ 1223963 h 1819275"/>
              <a:gd name="connsiteX64" fmla="*/ 1952625 w 3986212"/>
              <a:gd name="connsiteY64" fmla="*/ 1223963 h 1819275"/>
              <a:gd name="connsiteX65" fmla="*/ 1952625 w 3986212"/>
              <a:gd name="connsiteY65" fmla="*/ 1243013 h 1819275"/>
              <a:gd name="connsiteX66" fmla="*/ 2033587 w 3986212"/>
              <a:gd name="connsiteY66" fmla="*/ 1243013 h 1819275"/>
              <a:gd name="connsiteX67" fmla="*/ 2033587 w 3986212"/>
              <a:gd name="connsiteY67" fmla="*/ 1271588 h 1819275"/>
              <a:gd name="connsiteX68" fmla="*/ 2133600 w 3986212"/>
              <a:gd name="connsiteY68" fmla="*/ 1271588 h 1819275"/>
              <a:gd name="connsiteX69" fmla="*/ 2133600 w 3986212"/>
              <a:gd name="connsiteY69" fmla="*/ 1290638 h 1819275"/>
              <a:gd name="connsiteX70" fmla="*/ 2233612 w 3986212"/>
              <a:gd name="connsiteY70" fmla="*/ 1290638 h 1819275"/>
              <a:gd name="connsiteX71" fmla="*/ 2233612 w 3986212"/>
              <a:gd name="connsiteY71" fmla="*/ 1333500 h 1819275"/>
              <a:gd name="connsiteX72" fmla="*/ 2400300 w 3986212"/>
              <a:gd name="connsiteY72" fmla="*/ 1333500 h 1819275"/>
              <a:gd name="connsiteX73" fmla="*/ 2400300 w 3986212"/>
              <a:gd name="connsiteY73" fmla="*/ 1366838 h 1819275"/>
              <a:gd name="connsiteX74" fmla="*/ 2481262 w 3986212"/>
              <a:gd name="connsiteY74" fmla="*/ 1366838 h 1819275"/>
              <a:gd name="connsiteX75" fmla="*/ 2481262 w 3986212"/>
              <a:gd name="connsiteY75" fmla="*/ 1400175 h 1819275"/>
              <a:gd name="connsiteX76" fmla="*/ 2595562 w 3986212"/>
              <a:gd name="connsiteY76" fmla="*/ 1400175 h 1819275"/>
              <a:gd name="connsiteX77" fmla="*/ 2595562 w 3986212"/>
              <a:gd name="connsiteY77" fmla="*/ 1423988 h 1819275"/>
              <a:gd name="connsiteX78" fmla="*/ 2686050 w 3986212"/>
              <a:gd name="connsiteY78" fmla="*/ 1423988 h 1819275"/>
              <a:gd name="connsiteX79" fmla="*/ 2686050 w 3986212"/>
              <a:gd name="connsiteY79" fmla="*/ 1457325 h 1819275"/>
              <a:gd name="connsiteX80" fmla="*/ 2743200 w 3986212"/>
              <a:gd name="connsiteY80" fmla="*/ 1457325 h 1819275"/>
              <a:gd name="connsiteX81" fmla="*/ 2743200 w 3986212"/>
              <a:gd name="connsiteY81" fmla="*/ 1476375 h 1819275"/>
              <a:gd name="connsiteX82" fmla="*/ 2847975 w 3986212"/>
              <a:gd name="connsiteY82" fmla="*/ 1476375 h 1819275"/>
              <a:gd name="connsiteX83" fmla="*/ 2847975 w 3986212"/>
              <a:gd name="connsiteY83" fmla="*/ 1495425 h 1819275"/>
              <a:gd name="connsiteX84" fmla="*/ 2976562 w 3986212"/>
              <a:gd name="connsiteY84" fmla="*/ 1495425 h 1819275"/>
              <a:gd name="connsiteX85" fmla="*/ 2976562 w 3986212"/>
              <a:gd name="connsiteY85" fmla="*/ 1528763 h 1819275"/>
              <a:gd name="connsiteX86" fmla="*/ 3076575 w 3986212"/>
              <a:gd name="connsiteY86" fmla="*/ 1528763 h 1819275"/>
              <a:gd name="connsiteX87" fmla="*/ 3076575 w 3986212"/>
              <a:gd name="connsiteY87" fmla="*/ 1562100 h 1819275"/>
              <a:gd name="connsiteX88" fmla="*/ 3219450 w 3986212"/>
              <a:gd name="connsiteY88" fmla="*/ 1562100 h 1819275"/>
              <a:gd name="connsiteX89" fmla="*/ 3219450 w 3986212"/>
              <a:gd name="connsiteY89" fmla="*/ 1600200 h 1819275"/>
              <a:gd name="connsiteX90" fmla="*/ 3348037 w 3986212"/>
              <a:gd name="connsiteY90" fmla="*/ 1600200 h 1819275"/>
              <a:gd name="connsiteX91" fmla="*/ 3348037 w 3986212"/>
              <a:gd name="connsiteY91" fmla="*/ 1619250 h 1819275"/>
              <a:gd name="connsiteX92" fmla="*/ 3571875 w 3986212"/>
              <a:gd name="connsiteY92" fmla="*/ 1619250 h 1819275"/>
              <a:gd name="connsiteX93" fmla="*/ 3571875 w 3986212"/>
              <a:gd name="connsiteY93" fmla="*/ 1671638 h 1819275"/>
              <a:gd name="connsiteX94" fmla="*/ 3695700 w 3986212"/>
              <a:gd name="connsiteY94" fmla="*/ 1671638 h 1819275"/>
              <a:gd name="connsiteX95" fmla="*/ 3695700 w 3986212"/>
              <a:gd name="connsiteY95" fmla="*/ 1709738 h 1819275"/>
              <a:gd name="connsiteX96" fmla="*/ 3819525 w 3986212"/>
              <a:gd name="connsiteY96" fmla="*/ 1709738 h 1819275"/>
              <a:gd name="connsiteX97" fmla="*/ 3819525 w 3986212"/>
              <a:gd name="connsiteY97" fmla="*/ 1819275 h 1819275"/>
              <a:gd name="connsiteX98" fmla="*/ 3986212 w 3986212"/>
              <a:gd name="connsiteY98" fmla="*/ 1819275 h 1819275"/>
              <a:gd name="connsiteX0" fmla="*/ 0 w 3986212"/>
              <a:gd name="connsiteY0" fmla="*/ 0 h 1819275"/>
              <a:gd name="connsiteX1" fmla="*/ 14287 w 3986212"/>
              <a:gd name="connsiteY1" fmla="*/ 61912 h 1819275"/>
              <a:gd name="connsiteX2" fmla="*/ 57150 w 3986212"/>
              <a:gd name="connsiteY2" fmla="*/ 57150 h 1819275"/>
              <a:gd name="connsiteX3" fmla="*/ 57150 w 3986212"/>
              <a:gd name="connsiteY3" fmla="*/ 100013 h 1819275"/>
              <a:gd name="connsiteX4" fmla="*/ 133350 w 3986212"/>
              <a:gd name="connsiteY4" fmla="*/ 100013 h 1819275"/>
              <a:gd name="connsiteX5" fmla="*/ 133350 w 3986212"/>
              <a:gd name="connsiteY5" fmla="*/ 161925 h 1819275"/>
              <a:gd name="connsiteX6" fmla="*/ 161925 w 3986212"/>
              <a:gd name="connsiteY6" fmla="*/ 161925 h 1819275"/>
              <a:gd name="connsiteX7" fmla="*/ 161925 w 3986212"/>
              <a:gd name="connsiteY7" fmla="*/ 161925 h 1819275"/>
              <a:gd name="connsiteX8" fmla="*/ 190500 w 3986212"/>
              <a:gd name="connsiteY8" fmla="*/ 190500 h 1819275"/>
              <a:gd name="connsiteX9" fmla="*/ 190500 w 3986212"/>
              <a:gd name="connsiteY9" fmla="*/ 228600 h 1819275"/>
              <a:gd name="connsiteX10" fmla="*/ 223837 w 3986212"/>
              <a:gd name="connsiteY10" fmla="*/ 228600 h 1819275"/>
              <a:gd name="connsiteX11" fmla="*/ 223837 w 3986212"/>
              <a:gd name="connsiteY11" fmla="*/ 280988 h 1819275"/>
              <a:gd name="connsiteX12" fmla="*/ 280987 w 3986212"/>
              <a:gd name="connsiteY12" fmla="*/ 280988 h 1819275"/>
              <a:gd name="connsiteX13" fmla="*/ 280987 w 3986212"/>
              <a:gd name="connsiteY13" fmla="*/ 342900 h 1819275"/>
              <a:gd name="connsiteX14" fmla="*/ 309562 w 3986212"/>
              <a:gd name="connsiteY14" fmla="*/ 342900 h 1819275"/>
              <a:gd name="connsiteX15" fmla="*/ 309562 w 3986212"/>
              <a:gd name="connsiteY15" fmla="*/ 371475 h 1819275"/>
              <a:gd name="connsiteX16" fmla="*/ 309562 w 3986212"/>
              <a:gd name="connsiteY16" fmla="*/ 371475 h 1819275"/>
              <a:gd name="connsiteX17" fmla="*/ 338137 w 3986212"/>
              <a:gd name="connsiteY17" fmla="*/ 400050 h 1819275"/>
              <a:gd name="connsiteX18" fmla="*/ 361950 w 3986212"/>
              <a:gd name="connsiteY18" fmla="*/ 423863 h 1819275"/>
              <a:gd name="connsiteX19" fmla="*/ 361950 w 3986212"/>
              <a:gd name="connsiteY19" fmla="*/ 433388 h 1819275"/>
              <a:gd name="connsiteX20" fmla="*/ 404812 w 3986212"/>
              <a:gd name="connsiteY20" fmla="*/ 433388 h 1819275"/>
              <a:gd name="connsiteX21" fmla="*/ 404812 w 3986212"/>
              <a:gd name="connsiteY21" fmla="*/ 481013 h 1819275"/>
              <a:gd name="connsiteX22" fmla="*/ 428625 w 3986212"/>
              <a:gd name="connsiteY22" fmla="*/ 481013 h 1819275"/>
              <a:gd name="connsiteX23" fmla="*/ 428625 w 3986212"/>
              <a:gd name="connsiteY23" fmla="*/ 481013 h 1819275"/>
              <a:gd name="connsiteX24" fmla="*/ 466725 w 3986212"/>
              <a:gd name="connsiteY24" fmla="*/ 519113 h 1819275"/>
              <a:gd name="connsiteX25" fmla="*/ 466725 w 3986212"/>
              <a:gd name="connsiteY25" fmla="*/ 557213 h 1819275"/>
              <a:gd name="connsiteX26" fmla="*/ 533400 w 3986212"/>
              <a:gd name="connsiteY26" fmla="*/ 557213 h 1819275"/>
              <a:gd name="connsiteX27" fmla="*/ 533400 w 3986212"/>
              <a:gd name="connsiteY27" fmla="*/ 590550 h 1819275"/>
              <a:gd name="connsiteX28" fmla="*/ 566737 w 3986212"/>
              <a:gd name="connsiteY28" fmla="*/ 590550 h 1819275"/>
              <a:gd name="connsiteX29" fmla="*/ 566737 w 3986212"/>
              <a:gd name="connsiteY29" fmla="*/ 623888 h 1819275"/>
              <a:gd name="connsiteX30" fmla="*/ 609600 w 3986212"/>
              <a:gd name="connsiteY30" fmla="*/ 623888 h 1819275"/>
              <a:gd name="connsiteX31" fmla="*/ 609600 w 3986212"/>
              <a:gd name="connsiteY31" fmla="*/ 657225 h 1819275"/>
              <a:gd name="connsiteX32" fmla="*/ 652462 w 3986212"/>
              <a:gd name="connsiteY32" fmla="*/ 657225 h 1819275"/>
              <a:gd name="connsiteX33" fmla="*/ 652462 w 3986212"/>
              <a:gd name="connsiteY33" fmla="*/ 690563 h 1819275"/>
              <a:gd name="connsiteX34" fmla="*/ 685800 w 3986212"/>
              <a:gd name="connsiteY34" fmla="*/ 690563 h 1819275"/>
              <a:gd name="connsiteX35" fmla="*/ 685800 w 3986212"/>
              <a:gd name="connsiteY35" fmla="*/ 714375 h 1819275"/>
              <a:gd name="connsiteX36" fmla="*/ 790575 w 3986212"/>
              <a:gd name="connsiteY36" fmla="*/ 714375 h 1819275"/>
              <a:gd name="connsiteX37" fmla="*/ 790575 w 3986212"/>
              <a:gd name="connsiteY37" fmla="*/ 771525 h 1819275"/>
              <a:gd name="connsiteX38" fmla="*/ 847725 w 3986212"/>
              <a:gd name="connsiteY38" fmla="*/ 771525 h 1819275"/>
              <a:gd name="connsiteX39" fmla="*/ 847725 w 3986212"/>
              <a:gd name="connsiteY39" fmla="*/ 800100 h 1819275"/>
              <a:gd name="connsiteX40" fmla="*/ 890587 w 3986212"/>
              <a:gd name="connsiteY40" fmla="*/ 800100 h 1819275"/>
              <a:gd name="connsiteX41" fmla="*/ 904875 w 3986212"/>
              <a:gd name="connsiteY41" fmla="*/ 814388 h 1819275"/>
              <a:gd name="connsiteX42" fmla="*/ 985837 w 3986212"/>
              <a:gd name="connsiteY42" fmla="*/ 814388 h 1819275"/>
              <a:gd name="connsiteX43" fmla="*/ 985837 w 3986212"/>
              <a:gd name="connsiteY43" fmla="*/ 866775 h 1819275"/>
              <a:gd name="connsiteX44" fmla="*/ 1076325 w 3986212"/>
              <a:gd name="connsiteY44" fmla="*/ 866775 h 1819275"/>
              <a:gd name="connsiteX45" fmla="*/ 1076325 w 3986212"/>
              <a:gd name="connsiteY45" fmla="*/ 914400 h 1819275"/>
              <a:gd name="connsiteX46" fmla="*/ 1128712 w 3986212"/>
              <a:gd name="connsiteY46" fmla="*/ 914400 h 1819275"/>
              <a:gd name="connsiteX47" fmla="*/ 1128712 w 3986212"/>
              <a:gd name="connsiteY47" fmla="*/ 942975 h 1819275"/>
              <a:gd name="connsiteX48" fmla="*/ 1214437 w 3986212"/>
              <a:gd name="connsiteY48" fmla="*/ 942975 h 1819275"/>
              <a:gd name="connsiteX49" fmla="*/ 1214437 w 3986212"/>
              <a:gd name="connsiteY49" fmla="*/ 990600 h 1819275"/>
              <a:gd name="connsiteX50" fmla="*/ 1376362 w 3986212"/>
              <a:gd name="connsiteY50" fmla="*/ 990600 h 1819275"/>
              <a:gd name="connsiteX51" fmla="*/ 1376362 w 3986212"/>
              <a:gd name="connsiteY51" fmla="*/ 1028700 h 1819275"/>
              <a:gd name="connsiteX52" fmla="*/ 1452562 w 3986212"/>
              <a:gd name="connsiteY52" fmla="*/ 1028700 h 1819275"/>
              <a:gd name="connsiteX53" fmla="*/ 1452562 w 3986212"/>
              <a:gd name="connsiteY53" fmla="*/ 1071563 h 1819275"/>
              <a:gd name="connsiteX54" fmla="*/ 1562100 w 3986212"/>
              <a:gd name="connsiteY54" fmla="*/ 1071563 h 1819275"/>
              <a:gd name="connsiteX55" fmla="*/ 1562100 w 3986212"/>
              <a:gd name="connsiteY55" fmla="*/ 1104900 h 1819275"/>
              <a:gd name="connsiteX56" fmla="*/ 1624012 w 3986212"/>
              <a:gd name="connsiteY56" fmla="*/ 1104900 h 1819275"/>
              <a:gd name="connsiteX57" fmla="*/ 1624012 w 3986212"/>
              <a:gd name="connsiteY57" fmla="*/ 1128713 h 1819275"/>
              <a:gd name="connsiteX58" fmla="*/ 1733550 w 3986212"/>
              <a:gd name="connsiteY58" fmla="*/ 1128713 h 1819275"/>
              <a:gd name="connsiteX59" fmla="*/ 1733550 w 3986212"/>
              <a:gd name="connsiteY59" fmla="*/ 1166813 h 1819275"/>
              <a:gd name="connsiteX60" fmla="*/ 1814512 w 3986212"/>
              <a:gd name="connsiteY60" fmla="*/ 1166813 h 1819275"/>
              <a:gd name="connsiteX61" fmla="*/ 1814512 w 3986212"/>
              <a:gd name="connsiteY61" fmla="*/ 1195388 h 1819275"/>
              <a:gd name="connsiteX62" fmla="*/ 1909762 w 3986212"/>
              <a:gd name="connsiteY62" fmla="*/ 1195388 h 1819275"/>
              <a:gd name="connsiteX63" fmla="*/ 1909762 w 3986212"/>
              <a:gd name="connsiteY63" fmla="*/ 1223963 h 1819275"/>
              <a:gd name="connsiteX64" fmla="*/ 1952625 w 3986212"/>
              <a:gd name="connsiteY64" fmla="*/ 1223963 h 1819275"/>
              <a:gd name="connsiteX65" fmla="*/ 1952625 w 3986212"/>
              <a:gd name="connsiteY65" fmla="*/ 1243013 h 1819275"/>
              <a:gd name="connsiteX66" fmla="*/ 2033587 w 3986212"/>
              <a:gd name="connsiteY66" fmla="*/ 1243013 h 1819275"/>
              <a:gd name="connsiteX67" fmla="*/ 2033587 w 3986212"/>
              <a:gd name="connsiteY67" fmla="*/ 1271588 h 1819275"/>
              <a:gd name="connsiteX68" fmla="*/ 2133600 w 3986212"/>
              <a:gd name="connsiteY68" fmla="*/ 1271588 h 1819275"/>
              <a:gd name="connsiteX69" fmla="*/ 2133600 w 3986212"/>
              <a:gd name="connsiteY69" fmla="*/ 1290638 h 1819275"/>
              <a:gd name="connsiteX70" fmla="*/ 2233612 w 3986212"/>
              <a:gd name="connsiteY70" fmla="*/ 1290638 h 1819275"/>
              <a:gd name="connsiteX71" fmla="*/ 2233612 w 3986212"/>
              <a:gd name="connsiteY71" fmla="*/ 1333500 h 1819275"/>
              <a:gd name="connsiteX72" fmla="*/ 2400300 w 3986212"/>
              <a:gd name="connsiteY72" fmla="*/ 1333500 h 1819275"/>
              <a:gd name="connsiteX73" fmla="*/ 2400300 w 3986212"/>
              <a:gd name="connsiteY73" fmla="*/ 1366838 h 1819275"/>
              <a:gd name="connsiteX74" fmla="*/ 2481262 w 3986212"/>
              <a:gd name="connsiteY74" fmla="*/ 1366838 h 1819275"/>
              <a:gd name="connsiteX75" fmla="*/ 2481262 w 3986212"/>
              <a:gd name="connsiteY75" fmla="*/ 1400175 h 1819275"/>
              <a:gd name="connsiteX76" fmla="*/ 2595562 w 3986212"/>
              <a:gd name="connsiteY76" fmla="*/ 1400175 h 1819275"/>
              <a:gd name="connsiteX77" fmla="*/ 2595562 w 3986212"/>
              <a:gd name="connsiteY77" fmla="*/ 1423988 h 1819275"/>
              <a:gd name="connsiteX78" fmla="*/ 2686050 w 3986212"/>
              <a:gd name="connsiteY78" fmla="*/ 1423988 h 1819275"/>
              <a:gd name="connsiteX79" fmla="*/ 2686050 w 3986212"/>
              <a:gd name="connsiteY79" fmla="*/ 1457325 h 1819275"/>
              <a:gd name="connsiteX80" fmla="*/ 2743200 w 3986212"/>
              <a:gd name="connsiteY80" fmla="*/ 1457325 h 1819275"/>
              <a:gd name="connsiteX81" fmla="*/ 2743200 w 3986212"/>
              <a:gd name="connsiteY81" fmla="*/ 1476375 h 1819275"/>
              <a:gd name="connsiteX82" fmla="*/ 2847975 w 3986212"/>
              <a:gd name="connsiteY82" fmla="*/ 1476375 h 1819275"/>
              <a:gd name="connsiteX83" fmla="*/ 2847975 w 3986212"/>
              <a:gd name="connsiteY83" fmla="*/ 1495425 h 1819275"/>
              <a:gd name="connsiteX84" fmla="*/ 2976562 w 3986212"/>
              <a:gd name="connsiteY84" fmla="*/ 1495425 h 1819275"/>
              <a:gd name="connsiteX85" fmla="*/ 2976562 w 3986212"/>
              <a:gd name="connsiteY85" fmla="*/ 1528763 h 1819275"/>
              <a:gd name="connsiteX86" fmla="*/ 3076575 w 3986212"/>
              <a:gd name="connsiteY86" fmla="*/ 1528763 h 1819275"/>
              <a:gd name="connsiteX87" fmla="*/ 3076575 w 3986212"/>
              <a:gd name="connsiteY87" fmla="*/ 1562100 h 1819275"/>
              <a:gd name="connsiteX88" fmla="*/ 3219450 w 3986212"/>
              <a:gd name="connsiteY88" fmla="*/ 1562100 h 1819275"/>
              <a:gd name="connsiteX89" fmla="*/ 3219450 w 3986212"/>
              <a:gd name="connsiteY89" fmla="*/ 1600200 h 1819275"/>
              <a:gd name="connsiteX90" fmla="*/ 3348037 w 3986212"/>
              <a:gd name="connsiteY90" fmla="*/ 1600200 h 1819275"/>
              <a:gd name="connsiteX91" fmla="*/ 3348037 w 3986212"/>
              <a:gd name="connsiteY91" fmla="*/ 1619250 h 1819275"/>
              <a:gd name="connsiteX92" fmla="*/ 3571875 w 3986212"/>
              <a:gd name="connsiteY92" fmla="*/ 1619250 h 1819275"/>
              <a:gd name="connsiteX93" fmla="*/ 3571875 w 3986212"/>
              <a:gd name="connsiteY93" fmla="*/ 1671638 h 1819275"/>
              <a:gd name="connsiteX94" fmla="*/ 3695700 w 3986212"/>
              <a:gd name="connsiteY94" fmla="*/ 1671638 h 1819275"/>
              <a:gd name="connsiteX95" fmla="*/ 3695700 w 3986212"/>
              <a:gd name="connsiteY95" fmla="*/ 1709738 h 1819275"/>
              <a:gd name="connsiteX96" fmla="*/ 3819525 w 3986212"/>
              <a:gd name="connsiteY96" fmla="*/ 1709738 h 1819275"/>
              <a:gd name="connsiteX97" fmla="*/ 3819525 w 3986212"/>
              <a:gd name="connsiteY97" fmla="*/ 1819275 h 1819275"/>
              <a:gd name="connsiteX98" fmla="*/ 3986212 w 3986212"/>
              <a:gd name="connsiteY98" fmla="*/ 1819275 h 1819275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9063 w 3971925"/>
              <a:gd name="connsiteY4" fmla="*/ 9683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76213 w 3971925"/>
              <a:gd name="connsiteY8" fmla="*/ 187325 h 1816100"/>
              <a:gd name="connsiteX9" fmla="*/ 176213 w 3971925"/>
              <a:gd name="connsiteY9" fmla="*/ 225425 h 1816100"/>
              <a:gd name="connsiteX10" fmla="*/ 209550 w 3971925"/>
              <a:gd name="connsiteY10" fmla="*/ 225425 h 1816100"/>
              <a:gd name="connsiteX11" fmla="*/ 209550 w 3971925"/>
              <a:gd name="connsiteY11" fmla="*/ 277813 h 1816100"/>
              <a:gd name="connsiteX12" fmla="*/ 266700 w 3971925"/>
              <a:gd name="connsiteY12" fmla="*/ 277813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76213 w 3971925"/>
              <a:gd name="connsiteY8" fmla="*/ 187325 h 1816100"/>
              <a:gd name="connsiteX9" fmla="*/ 176213 w 3971925"/>
              <a:gd name="connsiteY9" fmla="*/ 225425 h 1816100"/>
              <a:gd name="connsiteX10" fmla="*/ 209550 w 3971925"/>
              <a:gd name="connsiteY10" fmla="*/ 225425 h 1816100"/>
              <a:gd name="connsiteX11" fmla="*/ 209550 w 3971925"/>
              <a:gd name="connsiteY11" fmla="*/ 277813 h 1816100"/>
              <a:gd name="connsiteX12" fmla="*/ 266700 w 3971925"/>
              <a:gd name="connsiteY12" fmla="*/ 277813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6213 w 3971925"/>
              <a:gd name="connsiteY9" fmla="*/ 225425 h 1816100"/>
              <a:gd name="connsiteX10" fmla="*/ 209550 w 3971925"/>
              <a:gd name="connsiteY10" fmla="*/ 225425 h 1816100"/>
              <a:gd name="connsiteX11" fmla="*/ 209550 w 3971925"/>
              <a:gd name="connsiteY11" fmla="*/ 277813 h 1816100"/>
              <a:gd name="connsiteX12" fmla="*/ 266700 w 3971925"/>
              <a:gd name="connsiteY12" fmla="*/ 277813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209550 w 3971925"/>
              <a:gd name="connsiteY10" fmla="*/ 225425 h 1816100"/>
              <a:gd name="connsiteX11" fmla="*/ 209550 w 3971925"/>
              <a:gd name="connsiteY11" fmla="*/ 277813 h 1816100"/>
              <a:gd name="connsiteX12" fmla="*/ 266700 w 3971925"/>
              <a:gd name="connsiteY12" fmla="*/ 277813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09550 w 3971925"/>
              <a:gd name="connsiteY11" fmla="*/ 277813 h 1816100"/>
              <a:gd name="connsiteX12" fmla="*/ 266700 w 3971925"/>
              <a:gd name="connsiteY12" fmla="*/ 277813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66700 w 3971925"/>
              <a:gd name="connsiteY12" fmla="*/ 277813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6700 w 3971925"/>
              <a:gd name="connsiteY13" fmla="*/ 339725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6700 w 3971925"/>
              <a:gd name="connsiteY13" fmla="*/ 298450 h 1816100"/>
              <a:gd name="connsiteX14" fmla="*/ 295275 w 3971925"/>
              <a:gd name="connsiteY14" fmla="*/ 3397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06363 w 3971925"/>
              <a:gd name="connsiteY4" fmla="*/ 93663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6700 w 3971925"/>
              <a:gd name="connsiteY13" fmla="*/ 298450 h 1816100"/>
              <a:gd name="connsiteX14" fmla="*/ 273050 w 3971925"/>
              <a:gd name="connsiteY14" fmla="*/ 35877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6700 w 3971925"/>
              <a:gd name="connsiteY13" fmla="*/ 298450 h 1816100"/>
              <a:gd name="connsiteX14" fmla="*/ 273050 w 3971925"/>
              <a:gd name="connsiteY14" fmla="*/ 35877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44475 w 3971925"/>
              <a:gd name="connsiteY13" fmla="*/ 301625 h 1816100"/>
              <a:gd name="connsiteX14" fmla="*/ 273050 w 3971925"/>
              <a:gd name="connsiteY14" fmla="*/ 35877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3525 w 3971925"/>
              <a:gd name="connsiteY13" fmla="*/ 273050 h 1816100"/>
              <a:gd name="connsiteX14" fmla="*/ 273050 w 3971925"/>
              <a:gd name="connsiteY14" fmla="*/ 35877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3525 w 3971925"/>
              <a:gd name="connsiteY13" fmla="*/ 273050 h 1816100"/>
              <a:gd name="connsiteX14" fmla="*/ 298450 w 3971925"/>
              <a:gd name="connsiteY14" fmla="*/ 327025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63525 w 3971925"/>
              <a:gd name="connsiteY13" fmla="*/ 273050 h 1816100"/>
              <a:gd name="connsiteX14" fmla="*/ 263525 w 3971925"/>
              <a:gd name="connsiteY14" fmla="*/ 317500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63525 w 3971925"/>
              <a:gd name="connsiteY14" fmla="*/ 317500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5275 w 3971925"/>
              <a:gd name="connsiteY15" fmla="*/ 368300 h 1816100"/>
              <a:gd name="connsiteX16" fmla="*/ 295275 w 3971925"/>
              <a:gd name="connsiteY16" fmla="*/ 36830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5275 w 3971925"/>
              <a:gd name="connsiteY15" fmla="*/ 368300 h 1816100"/>
              <a:gd name="connsiteX16" fmla="*/ 285750 w 3971925"/>
              <a:gd name="connsiteY16" fmla="*/ 327025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5275 w 3971925"/>
              <a:gd name="connsiteY15" fmla="*/ 368300 h 1816100"/>
              <a:gd name="connsiteX16" fmla="*/ 330200 w 3971925"/>
              <a:gd name="connsiteY16" fmla="*/ 32385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330200 w 3971925"/>
              <a:gd name="connsiteY16" fmla="*/ 323850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323850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301625 w 3971925"/>
              <a:gd name="connsiteY17" fmla="*/ 39687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327025 w 3971925"/>
              <a:gd name="connsiteY17" fmla="*/ 361950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47663 w 3971925"/>
              <a:gd name="connsiteY18" fmla="*/ 420688 h 1816100"/>
              <a:gd name="connsiteX19" fmla="*/ 347663 w 3971925"/>
              <a:gd name="connsiteY19" fmla="*/ 430213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47663 w 3971925"/>
              <a:gd name="connsiteY18" fmla="*/ 420688 h 1816100"/>
              <a:gd name="connsiteX19" fmla="*/ 338138 w 3971925"/>
              <a:gd name="connsiteY19" fmla="*/ 46513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1788 w 3971925"/>
              <a:gd name="connsiteY18" fmla="*/ 388938 h 1816100"/>
              <a:gd name="connsiteX19" fmla="*/ 338138 w 3971925"/>
              <a:gd name="connsiteY19" fmla="*/ 46513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1788 w 3971925"/>
              <a:gd name="connsiteY18" fmla="*/ 376238 h 1816100"/>
              <a:gd name="connsiteX19" fmla="*/ 338138 w 3971925"/>
              <a:gd name="connsiteY19" fmla="*/ 46513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1788 w 3971925"/>
              <a:gd name="connsiteY18" fmla="*/ 37623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52438 w 3971925"/>
              <a:gd name="connsiteY24" fmla="*/ 515938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11163 w 3971925"/>
              <a:gd name="connsiteY24" fmla="*/ 512763 h 1816100"/>
              <a:gd name="connsiteX25" fmla="*/ 452438 w 3971925"/>
              <a:gd name="connsiteY25" fmla="*/ 55403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11163 w 3971925"/>
              <a:gd name="connsiteY24" fmla="*/ 512763 h 1816100"/>
              <a:gd name="connsiteX25" fmla="*/ 452438 w 3971925"/>
              <a:gd name="connsiteY25" fmla="*/ 52228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9113 h 1816100"/>
              <a:gd name="connsiteX25" fmla="*/ 452438 w 3971925"/>
              <a:gd name="connsiteY25" fmla="*/ 52228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519113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19113 w 3971925"/>
              <a:gd name="connsiteY27" fmla="*/ 58737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52450 w 3971925"/>
              <a:gd name="connsiteY28" fmla="*/ 58737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606425 h 1816100"/>
              <a:gd name="connsiteX29" fmla="*/ 552450 w 3971925"/>
              <a:gd name="connsiteY29" fmla="*/ 62071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606425 h 1816100"/>
              <a:gd name="connsiteX29" fmla="*/ 539750 w 3971925"/>
              <a:gd name="connsiteY29" fmla="*/ 61436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606425 h 1816100"/>
              <a:gd name="connsiteX29" fmla="*/ 561975 w 3971925"/>
              <a:gd name="connsiteY29" fmla="*/ 58896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606425 h 1816100"/>
              <a:gd name="connsiteX29" fmla="*/ 561975 w 3971925"/>
              <a:gd name="connsiteY29" fmla="*/ 588963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606425 h 1816100"/>
              <a:gd name="connsiteX29" fmla="*/ 561975 w 3971925"/>
              <a:gd name="connsiteY29" fmla="*/ 598488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61975 w 3971925"/>
              <a:gd name="connsiteY29" fmla="*/ 598488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61975 w 3971925"/>
              <a:gd name="connsiteY29" fmla="*/ 598488 h 1816100"/>
              <a:gd name="connsiteX30" fmla="*/ 595313 w 3971925"/>
              <a:gd name="connsiteY30" fmla="*/ 620713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61975 w 3971925"/>
              <a:gd name="connsiteY29" fmla="*/ 598488 h 1816100"/>
              <a:gd name="connsiteX30" fmla="*/ 579438 w 3971925"/>
              <a:gd name="connsiteY30" fmla="*/ 642938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595313 w 3971925"/>
              <a:gd name="connsiteY31" fmla="*/ 6540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592138 w 3971925"/>
              <a:gd name="connsiteY31" fmla="*/ 62865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592138 w 3971925"/>
              <a:gd name="connsiteY31" fmla="*/ 69532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021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4838 w 3971925"/>
              <a:gd name="connsiteY31" fmla="*/ 66040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4838 w 3971925"/>
              <a:gd name="connsiteY31" fmla="*/ 660400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71550 w 3971925"/>
              <a:gd name="connsiteY42" fmla="*/ 8112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11213 h 1816100"/>
              <a:gd name="connsiteX42" fmla="*/ 968375 w 3971925"/>
              <a:gd name="connsiteY42" fmla="*/ 827088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7088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225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501775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62275 w 3971925"/>
              <a:gd name="connsiteY85" fmla="*/ 15255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25588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52763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52763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805238 w 3971925"/>
              <a:gd name="connsiteY96" fmla="*/ 1706563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767138 w 3971925"/>
              <a:gd name="connsiteY96" fmla="*/ 1709738 h 1816100"/>
              <a:gd name="connsiteX97" fmla="*/ 380523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25625"/>
              <a:gd name="connsiteX1" fmla="*/ 0 w 3971925"/>
              <a:gd name="connsiteY1" fmla="*/ 58737 h 1825625"/>
              <a:gd name="connsiteX2" fmla="*/ 42863 w 3971925"/>
              <a:gd name="connsiteY2" fmla="*/ 53975 h 1825625"/>
              <a:gd name="connsiteX3" fmla="*/ 42863 w 3971925"/>
              <a:gd name="connsiteY3" fmla="*/ 96838 h 1825625"/>
              <a:gd name="connsiteX4" fmla="*/ 112713 w 3971925"/>
              <a:gd name="connsiteY4" fmla="*/ 103188 h 1825625"/>
              <a:gd name="connsiteX5" fmla="*/ 119063 w 3971925"/>
              <a:gd name="connsiteY5" fmla="*/ 158750 h 1825625"/>
              <a:gd name="connsiteX6" fmla="*/ 147638 w 3971925"/>
              <a:gd name="connsiteY6" fmla="*/ 158750 h 1825625"/>
              <a:gd name="connsiteX7" fmla="*/ 147638 w 3971925"/>
              <a:gd name="connsiteY7" fmla="*/ 158750 h 1825625"/>
              <a:gd name="connsiteX8" fmla="*/ 150813 w 3971925"/>
              <a:gd name="connsiteY8" fmla="*/ 193675 h 1825625"/>
              <a:gd name="connsiteX9" fmla="*/ 179388 w 3971925"/>
              <a:gd name="connsiteY9" fmla="*/ 196850 h 1825625"/>
              <a:gd name="connsiteX10" fmla="*/ 187325 w 3971925"/>
              <a:gd name="connsiteY10" fmla="*/ 225425 h 1825625"/>
              <a:gd name="connsiteX11" fmla="*/ 215900 w 3971925"/>
              <a:gd name="connsiteY11" fmla="*/ 233363 h 1825625"/>
              <a:gd name="connsiteX12" fmla="*/ 212725 w 3971925"/>
              <a:gd name="connsiteY12" fmla="*/ 274638 h 1825625"/>
              <a:gd name="connsiteX13" fmla="*/ 254000 w 3971925"/>
              <a:gd name="connsiteY13" fmla="*/ 273050 h 1825625"/>
              <a:gd name="connsiteX14" fmla="*/ 254000 w 3971925"/>
              <a:gd name="connsiteY14" fmla="*/ 317500 h 1825625"/>
              <a:gd name="connsiteX15" fmla="*/ 292100 w 3971925"/>
              <a:gd name="connsiteY15" fmla="*/ 327025 h 1825625"/>
              <a:gd name="connsiteX16" fmla="*/ 288925 w 3971925"/>
              <a:gd name="connsiteY16" fmla="*/ 352425 h 1825625"/>
              <a:gd name="connsiteX17" fmla="*/ 298450 w 3971925"/>
              <a:gd name="connsiteY17" fmla="*/ 377825 h 1825625"/>
              <a:gd name="connsiteX18" fmla="*/ 334963 w 3971925"/>
              <a:gd name="connsiteY18" fmla="*/ 382588 h 1825625"/>
              <a:gd name="connsiteX19" fmla="*/ 338138 w 3971925"/>
              <a:gd name="connsiteY19" fmla="*/ 433388 h 1825625"/>
              <a:gd name="connsiteX20" fmla="*/ 390525 w 3971925"/>
              <a:gd name="connsiteY20" fmla="*/ 436563 h 1825625"/>
              <a:gd name="connsiteX21" fmla="*/ 390525 w 3971925"/>
              <a:gd name="connsiteY21" fmla="*/ 477838 h 1825625"/>
              <a:gd name="connsiteX22" fmla="*/ 414338 w 3971925"/>
              <a:gd name="connsiteY22" fmla="*/ 477838 h 1825625"/>
              <a:gd name="connsiteX23" fmla="*/ 414338 w 3971925"/>
              <a:gd name="connsiteY23" fmla="*/ 477838 h 1825625"/>
              <a:gd name="connsiteX24" fmla="*/ 420688 w 3971925"/>
              <a:gd name="connsiteY24" fmla="*/ 512763 h 1825625"/>
              <a:gd name="connsiteX25" fmla="*/ 452438 w 3971925"/>
              <a:gd name="connsiteY25" fmla="*/ 522288 h 1825625"/>
              <a:gd name="connsiteX26" fmla="*/ 465138 w 3971925"/>
              <a:gd name="connsiteY26" fmla="*/ 554038 h 1825625"/>
              <a:gd name="connsiteX27" fmla="*/ 522288 w 3971925"/>
              <a:gd name="connsiteY27" fmla="*/ 555625 h 1825625"/>
              <a:gd name="connsiteX28" fmla="*/ 533400 w 3971925"/>
              <a:gd name="connsiteY28" fmla="*/ 593725 h 1825625"/>
              <a:gd name="connsiteX29" fmla="*/ 571500 w 3971925"/>
              <a:gd name="connsiteY29" fmla="*/ 598488 h 1825625"/>
              <a:gd name="connsiteX30" fmla="*/ 579438 w 3971925"/>
              <a:gd name="connsiteY30" fmla="*/ 642938 h 1825625"/>
              <a:gd name="connsiteX31" fmla="*/ 608013 w 3971925"/>
              <a:gd name="connsiteY31" fmla="*/ 650875 h 1825625"/>
              <a:gd name="connsiteX32" fmla="*/ 638175 w 3971925"/>
              <a:gd name="connsiteY32" fmla="*/ 654050 h 1825625"/>
              <a:gd name="connsiteX33" fmla="*/ 638175 w 3971925"/>
              <a:gd name="connsiteY33" fmla="*/ 687388 h 1825625"/>
              <a:gd name="connsiteX34" fmla="*/ 671513 w 3971925"/>
              <a:gd name="connsiteY34" fmla="*/ 687388 h 1825625"/>
              <a:gd name="connsiteX35" fmla="*/ 671513 w 3971925"/>
              <a:gd name="connsiteY35" fmla="*/ 711200 h 1825625"/>
              <a:gd name="connsiteX36" fmla="*/ 776288 w 3971925"/>
              <a:gd name="connsiteY36" fmla="*/ 711200 h 1825625"/>
              <a:gd name="connsiteX37" fmla="*/ 776288 w 3971925"/>
              <a:gd name="connsiteY37" fmla="*/ 768350 h 1825625"/>
              <a:gd name="connsiteX38" fmla="*/ 833438 w 3971925"/>
              <a:gd name="connsiteY38" fmla="*/ 768350 h 1825625"/>
              <a:gd name="connsiteX39" fmla="*/ 833438 w 3971925"/>
              <a:gd name="connsiteY39" fmla="*/ 796925 h 1825625"/>
              <a:gd name="connsiteX40" fmla="*/ 876300 w 3971925"/>
              <a:gd name="connsiteY40" fmla="*/ 796925 h 1825625"/>
              <a:gd name="connsiteX41" fmla="*/ 890588 w 3971925"/>
              <a:gd name="connsiteY41" fmla="*/ 820738 h 1825625"/>
              <a:gd name="connsiteX42" fmla="*/ 968375 w 3971925"/>
              <a:gd name="connsiteY42" fmla="*/ 823913 h 1825625"/>
              <a:gd name="connsiteX43" fmla="*/ 971550 w 3971925"/>
              <a:gd name="connsiteY43" fmla="*/ 863600 h 1825625"/>
              <a:gd name="connsiteX44" fmla="*/ 1062038 w 3971925"/>
              <a:gd name="connsiteY44" fmla="*/ 863600 h 1825625"/>
              <a:gd name="connsiteX45" fmla="*/ 1062038 w 3971925"/>
              <a:gd name="connsiteY45" fmla="*/ 911225 h 1825625"/>
              <a:gd name="connsiteX46" fmla="*/ 1114425 w 3971925"/>
              <a:gd name="connsiteY46" fmla="*/ 911225 h 1825625"/>
              <a:gd name="connsiteX47" fmla="*/ 1114425 w 3971925"/>
              <a:gd name="connsiteY47" fmla="*/ 939800 h 1825625"/>
              <a:gd name="connsiteX48" fmla="*/ 1200150 w 3971925"/>
              <a:gd name="connsiteY48" fmla="*/ 939800 h 1825625"/>
              <a:gd name="connsiteX49" fmla="*/ 1200150 w 3971925"/>
              <a:gd name="connsiteY49" fmla="*/ 987425 h 1825625"/>
              <a:gd name="connsiteX50" fmla="*/ 1362075 w 3971925"/>
              <a:gd name="connsiteY50" fmla="*/ 987425 h 1825625"/>
              <a:gd name="connsiteX51" fmla="*/ 1362075 w 3971925"/>
              <a:gd name="connsiteY51" fmla="*/ 1025525 h 1825625"/>
              <a:gd name="connsiteX52" fmla="*/ 1438275 w 3971925"/>
              <a:gd name="connsiteY52" fmla="*/ 1025525 h 1825625"/>
              <a:gd name="connsiteX53" fmla="*/ 1438275 w 3971925"/>
              <a:gd name="connsiteY53" fmla="*/ 1068388 h 1825625"/>
              <a:gd name="connsiteX54" fmla="*/ 1547813 w 3971925"/>
              <a:gd name="connsiteY54" fmla="*/ 1068388 h 1825625"/>
              <a:gd name="connsiteX55" fmla="*/ 1547813 w 3971925"/>
              <a:gd name="connsiteY55" fmla="*/ 1101725 h 1825625"/>
              <a:gd name="connsiteX56" fmla="*/ 1609725 w 3971925"/>
              <a:gd name="connsiteY56" fmla="*/ 1101725 h 1825625"/>
              <a:gd name="connsiteX57" fmla="*/ 1609725 w 3971925"/>
              <a:gd name="connsiteY57" fmla="*/ 1125538 h 1825625"/>
              <a:gd name="connsiteX58" fmla="*/ 1719263 w 3971925"/>
              <a:gd name="connsiteY58" fmla="*/ 1125538 h 1825625"/>
              <a:gd name="connsiteX59" fmla="*/ 1719263 w 3971925"/>
              <a:gd name="connsiteY59" fmla="*/ 1163638 h 1825625"/>
              <a:gd name="connsiteX60" fmla="*/ 1800225 w 3971925"/>
              <a:gd name="connsiteY60" fmla="*/ 1163638 h 1825625"/>
              <a:gd name="connsiteX61" fmla="*/ 1800225 w 3971925"/>
              <a:gd name="connsiteY61" fmla="*/ 1192213 h 1825625"/>
              <a:gd name="connsiteX62" fmla="*/ 1895475 w 3971925"/>
              <a:gd name="connsiteY62" fmla="*/ 1192213 h 1825625"/>
              <a:gd name="connsiteX63" fmla="*/ 1895475 w 3971925"/>
              <a:gd name="connsiteY63" fmla="*/ 1220788 h 1825625"/>
              <a:gd name="connsiteX64" fmla="*/ 1938338 w 3971925"/>
              <a:gd name="connsiteY64" fmla="*/ 1220788 h 1825625"/>
              <a:gd name="connsiteX65" fmla="*/ 1938338 w 3971925"/>
              <a:gd name="connsiteY65" fmla="*/ 1239838 h 1825625"/>
              <a:gd name="connsiteX66" fmla="*/ 2019300 w 3971925"/>
              <a:gd name="connsiteY66" fmla="*/ 1239838 h 1825625"/>
              <a:gd name="connsiteX67" fmla="*/ 2019300 w 3971925"/>
              <a:gd name="connsiteY67" fmla="*/ 1268413 h 1825625"/>
              <a:gd name="connsiteX68" fmla="*/ 2119313 w 3971925"/>
              <a:gd name="connsiteY68" fmla="*/ 1268413 h 1825625"/>
              <a:gd name="connsiteX69" fmla="*/ 2119313 w 3971925"/>
              <a:gd name="connsiteY69" fmla="*/ 1287463 h 1825625"/>
              <a:gd name="connsiteX70" fmla="*/ 2219325 w 3971925"/>
              <a:gd name="connsiteY70" fmla="*/ 1287463 h 1825625"/>
              <a:gd name="connsiteX71" fmla="*/ 2219325 w 3971925"/>
              <a:gd name="connsiteY71" fmla="*/ 1330325 h 1825625"/>
              <a:gd name="connsiteX72" fmla="*/ 2386013 w 3971925"/>
              <a:gd name="connsiteY72" fmla="*/ 1330325 h 1825625"/>
              <a:gd name="connsiteX73" fmla="*/ 2386013 w 3971925"/>
              <a:gd name="connsiteY73" fmla="*/ 1363663 h 1825625"/>
              <a:gd name="connsiteX74" fmla="*/ 2466975 w 3971925"/>
              <a:gd name="connsiteY74" fmla="*/ 1363663 h 1825625"/>
              <a:gd name="connsiteX75" fmla="*/ 2466975 w 3971925"/>
              <a:gd name="connsiteY75" fmla="*/ 1397000 h 1825625"/>
              <a:gd name="connsiteX76" fmla="*/ 2581275 w 3971925"/>
              <a:gd name="connsiteY76" fmla="*/ 1397000 h 1825625"/>
              <a:gd name="connsiteX77" fmla="*/ 2581275 w 3971925"/>
              <a:gd name="connsiteY77" fmla="*/ 1420813 h 1825625"/>
              <a:gd name="connsiteX78" fmla="*/ 2671763 w 3971925"/>
              <a:gd name="connsiteY78" fmla="*/ 1420813 h 1825625"/>
              <a:gd name="connsiteX79" fmla="*/ 2671763 w 3971925"/>
              <a:gd name="connsiteY79" fmla="*/ 1454150 h 1825625"/>
              <a:gd name="connsiteX80" fmla="*/ 2728913 w 3971925"/>
              <a:gd name="connsiteY80" fmla="*/ 1454150 h 1825625"/>
              <a:gd name="connsiteX81" fmla="*/ 2728913 w 3971925"/>
              <a:gd name="connsiteY81" fmla="*/ 1473200 h 1825625"/>
              <a:gd name="connsiteX82" fmla="*/ 2833688 w 3971925"/>
              <a:gd name="connsiteY82" fmla="*/ 1473200 h 1825625"/>
              <a:gd name="connsiteX83" fmla="*/ 2833688 w 3971925"/>
              <a:gd name="connsiteY83" fmla="*/ 1492250 h 1825625"/>
              <a:gd name="connsiteX84" fmla="*/ 2962275 w 3971925"/>
              <a:gd name="connsiteY84" fmla="*/ 1498600 h 1825625"/>
              <a:gd name="connsiteX85" fmla="*/ 2959100 w 3971925"/>
              <a:gd name="connsiteY85" fmla="*/ 1538288 h 1825625"/>
              <a:gd name="connsiteX86" fmla="*/ 3062288 w 3971925"/>
              <a:gd name="connsiteY86" fmla="*/ 1535113 h 1825625"/>
              <a:gd name="connsiteX87" fmla="*/ 3062288 w 3971925"/>
              <a:gd name="connsiteY87" fmla="*/ 1558925 h 1825625"/>
              <a:gd name="connsiteX88" fmla="*/ 3205163 w 3971925"/>
              <a:gd name="connsiteY88" fmla="*/ 1558925 h 1825625"/>
              <a:gd name="connsiteX89" fmla="*/ 3205163 w 3971925"/>
              <a:gd name="connsiteY89" fmla="*/ 1597025 h 1825625"/>
              <a:gd name="connsiteX90" fmla="*/ 3333750 w 3971925"/>
              <a:gd name="connsiteY90" fmla="*/ 1597025 h 1825625"/>
              <a:gd name="connsiteX91" fmla="*/ 3333750 w 3971925"/>
              <a:gd name="connsiteY91" fmla="*/ 1616075 h 1825625"/>
              <a:gd name="connsiteX92" fmla="*/ 3557588 w 3971925"/>
              <a:gd name="connsiteY92" fmla="*/ 1616075 h 1825625"/>
              <a:gd name="connsiteX93" fmla="*/ 3557588 w 3971925"/>
              <a:gd name="connsiteY93" fmla="*/ 1668463 h 1825625"/>
              <a:gd name="connsiteX94" fmla="*/ 3681413 w 3971925"/>
              <a:gd name="connsiteY94" fmla="*/ 1668463 h 1825625"/>
              <a:gd name="connsiteX95" fmla="*/ 3681413 w 3971925"/>
              <a:gd name="connsiteY95" fmla="*/ 1706563 h 1825625"/>
              <a:gd name="connsiteX96" fmla="*/ 3767138 w 3971925"/>
              <a:gd name="connsiteY96" fmla="*/ 1709738 h 1825625"/>
              <a:gd name="connsiteX97" fmla="*/ 3779838 w 3971925"/>
              <a:gd name="connsiteY97" fmla="*/ 1825625 h 1825625"/>
              <a:gd name="connsiteX98" fmla="*/ 3971925 w 3971925"/>
              <a:gd name="connsiteY98" fmla="*/ 1816100 h 1825625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767138 w 3971925"/>
              <a:gd name="connsiteY96" fmla="*/ 1709738 h 1816100"/>
              <a:gd name="connsiteX97" fmla="*/ 377348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767138 w 3971925"/>
              <a:gd name="connsiteY96" fmla="*/ 1712913 h 1816100"/>
              <a:gd name="connsiteX97" fmla="*/ 377348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773488 w 3971925"/>
              <a:gd name="connsiteY96" fmla="*/ 1712913 h 1816100"/>
              <a:gd name="connsiteX97" fmla="*/ 377348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770313 w 3971925"/>
              <a:gd name="connsiteY96" fmla="*/ 1703388 h 1816100"/>
              <a:gd name="connsiteX97" fmla="*/ 3773488 w 3971925"/>
              <a:gd name="connsiteY97" fmla="*/ 1816100 h 1816100"/>
              <a:gd name="connsiteX98" fmla="*/ 3971925 w 3971925"/>
              <a:gd name="connsiteY98" fmla="*/ 1816100 h 1816100"/>
              <a:gd name="connsiteX0" fmla="*/ 4763 w 3971925"/>
              <a:gd name="connsiteY0" fmla="*/ 0 h 1816100"/>
              <a:gd name="connsiteX1" fmla="*/ 0 w 3971925"/>
              <a:gd name="connsiteY1" fmla="*/ 58737 h 1816100"/>
              <a:gd name="connsiteX2" fmla="*/ 42863 w 3971925"/>
              <a:gd name="connsiteY2" fmla="*/ 53975 h 1816100"/>
              <a:gd name="connsiteX3" fmla="*/ 42863 w 3971925"/>
              <a:gd name="connsiteY3" fmla="*/ 96838 h 1816100"/>
              <a:gd name="connsiteX4" fmla="*/ 112713 w 3971925"/>
              <a:gd name="connsiteY4" fmla="*/ 103188 h 1816100"/>
              <a:gd name="connsiteX5" fmla="*/ 119063 w 3971925"/>
              <a:gd name="connsiteY5" fmla="*/ 158750 h 1816100"/>
              <a:gd name="connsiteX6" fmla="*/ 147638 w 3971925"/>
              <a:gd name="connsiteY6" fmla="*/ 158750 h 1816100"/>
              <a:gd name="connsiteX7" fmla="*/ 147638 w 3971925"/>
              <a:gd name="connsiteY7" fmla="*/ 158750 h 1816100"/>
              <a:gd name="connsiteX8" fmla="*/ 150813 w 3971925"/>
              <a:gd name="connsiteY8" fmla="*/ 193675 h 1816100"/>
              <a:gd name="connsiteX9" fmla="*/ 179388 w 3971925"/>
              <a:gd name="connsiteY9" fmla="*/ 196850 h 1816100"/>
              <a:gd name="connsiteX10" fmla="*/ 187325 w 3971925"/>
              <a:gd name="connsiteY10" fmla="*/ 225425 h 1816100"/>
              <a:gd name="connsiteX11" fmla="*/ 215900 w 3971925"/>
              <a:gd name="connsiteY11" fmla="*/ 233363 h 1816100"/>
              <a:gd name="connsiteX12" fmla="*/ 212725 w 3971925"/>
              <a:gd name="connsiteY12" fmla="*/ 274638 h 1816100"/>
              <a:gd name="connsiteX13" fmla="*/ 254000 w 3971925"/>
              <a:gd name="connsiteY13" fmla="*/ 273050 h 1816100"/>
              <a:gd name="connsiteX14" fmla="*/ 254000 w 3971925"/>
              <a:gd name="connsiteY14" fmla="*/ 317500 h 1816100"/>
              <a:gd name="connsiteX15" fmla="*/ 292100 w 3971925"/>
              <a:gd name="connsiteY15" fmla="*/ 327025 h 1816100"/>
              <a:gd name="connsiteX16" fmla="*/ 288925 w 3971925"/>
              <a:gd name="connsiteY16" fmla="*/ 352425 h 1816100"/>
              <a:gd name="connsiteX17" fmla="*/ 298450 w 3971925"/>
              <a:gd name="connsiteY17" fmla="*/ 377825 h 1816100"/>
              <a:gd name="connsiteX18" fmla="*/ 334963 w 3971925"/>
              <a:gd name="connsiteY18" fmla="*/ 382588 h 1816100"/>
              <a:gd name="connsiteX19" fmla="*/ 338138 w 3971925"/>
              <a:gd name="connsiteY19" fmla="*/ 433388 h 1816100"/>
              <a:gd name="connsiteX20" fmla="*/ 390525 w 3971925"/>
              <a:gd name="connsiteY20" fmla="*/ 436563 h 1816100"/>
              <a:gd name="connsiteX21" fmla="*/ 390525 w 3971925"/>
              <a:gd name="connsiteY21" fmla="*/ 477838 h 1816100"/>
              <a:gd name="connsiteX22" fmla="*/ 414338 w 3971925"/>
              <a:gd name="connsiteY22" fmla="*/ 477838 h 1816100"/>
              <a:gd name="connsiteX23" fmla="*/ 414338 w 3971925"/>
              <a:gd name="connsiteY23" fmla="*/ 477838 h 1816100"/>
              <a:gd name="connsiteX24" fmla="*/ 420688 w 3971925"/>
              <a:gd name="connsiteY24" fmla="*/ 512763 h 1816100"/>
              <a:gd name="connsiteX25" fmla="*/ 452438 w 3971925"/>
              <a:gd name="connsiteY25" fmla="*/ 522288 h 1816100"/>
              <a:gd name="connsiteX26" fmla="*/ 465138 w 3971925"/>
              <a:gd name="connsiteY26" fmla="*/ 554038 h 1816100"/>
              <a:gd name="connsiteX27" fmla="*/ 522288 w 3971925"/>
              <a:gd name="connsiteY27" fmla="*/ 555625 h 1816100"/>
              <a:gd name="connsiteX28" fmla="*/ 533400 w 3971925"/>
              <a:gd name="connsiteY28" fmla="*/ 593725 h 1816100"/>
              <a:gd name="connsiteX29" fmla="*/ 571500 w 3971925"/>
              <a:gd name="connsiteY29" fmla="*/ 598488 h 1816100"/>
              <a:gd name="connsiteX30" fmla="*/ 579438 w 3971925"/>
              <a:gd name="connsiteY30" fmla="*/ 642938 h 1816100"/>
              <a:gd name="connsiteX31" fmla="*/ 608013 w 3971925"/>
              <a:gd name="connsiteY31" fmla="*/ 650875 h 1816100"/>
              <a:gd name="connsiteX32" fmla="*/ 638175 w 3971925"/>
              <a:gd name="connsiteY32" fmla="*/ 654050 h 1816100"/>
              <a:gd name="connsiteX33" fmla="*/ 638175 w 3971925"/>
              <a:gd name="connsiteY33" fmla="*/ 687388 h 1816100"/>
              <a:gd name="connsiteX34" fmla="*/ 671513 w 3971925"/>
              <a:gd name="connsiteY34" fmla="*/ 687388 h 1816100"/>
              <a:gd name="connsiteX35" fmla="*/ 671513 w 3971925"/>
              <a:gd name="connsiteY35" fmla="*/ 711200 h 1816100"/>
              <a:gd name="connsiteX36" fmla="*/ 776288 w 3971925"/>
              <a:gd name="connsiteY36" fmla="*/ 711200 h 1816100"/>
              <a:gd name="connsiteX37" fmla="*/ 776288 w 3971925"/>
              <a:gd name="connsiteY37" fmla="*/ 768350 h 1816100"/>
              <a:gd name="connsiteX38" fmla="*/ 833438 w 3971925"/>
              <a:gd name="connsiteY38" fmla="*/ 768350 h 1816100"/>
              <a:gd name="connsiteX39" fmla="*/ 833438 w 3971925"/>
              <a:gd name="connsiteY39" fmla="*/ 796925 h 1816100"/>
              <a:gd name="connsiteX40" fmla="*/ 876300 w 3971925"/>
              <a:gd name="connsiteY40" fmla="*/ 796925 h 1816100"/>
              <a:gd name="connsiteX41" fmla="*/ 890588 w 3971925"/>
              <a:gd name="connsiteY41" fmla="*/ 820738 h 1816100"/>
              <a:gd name="connsiteX42" fmla="*/ 968375 w 3971925"/>
              <a:gd name="connsiteY42" fmla="*/ 823913 h 1816100"/>
              <a:gd name="connsiteX43" fmla="*/ 971550 w 3971925"/>
              <a:gd name="connsiteY43" fmla="*/ 863600 h 1816100"/>
              <a:gd name="connsiteX44" fmla="*/ 1062038 w 3971925"/>
              <a:gd name="connsiteY44" fmla="*/ 863600 h 1816100"/>
              <a:gd name="connsiteX45" fmla="*/ 1062038 w 3971925"/>
              <a:gd name="connsiteY45" fmla="*/ 911225 h 1816100"/>
              <a:gd name="connsiteX46" fmla="*/ 1114425 w 3971925"/>
              <a:gd name="connsiteY46" fmla="*/ 911225 h 1816100"/>
              <a:gd name="connsiteX47" fmla="*/ 1114425 w 3971925"/>
              <a:gd name="connsiteY47" fmla="*/ 939800 h 1816100"/>
              <a:gd name="connsiteX48" fmla="*/ 1200150 w 3971925"/>
              <a:gd name="connsiteY48" fmla="*/ 939800 h 1816100"/>
              <a:gd name="connsiteX49" fmla="*/ 1200150 w 3971925"/>
              <a:gd name="connsiteY49" fmla="*/ 987425 h 1816100"/>
              <a:gd name="connsiteX50" fmla="*/ 1362075 w 3971925"/>
              <a:gd name="connsiteY50" fmla="*/ 987425 h 1816100"/>
              <a:gd name="connsiteX51" fmla="*/ 1362075 w 3971925"/>
              <a:gd name="connsiteY51" fmla="*/ 1025525 h 1816100"/>
              <a:gd name="connsiteX52" fmla="*/ 1438275 w 3971925"/>
              <a:gd name="connsiteY52" fmla="*/ 1025525 h 1816100"/>
              <a:gd name="connsiteX53" fmla="*/ 1438275 w 3971925"/>
              <a:gd name="connsiteY53" fmla="*/ 1068388 h 1816100"/>
              <a:gd name="connsiteX54" fmla="*/ 1547813 w 3971925"/>
              <a:gd name="connsiteY54" fmla="*/ 1068388 h 1816100"/>
              <a:gd name="connsiteX55" fmla="*/ 1547813 w 3971925"/>
              <a:gd name="connsiteY55" fmla="*/ 1101725 h 1816100"/>
              <a:gd name="connsiteX56" fmla="*/ 1609725 w 3971925"/>
              <a:gd name="connsiteY56" fmla="*/ 1101725 h 1816100"/>
              <a:gd name="connsiteX57" fmla="*/ 1609725 w 3971925"/>
              <a:gd name="connsiteY57" fmla="*/ 1125538 h 1816100"/>
              <a:gd name="connsiteX58" fmla="*/ 1719263 w 3971925"/>
              <a:gd name="connsiteY58" fmla="*/ 1125538 h 1816100"/>
              <a:gd name="connsiteX59" fmla="*/ 1719263 w 3971925"/>
              <a:gd name="connsiteY59" fmla="*/ 1163638 h 1816100"/>
              <a:gd name="connsiteX60" fmla="*/ 1800225 w 3971925"/>
              <a:gd name="connsiteY60" fmla="*/ 1163638 h 1816100"/>
              <a:gd name="connsiteX61" fmla="*/ 1800225 w 3971925"/>
              <a:gd name="connsiteY61" fmla="*/ 1192213 h 1816100"/>
              <a:gd name="connsiteX62" fmla="*/ 1895475 w 3971925"/>
              <a:gd name="connsiteY62" fmla="*/ 1192213 h 1816100"/>
              <a:gd name="connsiteX63" fmla="*/ 1895475 w 3971925"/>
              <a:gd name="connsiteY63" fmla="*/ 1220788 h 1816100"/>
              <a:gd name="connsiteX64" fmla="*/ 1938338 w 3971925"/>
              <a:gd name="connsiteY64" fmla="*/ 1220788 h 1816100"/>
              <a:gd name="connsiteX65" fmla="*/ 1938338 w 3971925"/>
              <a:gd name="connsiteY65" fmla="*/ 1239838 h 1816100"/>
              <a:gd name="connsiteX66" fmla="*/ 2019300 w 3971925"/>
              <a:gd name="connsiteY66" fmla="*/ 1239838 h 1816100"/>
              <a:gd name="connsiteX67" fmla="*/ 2019300 w 3971925"/>
              <a:gd name="connsiteY67" fmla="*/ 1268413 h 1816100"/>
              <a:gd name="connsiteX68" fmla="*/ 2119313 w 3971925"/>
              <a:gd name="connsiteY68" fmla="*/ 1268413 h 1816100"/>
              <a:gd name="connsiteX69" fmla="*/ 2119313 w 3971925"/>
              <a:gd name="connsiteY69" fmla="*/ 1287463 h 1816100"/>
              <a:gd name="connsiteX70" fmla="*/ 2219325 w 3971925"/>
              <a:gd name="connsiteY70" fmla="*/ 1287463 h 1816100"/>
              <a:gd name="connsiteX71" fmla="*/ 2219325 w 3971925"/>
              <a:gd name="connsiteY71" fmla="*/ 1330325 h 1816100"/>
              <a:gd name="connsiteX72" fmla="*/ 2386013 w 3971925"/>
              <a:gd name="connsiteY72" fmla="*/ 1330325 h 1816100"/>
              <a:gd name="connsiteX73" fmla="*/ 2386013 w 3971925"/>
              <a:gd name="connsiteY73" fmla="*/ 1363663 h 1816100"/>
              <a:gd name="connsiteX74" fmla="*/ 2466975 w 3971925"/>
              <a:gd name="connsiteY74" fmla="*/ 1363663 h 1816100"/>
              <a:gd name="connsiteX75" fmla="*/ 2466975 w 3971925"/>
              <a:gd name="connsiteY75" fmla="*/ 1397000 h 1816100"/>
              <a:gd name="connsiteX76" fmla="*/ 2581275 w 3971925"/>
              <a:gd name="connsiteY76" fmla="*/ 1397000 h 1816100"/>
              <a:gd name="connsiteX77" fmla="*/ 2581275 w 3971925"/>
              <a:gd name="connsiteY77" fmla="*/ 1420813 h 1816100"/>
              <a:gd name="connsiteX78" fmla="*/ 2671763 w 3971925"/>
              <a:gd name="connsiteY78" fmla="*/ 1420813 h 1816100"/>
              <a:gd name="connsiteX79" fmla="*/ 2671763 w 3971925"/>
              <a:gd name="connsiteY79" fmla="*/ 1454150 h 1816100"/>
              <a:gd name="connsiteX80" fmla="*/ 2728913 w 3971925"/>
              <a:gd name="connsiteY80" fmla="*/ 1454150 h 1816100"/>
              <a:gd name="connsiteX81" fmla="*/ 2728913 w 3971925"/>
              <a:gd name="connsiteY81" fmla="*/ 1473200 h 1816100"/>
              <a:gd name="connsiteX82" fmla="*/ 2833688 w 3971925"/>
              <a:gd name="connsiteY82" fmla="*/ 1473200 h 1816100"/>
              <a:gd name="connsiteX83" fmla="*/ 2833688 w 3971925"/>
              <a:gd name="connsiteY83" fmla="*/ 1492250 h 1816100"/>
              <a:gd name="connsiteX84" fmla="*/ 2962275 w 3971925"/>
              <a:gd name="connsiteY84" fmla="*/ 1498600 h 1816100"/>
              <a:gd name="connsiteX85" fmla="*/ 2959100 w 3971925"/>
              <a:gd name="connsiteY85" fmla="*/ 1538288 h 1816100"/>
              <a:gd name="connsiteX86" fmla="*/ 3062288 w 3971925"/>
              <a:gd name="connsiteY86" fmla="*/ 1535113 h 1816100"/>
              <a:gd name="connsiteX87" fmla="*/ 3062288 w 3971925"/>
              <a:gd name="connsiteY87" fmla="*/ 1558925 h 1816100"/>
              <a:gd name="connsiteX88" fmla="*/ 3205163 w 3971925"/>
              <a:gd name="connsiteY88" fmla="*/ 1558925 h 1816100"/>
              <a:gd name="connsiteX89" fmla="*/ 3205163 w 3971925"/>
              <a:gd name="connsiteY89" fmla="*/ 1597025 h 1816100"/>
              <a:gd name="connsiteX90" fmla="*/ 3333750 w 3971925"/>
              <a:gd name="connsiteY90" fmla="*/ 1597025 h 1816100"/>
              <a:gd name="connsiteX91" fmla="*/ 3333750 w 3971925"/>
              <a:gd name="connsiteY91" fmla="*/ 1616075 h 1816100"/>
              <a:gd name="connsiteX92" fmla="*/ 3557588 w 3971925"/>
              <a:gd name="connsiteY92" fmla="*/ 1616075 h 1816100"/>
              <a:gd name="connsiteX93" fmla="*/ 3557588 w 3971925"/>
              <a:gd name="connsiteY93" fmla="*/ 1668463 h 1816100"/>
              <a:gd name="connsiteX94" fmla="*/ 3681413 w 3971925"/>
              <a:gd name="connsiteY94" fmla="*/ 1668463 h 1816100"/>
              <a:gd name="connsiteX95" fmla="*/ 3681413 w 3971925"/>
              <a:gd name="connsiteY95" fmla="*/ 1706563 h 1816100"/>
              <a:gd name="connsiteX96" fmla="*/ 3770313 w 3971925"/>
              <a:gd name="connsiteY96" fmla="*/ 1703388 h 1816100"/>
              <a:gd name="connsiteX97" fmla="*/ 3773488 w 3971925"/>
              <a:gd name="connsiteY97" fmla="*/ 1816100 h 1816100"/>
              <a:gd name="connsiteX98" fmla="*/ 3971925 w 3971925"/>
              <a:gd name="connsiteY98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71925" h="1816100">
                <a:moveTo>
                  <a:pt x="4763" y="0"/>
                </a:moveTo>
                <a:lnTo>
                  <a:pt x="0" y="58737"/>
                </a:lnTo>
                <a:lnTo>
                  <a:pt x="42863" y="53975"/>
                </a:lnTo>
                <a:lnTo>
                  <a:pt x="42863" y="96838"/>
                </a:lnTo>
                <a:lnTo>
                  <a:pt x="112713" y="103188"/>
                </a:lnTo>
                <a:lnTo>
                  <a:pt x="119063" y="158750"/>
                </a:lnTo>
                <a:lnTo>
                  <a:pt x="147638" y="158750"/>
                </a:lnTo>
                <a:lnTo>
                  <a:pt x="147638" y="158750"/>
                </a:lnTo>
                <a:lnTo>
                  <a:pt x="150813" y="193675"/>
                </a:lnTo>
                <a:lnTo>
                  <a:pt x="179388" y="196850"/>
                </a:lnTo>
                <a:lnTo>
                  <a:pt x="187325" y="225425"/>
                </a:lnTo>
                <a:lnTo>
                  <a:pt x="215900" y="233363"/>
                </a:lnTo>
                <a:lnTo>
                  <a:pt x="212725" y="274638"/>
                </a:lnTo>
                <a:lnTo>
                  <a:pt x="254000" y="273050"/>
                </a:lnTo>
                <a:lnTo>
                  <a:pt x="254000" y="317500"/>
                </a:lnTo>
                <a:lnTo>
                  <a:pt x="292100" y="327025"/>
                </a:lnTo>
                <a:lnTo>
                  <a:pt x="288925" y="352425"/>
                </a:lnTo>
                <a:lnTo>
                  <a:pt x="298450" y="377825"/>
                </a:lnTo>
                <a:lnTo>
                  <a:pt x="334963" y="382588"/>
                </a:lnTo>
                <a:lnTo>
                  <a:pt x="338138" y="433388"/>
                </a:lnTo>
                <a:lnTo>
                  <a:pt x="390525" y="436563"/>
                </a:lnTo>
                <a:lnTo>
                  <a:pt x="390525" y="477838"/>
                </a:lnTo>
                <a:lnTo>
                  <a:pt x="414338" y="477838"/>
                </a:lnTo>
                <a:lnTo>
                  <a:pt x="414338" y="477838"/>
                </a:lnTo>
                <a:lnTo>
                  <a:pt x="420688" y="512763"/>
                </a:lnTo>
                <a:lnTo>
                  <a:pt x="452438" y="522288"/>
                </a:lnTo>
                <a:lnTo>
                  <a:pt x="465138" y="554038"/>
                </a:lnTo>
                <a:lnTo>
                  <a:pt x="522288" y="555625"/>
                </a:lnTo>
                <a:lnTo>
                  <a:pt x="533400" y="593725"/>
                </a:lnTo>
                <a:lnTo>
                  <a:pt x="571500" y="598488"/>
                </a:lnTo>
                <a:lnTo>
                  <a:pt x="579438" y="642938"/>
                </a:lnTo>
                <a:lnTo>
                  <a:pt x="608013" y="650875"/>
                </a:lnTo>
                <a:lnTo>
                  <a:pt x="638175" y="654050"/>
                </a:lnTo>
                <a:lnTo>
                  <a:pt x="638175" y="687388"/>
                </a:lnTo>
                <a:lnTo>
                  <a:pt x="671513" y="687388"/>
                </a:lnTo>
                <a:lnTo>
                  <a:pt x="671513" y="711200"/>
                </a:lnTo>
                <a:lnTo>
                  <a:pt x="776288" y="711200"/>
                </a:lnTo>
                <a:lnTo>
                  <a:pt x="776288" y="768350"/>
                </a:lnTo>
                <a:lnTo>
                  <a:pt x="833438" y="768350"/>
                </a:lnTo>
                <a:lnTo>
                  <a:pt x="833438" y="796925"/>
                </a:lnTo>
                <a:lnTo>
                  <a:pt x="876300" y="796925"/>
                </a:lnTo>
                <a:lnTo>
                  <a:pt x="890588" y="820738"/>
                </a:lnTo>
                <a:lnTo>
                  <a:pt x="968375" y="823913"/>
                </a:lnTo>
                <a:lnTo>
                  <a:pt x="971550" y="863600"/>
                </a:lnTo>
                <a:lnTo>
                  <a:pt x="1062038" y="863600"/>
                </a:lnTo>
                <a:lnTo>
                  <a:pt x="1062038" y="911225"/>
                </a:lnTo>
                <a:lnTo>
                  <a:pt x="1114425" y="911225"/>
                </a:lnTo>
                <a:lnTo>
                  <a:pt x="1114425" y="939800"/>
                </a:lnTo>
                <a:lnTo>
                  <a:pt x="1200150" y="939800"/>
                </a:lnTo>
                <a:lnTo>
                  <a:pt x="1200150" y="987425"/>
                </a:lnTo>
                <a:lnTo>
                  <a:pt x="1362075" y="987425"/>
                </a:lnTo>
                <a:lnTo>
                  <a:pt x="1362075" y="1025525"/>
                </a:lnTo>
                <a:lnTo>
                  <a:pt x="1438275" y="1025525"/>
                </a:lnTo>
                <a:lnTo>
                  <a:pt x="1438275" y="1068388"/>
                </a:lnTo>
                <a:lnTo>
                  <a:pt x="1547813" y="1068388"/>
                </a:lnTo>
                <a:lnTo>
                  <a:pt x="1547813" y="1101725"/>
                </a:lnTo>
                <a:lnTo>
                  <a:pt x="1609725" y="1101725"/>
                </a:lnTo>
                <a:lnTo>
                  <a:pt x="1609725" y="1125538"/>
                </a:lnTo>
                <a:lnTo>
                  <a:pt x="1719263" y="1125538"/>
                </a:lnTo>
                <a:lnTo>
                  <a:pt x="1719263" y="1163638"/>
                </a:lnTo>
                <a:lnTo>
                  <a:pt x="1800225" y="1163638"/>
                </a:lnTo>
                <a:lnTo>
                  <a:pt x="1800225" y="1192213"/>
                </a:lnTo>
                <a:lnTo>
                  <a:pt x="1895475" y="1192213"/>
                </a:lnTo>
                <a:lnTo>
                  <a:pt x="1895475" y="1220788"/>
                </a:lnTo>
                <a:lnTo>
                  <a:pt x="1938338" y="1220788"/>
                </a:lnTo>
                <a:lnTo>
                  <a:pt x="1938338" y="1239838"/>
                </a:lnTo>
                <a:lnTo>
                  <a:pt x="2019300" y="1239838"/>
                </a:lnTo>
                <a:lnTo>
                  <a:pt x="2019300" y="1268413"/>
                </a:lnTo>
                <a:lnTo>
                  <a:pt x="2119313" y="1268413"/>
                </a:lnTo>
                <a:lnTo>
                  <a:pt x="2119313" y="1287463"/>
                </a:lnTo>
                <a:lnTo>
                  <a:pt x="2219325" y="1287463"/>
                </a:lnTo>
                <a:lnTo>
                  <a:pt x="2219325" y="1330325"/>
                </a:lnTo>
                <a:lnTo>
                  <a:pt x="2386013" y="1330325"/>
                </a:lnTo>
                <a:lnTo>
                  <a:pt x="2386013" y="1363663"/>
                </a:lnTo>
                <a:lnTo>
                  <a:pt x="2466975" y="1363663"/>
                </a:lnTo>
                <a:lnTo>
                  <a:pt x="2466975" y="1397000"/>
                </a:lnTo>
                <a:lnTo>
                  <a:pt x="2581275" y="1397000"/>
                </a:lnTo>
                <a:lnTo>
                  <a:pt x="2581275" y="1420813"/>
                </a:lnTo>
                <a:lnTo>
                  <a:pt x="2671763" y="1420813"/>
                </a:lnTo>
                <a:lnTo>
                  <a:pt x="2671763" y="1454150"/>
                </a:lnTo>
                <a:lnTo>
                  <a:pt x="2728913" y="1454150"/>
                </a:lnTo>
                <a:lnTo>
                  <a:pt x="2728913" y="1473200"/>
                </a:lnTo>
                <a:lnTo>
                  <a:pt x="2833688" y="1473200"/>
                </a:lnTo>
                <a:lnTo>
                  <a:pt x="2833688" y="1492250"/>
                </a:lnTo>
                <a:lnTo>
                  <a:pt x="2962275" y="1498600"/>
                </a:lnTo>
                <a:lnTo>
                  <a:pt x="2959100" y="1538288"/>
                </a:lnTo>
                <a:lnTo>
                  <a:pt x="3062288" y="1535113"/>
                </a:lnTo>
                <a:lnTo>
                  <a:pt x="3062288" y="1558925"/>
                </a:lnTo>
                <a:lnTo>
                  <a:pt x="3205163" y="1558925"/>
                </a:lnTo>
                <a:lnTo>
                  <a:pt x="3205163" y="1597025"/>
                </a:lnTo>
                <a:lnTo>
                  <a:pt x="3333750" y="1597025"/>
                </a:lnTo>
                <a:lnTo>
                  <a:pt x="3333750" y="1616075"/>
                </a:lnTo>
                <a:lnTo>
                  <a:pt x="3557588" y="1616075"/>
                </a:lnTo>
                <a:lnTo>
                  <a:pt x="3557588" y="1668463"/>
                </a:lnTo>
                <a:lnTo>
                  <a:pt x="3681413" y="1668463"/>
                </a:lnTo>
                <a:lnTo>
                  <a:pt x="3681413" y="1706563"/>
                </a:lnTo>
                <a:lnTo>
                  <a:pt x="3770313" y="1703388"/>
                </a:lnTo>
                <a:cubicBezTo>
                  <a:pt x="3771371" y="1740959"/>
                  <a:pt x="3772430" y="1778529"/>
                  <a:pt x="3773488" y="1816100"/>
                </a:cubicBezTo>
                <a:lnTo>
                  <a:pt x="3971925" y="181610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xmlns="" id="{53325370-7FF4-6774-6E4D-36940E059CC5}"/>
              </a:ext>
            </a:extLst>
          </p:cNvPr>
          <p:cNvGrpSpPr/>
          <p:nvPr/>
        </p:nvGrpSpPr>
        <p:grpSpPr>
          <a:xfrm>
            <a:off x="6823868" y="2393155"/>
            <a:ext cx="1802607" cy="2248695"/>
            <a:chOff x="6823868" y="2393155"/>
            <a:chExt cx="1802607" cy="2248695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B537CD26-71DA-BBDE-D44E-CA7B4B99278D}"/>
                </a:ext>
              </a:extLst>
            </p:cNvPr>
            <p:cNvSpPr/>
            <p:nvPr/>
          </p:nvSpPr>
          <p:spPr bwMode="auto">
            <a:xfrm>
              <a:off x="7000875" y="3317875"/>
              <a:ext cx="1625600" cy="1323975"/>
            </a:xfrm>
            <a:custGeom>
              <a:avLst/>
              <a:gdLst>
                <a:gd name="connsiteX0" fmla="*/ 1625600 w 1625600"/>
                <a:gd name="connsiteY0" fmla="*/ 1323975 h 1323975"/>
                <a:gd name="connsiteX1" fmla="*/ 1190625 w 1625600"/>
                <a:gd name="connsiteY1" fmla="*/ 1323975 h 1323975"/>
                <a:gd name="connsiteX2" fmla="*/ 1190625 w 1625600"/>
                <a:gd name="connsiteY2" fmla="*/ 1276350 h 1323975"/>
                <a:gd name="connsiteX3" fmla="*/ 904875 w 1625600"/>
                <a:gd name="connsiteY3" fmla="*/ 1276350 h 1323975"/>
                <a:gd name="connsiteX4" fmla="*/ 904875 w 1625600"/>
                <a:gd name="connsiteY4" fmla="*/ 1225550 h 1323975"/>
                <a:gd name="connsiteX5" fmla="*/ 892175 w 1625600"/>
                <a:gd name="connsiteY5" fmla="*/ 1225550 h 1323975"/>
                <a:gd name="connsiteX6" fmla="*/ 892175 w 1625600"/>
                <a:gd name="connsiteY6" fmla="*/ 1193800 h 1323975"/>
                <a:gd name="connsiteX7" fmla="*/ 850900 w 1625600"/>
                <a:gd name="connsiteY7" fmla="*/ 1193800 h 1323975"/>
                <a:gd name="connsiteX8" fmla="*/ 850900 w 1625600"/>
                <a:gd name="connsiteY8" fmla="*/ 1171575 h 1323975"/>
                <a:gd name="connsiteX9" fmla="*/ 828675 w 1625600"/>
                <a:gd name="connsiteY9" fmla="*/ 1171575 h 1323975"/>
                <a:gd name="connsiteX10" fmla="*/ 828675 w 1625600"/>
                <a:gd name="connsiteY10" fmla="*/ 1139825 h 1323975"/>
                <a:gd name="connsiteX11" fmla="*/ 720725 w 1625600"/>
                <a:gd name="connsiteY11" fmla="*/ 1139825 h 1323975"/>
                <a:gd name="connsiteX12" fmla="*/ 720725 w 1625600"/>
                <a:gd name="connsiteY12" fmla="*/ 1114425 h 1323975"/>
                <a:gd name="connsiteX13" fmla="*/ 666750 w 1625600"/>
                <a:gd name="connsiteY13" fmla="*/ 1114425 h 1323975"/>
                <a:gd name="connsiteX14" fmla="*/ 666750 w 1625600"/>
                <a:gd name="connsiteY14" fmla="*/ 1082675 h 1323975"/>
                <a:gd name="connsiteX15" fmla="*/ 603250 w 1625600"/>
                <a:gd name="connsiteY15" fmla="*/ 1082675 h 1323975"/>
                <a:gd name="connsiteX16" fmla="*/ 603250 w 1625600"/>
                <a:gd name="connsiteY16" fmla="*/ 1028700 h 1323975"/>
                <a:gd name="connsiteX17" fmla="*/ 565150 w 1625600"/>
                <a:gd name="connsiteY17" fmla="*/ 1028700 h 1323975"/>
                <a:gd name="connsiteX18" fmla="*/ 565150 w 1625600"/>
                <a:gd name="connsiteY18" fmla="*/ 996950 h 1323975"/>
                <a:gd name="connsiteX19" fmla="*/ 530225 w 1625600"/>
                <a:gd name="connsiteY19" fmla="*/ 996950 h 1323975"/>
                <a:gd name="connsiteX20" fmla="*/ 530225 w 1625600"/>
                <a:gd name="connsiteY20" fmla="*/ 952500 h 1323975"/>
                <a:gd name="connsiteX21" fmla="*/ 492125 w 1625600"/>
                <a:gd name="connsiteY21" fmla="*/ 952500 h 1323975"/>
                <a:gd name="connsiteX22" fmla="*/ 492125 w 1625600"/>
                <a:gd name="connsiteY22" fmla="*/ 930275 h 1323975"/>
                <a:gd name="connsiteX23" fmla="*/ 454025 w 1625600"/>
                <a:gd name="connsiteY23" fmla="*/ 930275 h 1323975"/>
                <a:gd name="connsiteX24" fmla="*/ 454025 w 1625600"/>
                <a:gd name="connsiteY24" fmla="*/ 892175 h 1323975"/>
                <a:gd name="connsiteX25" fmla="*/ 403225 w 1625600"/>
                <a:gd name="connsiteY25" fmla="*/ 892175 h 1323975"/>
                <a:gd name="connsiteX26" fmla="*/ 403225 w 1625600"/>
                <a:gd name="connsiteY26" fmla="*/ 869950 h 1323975"/>
                <a:gd name="connsiteX27" fmla="*/ 374650 w 1625600"/>
                <a:gd name="connsiteY27" fmla="*/ 869950 h 1323975"/>
                <a:gd name="connsiteX28" fmla="*/ 374650 w 1625600"/>
                <a:gd name="connsiteY28" fmla="*/ 831850 h 1323975"/>
                <a:gd name="connsiteX29" fmla="*/ 346075 w 1625600"/>
                <a:gd name="connsiteY29" fmla="*/ 831850 h 1323975"/>
                <a:gd name="connsiteX30" fmla="*/ 346075 w 1625600"/>
                <a:gd name="connsiteY30" fmla="*/ 768350 h 1323975"/>
                <a:gd name="connsiteX31" fmla="*/ 336550 w 1625600"/>
                <a:gd name="connsiteY31" fmla="*/ 768350 h 1323975"/>
                <a:gd name="connsiteX32" fmla="*/ 336550 w 1625600"/>
                <a:gd name="connsiteY32" fmla="*/ 730250 h 1323975"/>
                <a:gd name="connsiteX33" fmla="*/ 282575 w 1625600"/>
                <a:gd name="connsiteY33" fmla="*/ 730250 h 1323975"/>
                <a:gd name="connsiteX34" fmla="*/ 282575 w 1625600"/>
                <a:gd name="connsiteY34" fmla="*/ 673100 h 1323975"/>
                <a:gd name="connsiteX35" fmla="*/ 222250 w 1625600"/>
                <a:gd name="connsiteY35" fmla="*/ 673100 h 1323975"/>
                <a:gd name="connsiteX36" fmla="*/ 222250 w 1625600"/>
                <a:gd name="connsiteY36" fmla="*/ 612775 h 1323975"/>
                <a:gd name="connsiteX37" fmla="*/ 222250 w 1625600"/>
                <a:gd name="connsiteY37" fmla="*/ 606425 h 1323975"/>
                <a:gd name="connsiteX38" fmla="*/ 193675 w 1625600"/>
                <a:gd name="connsiteY38" fmla="*/ 606425 h 1323975"/>
                <a:gd name="connsiteX39" fmla="*/ 193675 w 1625600"/>
                <a:gd name="connsiteY39" fmla="*/ 565150 h 1323975"/>
                <a:gd name="connsiteX40" fmla="*/ 174625 w 1625600"/>
                <a:gd name="connsiteY40" fmla="*/ 565150 h 1323975"/>
                <a:gd name="connsiteX41" fmla="*/ 174625 w 1625600"/>
                <a:gd name="connsiteY41" fmla="*/ 485775 h 1323975"/>
                <a:gd name="connsiteX42" fmla="*/ 155575 w 1625600"/>
                <a:gd name="connsiteY42" fmla="*/ 485775 h 1323975"/>
                <a:gd name="connsiteX43" fmla="*/ 155575 w 1625600"/>
                <a:gd name="connsiteY43" fmla="*/ 454025 h 1323975"/>
                <a:gd name="connsiteX44" fmla="*/ 123825 w 1625600"/>
                <a:gd name="connsiteY44" fmla="*/ 454025 h 1323975"/>
                <a:gd name="connsiteX45" fmla="*/ 123825 w 1625600"/>
                <a:gd name="connsiteY45" fmla="*/ 346075 h 1323975"/>
                <a:gd name="connsiteX46" fmla="*/ 114300 w 1625600"/>
                <a:gd name="connsiteY46" fmla="*/ 346075 h 1323975"/>
                <a:gd name="connsiteX47" fmla="*/ 114300 w 1625600"/>
                <a:gd name="connsiteY47" fmla="*/ 295275 h 1323975"/>
                <a:gd name="connsiteX48" fmla="*/ 76200 w 1625600"/>
                <a:gd name="connsiteY48" fmla="*/ 295275 h 1323975"/>
                <a:gd name="connsiteX49" fmla="*/ 76200 w 1625600"/>
                <a:gd name="connsiteY49" fmla="*/ 228600 h 1323975"/>
                <a:gd name="connsiteX50" fmla="*/ 69850 w 1625600"/>
                <a:gd name="connsiteY50" fmla="*/ 222250 h 1323975"/>
                <a:gd name="connsiteX51" fmla="*/ 69850 w 1625600"/>
                <a:gd name="connsiteY51" fmla="*/ 180975 h 1323975"/>
                <a:gd name="connsiteX52" fmla="*/ 47625 w 1625600"/>
                <a:gd name="connsiteY52" fmla="*/ 180975 h 1323975"/>
                <a:gd name="connsiteX53" fmla="*/ 47625 w 1625600"/>
                <a:gd name="connsiteY53" fmla="*/ 139700 h 1323975"/>
                <a:gd name="connsiteX54" fmla="*/ 28575 w 1625600"/>
                <a:gd name="connsiteY54" fmla="*/ 139700 h 1323975"/>
                <a:gd name="connsiteX55" fmla="*/ 28575 w 1625600"/>
                <a:gd name="connsiteY55" fmla="*/ 111125 h 1323975"/>
                <a:gd name="connsiteX56" fmla="*/ 12700 w 1625600"/>
                <a:gd name="connsiteY56" fmla="*/ 111125 h 1323975"/>
                <a:gd name="connsiteX57" fmla="*/ 12700 w 1625600"/>
                <a:gd name="connsiteY57" fmla="*/ 76200 h 1323975"/>
                <a:gd name="connsiteX58" fmla="*/ 0 w 1625600"/>
                <a:gd name="connsiteY58" fmla="*/ 76200 h 1323975"/>
                <a:gd name="connsiteX59" fmla="*/ 0 w 1625600"/>
                <a:gd name="connsiteY59" fmla="*/ 0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25600" h="1323975">
                  <a:moveTo>
                    <a:pt x="1625600" y="1323975"/>
                  </a:moveTo>
                  <a:lnTo>
                    <a:pt x="1190625" y="1323975"/>
                  </a:lnTo>
                  <a:lnTo>
                    <a:pt x="1190625" y="1276350"/>
                  </a:lnTo>
                  <a:lnTo>
                    <a:pt x="904875" y="1276350"/>
                  </a:lnTo>
                  <a:lnTo>
                    <a:pt x="904875" y="1225550"/>
                  </a:lnTo>
                  <a:lnTo>
                    <a:pt x="892175" y="1225550"/>
                  </a:lnTo>
                  <a:lnTo>
                    <a:pt x="892175" y="1193800"/>
                  </a:lnTo>
                  <a:lnTo>
                    <a:pt x="850900" y="1193800"/>
                  </a:lnTo>
                  <a:lnTo>
                    <a:pt x="850900" y="1171575"/>
                  </a:lnTo>
                  <a:lnTo>
                    <a:pt x="828675" y="1171575"/>
                  </a:lnTo>
                  <a:lnTo>
                    <a:pt x="828675" y="1139825"/>
                  </a:lnTo>
                  <a:lnTo>
                    <a:pt x="720725" y="1139825"/>
                  </a:lnTo>
                  <a:lnTo>
                    <a:pt x="720725" y="1114425"/>
                  </a:lnTo>
                  <a:lnTo>
                    <a:pt x="666750" y="1114425"/>
                  </a:lnTo>
                  <a:lnTo>
                    <a:pt x="666750" y="1082675"/>
                  </a:lnTo>
                  <a:lnTo>
                    <a:pt x="603250" y="1082675"/>
                  </a:lnTo>
                  <a:lnTo>
                    <a:pt x="603250" y="1028700"/>
                  </a:lnTo>
                  <a:lnTo>
                    <a:pt x="565150" y="1028700"/>
                  </a:lnTo>
                  <a:lnTo>
                    <a:pt x="565150" y="996950"/>
                  </a:lnTo>
                  <a:lnTo>
                    <a:pt x="530225" y="996950"/>
                  </a:lnTo>
                  <a:lnTo>
                    <a:pt x="530225" y="952500"/>
                  </a:lnTo>
                  <a:lnTo>
                    <a:pt x="492125" y="952500"/>
                  </a:lnTo>
                  <a:lnTo>
                    <a:pt x="492125" y="930275"/>
                  </a:lnTo>
                  <a:lnTo>
                    <a:pt x="454025" y="930275"/>
                  </a:lnTo>
                  <a:lnTo>
                    <a:pt x="454025" y="892175"/>
                  </a:lnTo>
                  <a:lnTo>
                    <a:pt x="403225" y="892175"/>
                  </a:lnTo>
                  <a:lnTo>
                    <a:pt x="403225" y="869950"/>
                  </a:lnTo>
                  <a:lnTo>
                    <a:pt x="374650" y="869950"/>
                  </a:lnTo>
                  <a:lnTo>
                    <a:pt x="374650" y="831850"/>
                  </a:lnTo>
                  <a:lnTo>
                    <a:pt x="346075" y="831850"/>
                  </a:lnTo>
                  <a:lnTo>
                    <a:pt x="346075" y="768350"/>
                  </a:lnTo>
                  <a:lnTo>
                    <a:pt x="336550" y="768350"/>
                  </a:lnTo>
                  <a:lnTo>
                    <a:pt x="336550" y="730250"/>
                  </a:lnTo>
                  <a:lnTo>
                    <a:pt x="282575" y="730250"/>
                  </a:lnTo>
                  <a:lnTo>
                    <a:pt x="282575" y="673100"/>
                  </a:lnTo>
                  <a:lnTo>
                    <a:pt x="222250" y="673100"/>
                  </a:lnTo>
                  <a:lnTo>
                    <a:pt x="222250" y="612775"/>
                  </a:lnTo>
                  <a:lnTo>
                    <a:pt x="222250" y="606425"/>
                  </a:lnTo>
                  <a:lnTo>
                    <a:pt x="193675" y="606425"/>
                  </a:lnTo>
                  <a:lnTo>
                    <a:pt x="193675" y="565150"/>
                  </a:lnTo>
                  <a:lnTo>
                    <a:pt x="174625" y="565150"/>
                  </a:lnTo>
                  <a:lnTo>
                    <a:pt x="174625" y="485775"/>
                  </a:lnTo>
                  <a:lnTo>
                    <a:pt x="155575" y="485775"/>
                  </a:lnTo>
                  <a:lnTo>
                    <a:pt x="155575" y="454025"/>
                  </a:lnTo>
                  <a:lnTo>
                    <a:pt x="123825" y="454025"/>
                  </a:lnTo>
                  <a:lnTo>
                    <a:pt x="123825" y="346075"/>
                  </a:lnTo>
                  <a:lnTo>
                    <a:pt x="114300" y="346075"/>
                  </a:lnTo>
                  <a:lnTo>
                    <a:pt x="114300" y="295275"/>
                  </a:lnTo>
                  <a:lnTo>
                    <a:pt x="76200" y="295275"/>
                  </a:lnTo>
                  <a:lnTo>
                    <a:pt x="76200" y="228600"/>
                  </a:lnTo>
                  <a:lnTo>
                    <a:pt x="69850" y="222250"/>
                  </a:lnTo>
                  <a:lnTo>
                    <a:pt x="69850" y="180975"/>
                  </a:lnTo>
                  <a:lnTo>
                    <a:pt x="47625" y="180975"/>
                  </a:lnTo>
                  <a:lnTo>
                    <a:pt x="47625" y="139700"/>
                  </a:lnTo>
                  <a:lnTo>
                    <a:pt x="28575" y="139700"/>
                  </a:lnTo>
                  <a:lnTo>
                    <a:pt x="28575" y="111125"/>
                  </a:lnTo>
                  <a:lnTo>
                    <a:pt x="12700" y="111125"/>
                  </a:lnTo>
                  <a:lnTo>
                    <a:pt x="12700" y="76200"/>
                  </a:lnTo>
                  <a:lnTo>
                    <a:pt x="0" y="7620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CF1D1E51-243A-46E7-CF2D-05665E550C8B}"/>
                </a:ext>
              </a:extLst>
            </p:cNvPr>
            <p:cNvSpPr/>
            <p:nvPr/>
          </p:nvSpPr>
          <p:spPr bwMode="auto">
            <a:xfrm>
              <a:off x="6823868" y="2393155"/>
              <a:ext cx="173832" cy="918369"/>
            </a:xfrm>
            <a:custGeom>
              <a:avLst/>
              <a:gdLst>
                <a:gd name="connsiteX0" fmla="*/ 0 w 171450"/>
                <a:gd name="connsiteY0" fmla="*/ 0 h 882650"/>
                <a:gd name="connsiteX1" fmla="*/ 0 w 171450"/>
                <a:gd name="connsiteY1" fmla="*/ 63500 h 882650"/>
                <a:gd name="connsiteX2" fmla="*/ 22225 w 171450"/>
                <a:gd name="connsiteY2" fmla="*/ 63500 h 882650"/>
                <a:gd name="connsiteX3" fmla="*/ 22225 w 171450"/>
                <a:gd name="connsiteY3" fmla="*/ 165100 h 882650"/>
                <a:gd name="connsiteX4" fmla="*/ 34925 w 171450"/>
                <a:gd name="connsiteY4" fmla="*/ 165100 h 882650"/>
                <a:gd name="connsiteX5" fmla="*/ 34925 w 171450"/>
                <a:gd name="connsiteY5" fmla="*/ 276225 h 882650"/>
                <a:gd name="connsiteX6" fmla="*/ 41275 w 171450"/>
                <a:gd name="connsiteY6" fmla="*/ 282575 h 882650"/>
                <a:gd name="connsiteX7" fmla="*/ 41275 w 171450"/>
                <a:gd name="connsiteY7" fmla="*/ 358775 h 882650"/>
                <a:gd name="connsiteX8" fmla="*/ 53975 w 171450"/>
                <a:gd name="connsiteY8" fmla="*/ 358775 h 882650"/>
                <a:gd name="connsiteX9" fmla="*/ 53975 w 171450"/>
                <a:gd name="connsiteY9" fmla="*/ 422275 h 882650"/>
                <a:gd name="connsiteX10" fmla="*/ 66675 w 171450"/>
                <a:gd name="connsiteY10" fmla="*/ 434975 h 882650"/>
                <a:gd name="connsiteX11" fmla="*/ 66675 w 171450"/>
                <a:gd name="connsiteY11" fmla="*/ 542925 h 882650"/>
                <a:gd name="connsiteX12" fmla="*/ 88900 w 171450"/>
                <a:gd name="connsiteY12" fmla="*/ 565150 h 882650"/>
                <a:gd name="connsiteX13" fmla="*/ 88900 w 171450"/>
                <a:gd name="connsiteY13" fmla="*/ 758825 h 882650"/>
                <a:gd name="connsiteX14" fmla="*/ 123825 w 171450"/>
                <a:gd name="connsiteY14" fmla="*/ 758825 h 882650"/>
                <a:gd name="connsiteX15" fmla="*/ 123825 w 171450"/>
                <a:gd name="connsiteY15" fmla="*/ 847725 h 882650"/>
                <a:gd name="connsiteX16" fmla="*/ 152400 w 171450"/>
                <a:gd name="connsiteY16" fmla="*/ 847725 h 882650"/>
                <a:gd name="connsiteX17" fmla="*/ 152400 w 171450"/>
                <a:gd name="connsiteY17" fmla="*/ 882650 h 882650"/>
                <a:gd name="connsiteX18" fmla="*/ 171450 w 171450"/>
                <a:gd name="connsiteY18" fmla="*/ 882650 h 882650"/>
                <a:gd name="connsiteX0" fmla="*/ 0 w 173832"/>
                <a:gd name="connsiteY0" fmla="*/ 0 h 918369"/>
                <a:gd name="connsiteX1" fmla="*/ 2382 w 173832"/>
                <a:gd name="connsiteY1" fmla="*/ 99219 h 918369"/>
                <a:gd name="connsiteX2" fmla="*/ 24607 w 173832"/>
                <a:gd name="connsiteY2" fmla="*/ 99219 h 918369"/>
                <a:gd name="connsiteX3" fmla="*/ 24607 w 173832"/>
                <a:gd name="connsiteY3" fmla="*/ 200819 h 918369"/>
                <a:gd name="connsiteX4" fmla="*/ 37307 w 173832"/>
                <a:gd name="connsiteY4" fmla="*/ 200819 h 918369"/>
                <a:gd name="connsiteX5" fmla="*/ 37307 w 173832"/>
                <a:gd name="connsiteY5" fmla="*/ 311944 h 918369"/>
                <a:gd name="connsiteX6" fmla="*/ 43657 w 173832"/>
                <a:gd name="connsiteY6" fmla="*/ 318294 h 918369"/>
                <a:gd name="connsiteX7" fmla="*/ 43657 w 173832"/>
                <a:gd name="connsiteY7" fmla="*/ 394494 h 918369"/>
                <a:gd name="connsiteX8" fmla="*/ 56357 w 173832"/>
                <a:gd name="connsiteY8" fmla="*/ 394494 h 918369"/>
                <a:gd name="connsiteX9" fmla="*/ 56357 w 173832"/>
                <a:gd name="connsiteY9" fmla="*/ 457994 h 918369"/>
                <a:gd name="connsiteX10" fmla="*/ 69057 w 173832"/>
                <a:gd name="connsiteY10" fmla="*/ 470694 h 918369"/>
                <a:gd name="connsiteX11" fmla="*/ 69057 w 173832"/>
                <a:gd name="connsiteY11" fmla="*/ 578644 h 918369"/>
                <a:gd name="connsiteX12" fmla="*/ 91282 w 173832"/>
                <a:gd name="connsiteY12" fmla="*/ 600869 h 918369"/>
                <a:gd name="connsiteX13" fmla="*/ 91282 w 173832"/>
                <a:gd name="connsiteY13" fmla="*/ 794544 h 918369"/>
                <a:gd name="connsiteX14" fmla="*/ 126207 w 173832"/>
                <a:gd name="connsiteY14" fmla="*/ 794544 h 918369"/>
                <a:gd name="connsiteX15" fmla="*/ 126207 w 173832"/>
                <a:gd name="connsiteY15" fmla="*/ 883444 h 918369"/>
                <a:gd name="connsiteX16" fmla="*/ 154782 w 173832"/>
                <a:gd name="connsiteY16" fmla="*/ 883444 h 918369"/>
                <a:gd name="connsiteX17" fmla="*/ 154782 w 173832"/>
                <a:gd name="connsiteY17" fmla="*/ 918369 h 918369"/>
                <a:gd name="connsiteX18" fmla="*/ 173832 w 173832"/>
                <a:gd name="connsiteY18" fmla="*/ 918369 h 91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3832" h="918369">
                  <a:moveTo>
                    <a:pt x="0" y="0"/>
                  </a:moveTo>
                  <a:lnTo>
                    <a:pt x="2382" y="99219"/>
                  </a:lnTo>
                  <a:lnTo>
                    <a:pt x="24607" y="99219"/>
                  </a:lnTo>
                  <a:lnTo>
                    <a:pt x="24607" y="200819"/>
                  </a:lnTo>
                  <a:lnTo>
                    <a:pt x="37307" y="200819"/>
                  </a:lnTo>
                  <a:lnTo>
                    <a:pt x="37307" y="311944"/>
                  </a:lnTo>
                  <a:lnTo>
                    <a:pt x="43657" y="318294"/>
                  </a:lnTo>
                  <a:lnTo>
                    <a:pt x="43657" y="394494"/>
                  </a:lnTo>
                  <a:lnTo>
                    <a:pt x="56357" y="394494"/>
                  </a:lnTo>
                  <a:lnTo>
                    <a:pt x="56357" y="457994"/>
                  </a:lnTo>
                  <a:lnTo>
                    <a:pt x="69057" y="470694"/>
                  </a:lnTo>
                  <a:lnTo>
                    <a:pt x="69057" y="578644"/>
                  </a:lnTo>
                  <a:lnTo>
                    <a:pt x="91282" y="600869"/>
                  </a:lnTo>
                  <a:lnTo>
                    <a:pt x="91282" y="794544"/>
                  </a:lnTo>
                  <a:lnTo>
                    <a:pt x="126207" y="794544"/>
                  </a:lnTo>
                  <a:lnTo>
                    <a:pt x="126207" y="883444"/>
                  </a:lnTo>
                  <a:lnTo>
                    <a:pt x="154782" y="883444"/>
                  </a:lnTo>
                  <a:lnTo>
                    <a:pt x="154782" y="918369"/>
                  </a:lnTo>
                  <a:lnTo>
                    <a:pt x="173832" y="918369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xmlns="" id="{996A3C30-F4A5-AD39-1742-DC0C7DBFD983}"/>
              </a:ext>
            </a:extLst>
          </p:cNvPr>
          <p:cNvSpPr/>
          <p:nvPr/>
        </p:nvSpPr>
        <p:spPr bwMode="auto">
          <a:xfrm>
            <a:off x="6815138" y="2185988"/>
            <a:ext cx="2862262" cy="2562225"/>
          </a:xfrm>
          <a:custGeom>
            <a:avLst/>
            <a:gdLst>
              <a:gd name="connsiteX0" fmla="*/ 2862262 w 2862262"/>
              <a:gd name="connsiteY0" fmla="*/ 2562225 h 2562225"/>
              <a:gd name="connsiteX1" fmla="*/ 2747962 w 2862262"/>
              <a:gd name="connsiteY1" fmla="*/ 2562225 h 2562225"/>
              <a:gd name="connsiteX2" fmla="*/ 2747962 w 2862262"/>
              <a:gd name="connsiteY2" fmla="*/ 2447925 h 2562225"/>
              <a:gd name="connsiteX3" fmla="*/ 2257425 w 2862262"/>
              <a:gd name="connsiteY3" fmla="*/ 2447925 h 2562225"/>
              <a:gd name="connsiteX4" fmla="*/ 2257425 w 2862262"/>
              <a:gd name="connsiteY4" fmla="*/ 2371725 h 2562225"/>
              <a:gd name="connsiteX5" fmla="*/ 1447800 w 2862262"/>
              <a:gd name="connsiteY5" fmla="*/ 2371725 h 2562225"/>
              <a:gd name="connsiteX6" fmla="*/ 1447800 w 2862262"/>
              <a:gd name="connsiteY6" fmla="*/ 2371725 h 2562225"/>
              <a:gd name="connsiteX7" fmla="*/ 1447800 w 2862262"/>
              <a:gd name="connsiteY7" fmla="*/ 2338387 h 2562225"/>
              <a:gd name="connsiteX8" fmla="*/ 1333500 w 2862262"/>
              <a:gd name="connsiteY8" fmla="*/ 2338387 h 2562225"/>
              <a:gd name="connsiteX9" fmla="*/ 1333500 w 2862262"/>
              <a:gd name="connsiteY9" fmla="*/ 2305050 h 2562225"/>
              <a:gd name="connsiteX10" fmla="*/ 1285875 w 2862262"/>
              <a:gd name="connsiteY10" fmla="*/ 2305050 h 2562225"/>
              <a:gd name="connsiteX11" fmla="*/ 1285875 w 2862262"/>
              <a:gd name="connsiteY11" fmla="*/ 2290762 h 2562225"/>
              <a:gd name="connsiteX12" fmla="*/ 1228725 w 2862262"/>
              <a:gd name="connsiteY12" fmla="*/ 2290762 h 2562225"/>
              <a:gd name="connsiteX13" fmla="*/ 1228725 w 2862262"/>
              <a:gd name="connsiteY13" fmla="*/ 2262187 h 2562225"/>
              <a:gd name="connsiteX14" fmla="*/ 1176337 w 2862262"/>
              <a:gd name="connsiteY14" fmla="*/ 2262187 h 2562225"/>
              <a:gd name="connsiteX15" fmla="*/ 1176337 w 2862262"/>
              <a:gd name="connsiteY15" fmla="*/ 2262187 h 2562225"/>
              <a:gd name="connsiteX16" fmla="*/ 1162050 w 2862262"/>
              <a:gd name="connsiteY16" fmla="*/ 2247900 h 2562225"/>
              <a:gd name="connsiteX17" fmla="*/ 1162050 w 2862262"/>
              <a:gd name="connsiteY17" fmla="*/ 2219325 h 2562225"/>
              <a:gd name="connsiteX18" fmla="*/ 1133475 w 2862262"/>
              <a:gd name="connsiteY18" fmla="*/ 2219325 h 2562225"/>
              <a:gd name="connsiteX19" fmla="*/ 1143000 w 2862262"/>
              <a:gd name="connsiteY19" fmla="*/ 2209800 h 2562225"/>
              <a:gd name="connsiteX20" fmla="*/ 1128712 w 2862262"/>
              <a:gd name="connsiteY20" fmla="*/ 2209800 h 2562225"/>
              <a:gd name="connsiteX21" fmla="*/ 1128712 w 2862262"/>
              <a:gd name="connsiteY21" fmla="*/ 2195512 h 2562225"/>
              <a:gd name="connsiteX22" fmla="*/ 1119187 w 2862262"/>
              <a:gd name="connsiteY22" fmla="*/ 2195512 h 2562225"/>
              <a:gd name="connsiteX23" fmla="*/ 1119187 w 2862262"/>
              <a:gd name="connsiteY23" fmla="*/ 2171700 h 2562225"/>
              <a:gd name="connsiteX24" fmla="*/ 1100137 w 2862262"/>
              <a:gd name="connsiteY24" fmla="*/ 2171700 h 2562225"/>
              <a:gd name="connsiteX25" fmla="*/ 1100137 w 2862262"/>
              <a:gd name="connsiteY25" fmla="*/ 2152650 h 2562225"/>
              <a:gd name="connsiteX26" fmla="*/ 1081087 w 2862262"/>
              <a:gd name="connsiteY26" fmla="*/ 2152650 h 2562225"/>
              <a:gd name="connsiteX27" fmla="*/ 1081087 w 2862262"/>
              <a:gd name="connsiteY27" fmla="*/ 2100262 h 2562225"/>
              <a:gd name="connsiteX28" fmla="*/ 1023937 w 2862262"/>
              <a:gd name="connsiteY28" fmla="*/ 2100262 h 2562225"/>
              <a:gd name="connsiteX29" fmla="*/ 1023937 w 2862262"/>
              <a:gd name="connsiteY29" fmla="*/ 2071687 h 2562225"/>
              <a:gd name="connsiteX30" fmla="*/ 1000125 w 2862262"/>
              <a:gd name="connsiteY30" fmla="*/ 2071687 h 2562225"/>
              <a:gd name="connsiteX31" fmla="*/ 1000125 w 2862262"/>
              <a:gd name="connsiteY31" fmla="*/ 2071687 h 2562225"/>
              <a:gd name="connsiteX32" fmla="*/ 1000125 w 2862262"/>
              <a:gd name="connsiteY32" fmla="*/ 2071687 h 2562225"/>
              <a:gd name="connsiteX33" fmla="*/ 1000125 w 2862262"/>
              <a:gd name="connsiteY33" fmla="*/ 2071687 h 2562225"/>
              <a:gd name="connsiteX34" fmla="*/ 981075 w 2862262"/>
              <a:gd name="connsiteY34" fmla="*/ 2052637 h 2562225"/>
              <a:gd name="connsiteX35" fmla="*/ 966787 w 2862262"/>
              <a:gd name="connsiteY35" fmla="*/ 2052637 h 2562225"/>
              <a:gd name="connsiteX36" fmla="*/ 966787 w 2862262"/>
              <a:gd name="connsiteY36" fmla="*/ 2028825 h 2562225"/>
              <a:gd name="connsiteX37" fmla="*/ 895350 w 2862262"/>
              <a:gd name="connsiteY37" fmla="*/ 2028825 h 2562225"/>
              <a:gd name="connsiteX38" fmla="*/ 895350 w 2862262"/>
              <a:gd name="connsiteY38" fmla="*/ 2000250 h 2562225"/>
              <a:gd name="connsiteX39" fmla="*/ 866775 w 2862262"/>
              <a:gd name="connsiteY39" fmla="*/ 2000250 h 2562225"/>
              <a:gd name="connsiteX40" fmla="*/ 866775 w 2862262"/>
              <a:gd name="connsiteY40" fmla="*/ 2000250 h 2562225"/>
              <a:gd name="connsiteX41" fmla="*/ 819150 w 2862262"/>
              <a:gd name="connsiteY41" fmla="*/ 2000250 h 2562225"/>
              <a:gd name="connsiteX42" fmla="*/ 819150 w 2862262"/>
              <a:gd name="connsiteY42" fmla="*/ 1971675 h 2562225"/>
              <a:gd name="connsiteX43" fmla="*/ 819150 w 2862262"/>
              <a:gd name="connsiteY43" fmla="*/ 1971675 h 2562225"/>
              <a:gd name="connsiteX44" fmla="*/ 795337 w 2862262"/>
              <a:gd name="connsiteY44" fmla="*/ 1947862 h 2562225"/>
              <a:gd name="connsiteX45" fmla="*/ 723900 w 2862262"/>
              <a:gd name="connsiteY45" fmla="*/ 1947862 h 2562225"/>
              <a:gd name="connsiteX46" fmla="*/ 723900 w 2862262"/>
              <a:gd name="connsiteY46" fmla="*/ 1928812 h 2562225"/>
              <a:gd name="connsiteX47" fmla="*/ 714375 w 2862262"/>
              <a:gd name="connsiteY47" fmla="*/ 1928812 h 2562225"/>
              <a:gd name="connsiteX48" fmla="*/ 714375 w 2862262"/>
              <a:gd name="connsiteY48" fmla="*/ 1900237 h 2562225"/>
              <a:gd name="connsiteX49" fmla="*/ 671512 w 2862262"/>
              <a:gd name="connsiteY49" fmla="*/ 1900237 h 2562225"/>
              <a:gd name="connsiteX50" fmla="*/ 671512 w 2862262"/>
              <a:gd name="connsiteY50" fmla="*/ 1876425 h 2562225"/>
              <a:gd name="connsiteX51" fmla="*/ 671512 w 2862262"/>
              <a:gd name="connsiteY51" fmla="*/ 1876425 h 2562225"/>
              <a:gd name="connsiteX52" fmla="*/ 671512 w 2862262"/>
              <a:gd name="connsiteY52" fmla="*/ 1833562 h 2562225"/>
              <a:gd name="connsiteX53" fmla="*/ 614362 w 2862262"/>
              <a:gd name="connsiteY53" fmla="*/ 1833562 h 2562225"/>
              <a:gd name="connsiteX54" fmla="*/ 614362 w 2862262"/>
              <a:gd name="connsiteY54" fmla="*/ 1833562 h 2562225"/>
              <a:gd name="connsiteX55" fmla="*/ 595312 w 2862262"/>
              <a:gd name="connsiteY55" fmla="*/ 1814512 h 2562225"/>
              <a:gd name="connsiteX56" fmla="*/ 595312 w 2862262"/>
              <a:gd name="connsiteY56" fmla="*/ 1781175 h 2562225"/>
              <a:gd name="connsiteX57" fmla="*/ 571500 w 2862262"/>
              <a:gd name="connsiteY57" fmla="*/ 1781175 h 2562225"/>
              <a:gd name="connsiteX58" fmla="*/ 571500 w 2862262"/>
              <a:gd name="connsiteY58" fmla="*/ 1766887 h 2562225"/>
              <a:gd name="connsiteX59" fmla="*/ 566737 w 2862262"/>
              <a:gd name="connsiteY59" fmla="*/ 1771650 h 2562225"/>
              <a:gd name="connsiteX60" fmla="*/ 566737 w 2862262"/>
              <a:gd name="connsiteY60" fmla="*/ 1733550 h 2562225"/>
              <a:gd name="connsiteX61" fmla="*/ 500062 w 2862262"/>
              <a:gd name="connsiteY61" fmla="*/ 1733550 h 2562225"/>
              <a:gd name="connsiteX62" fmla="*/ 500062 w 2862262"/>
              <a:gd name="connsiteY62" fmla="*/ 1714500 h 2562225"/>
              <a:gd name="connsiteX63" fmla="*/ 490537 w 2862262"/>
              <a:gd name="connsiteY63" fmla="*/ 1714500 h 2562225"/>
              <a:gd name="connsiteX64" fmla="*/ 490537 w 2862262"/>
              <a:gd name="connsiteY64" fmla="*/ 1700212 h 2562225"/>
              <a:gd name="connsiteX65" fmla="*/ 490537 w 2862262"/>
              <a:gd name="connsiteY65" fmla="*/ 1700212 h 2562225"/>
              <a:gd name="connsiteX66" fmla="*/ 466725 w 2862262"/>
              <a:gd name="connsiteY66" fmla="*/ 1676400 h 2562225"/>
              <a:gd name="connsiteX67" fmla="*/ 447675 w 2862262"/>
              <a:gd name="connsiteY67" fmla="*/ 1657350 h 2562225"/>
              <a:gd name="connsiteX68" fmla="*/ 447675 w 2862262"/>
              <a:gd name="connsiteY68" fmla="*/ 1633537 h 2562225"/>
              <a:gd name="connsiteX69" fmla="*/ 438150 w 2862262"/>
              <a:gd name="connsiteY69" fmla="*/ 1624012 h 2562225"/>
              <a:gd name="connsiteX70" fmla="*/ 438150 w 2862262"/>
              <a:gd name="connsiteY70" fmla="*/ 1624012 h 2562225"/>
              <a:gd name="connsiteX71" fmla="*/ 423862 w 2862262"/>
              <a:gd name="connsiteY71" fmla="*/ 1624012 h 2562225"/>
              <a:gd name="connsiteX72" fmla="*/ 423862 w 2862262"/>
              <a:gd name="connsiteY72" fmla="*/ 1604962 h 2562225"/>
              <a:gd name="connsiteX73" fmla="*/ 400050 w 2862262"/>
              <a:gd name="connsiteY73" fmla="*/ 1604962 h 2562225"/>
              <a:gd name="connsiteX74" fmla="*/ 400050 w 2862262"/>
              <a:gd name="connsiteY74" fmla="*/ 1566862 h 2562225"/>
              <a:gd name="connsiteX75" fmla="*/ 371475 w 2862262"/>
              <a:gd name="connsiteY75" fmla="*/ 1566862 h 2562225"/>
              <a:gd name="connsiteX76" fmla="*/ 371475 w 2862262"/>
              <a:gd name="connsiteY76" fmla="*/ 1543050 h 2562225"/>
              <a:gd name="connsiteX77" fmla="*/ 357187 w 2862262"/>
              <a:gd name="connsiteY77" fmla="*/ 1543050 h 2562225"/>
              <a:gd name="connsiteX78" fmla="*/ 357187 w 2862262"/>
              <a:gd name="connsiteY78" fmla="*/ 1514475 h 2562225"/>
              <a:gd name="connsiteX79" fmla="*/ 338137 w 2862262"/>
              <a:gd name="connsiteY79" fmla="*/ 1514475 h 2562225"/>
              <a:gd name="connsiteX80" fmla="*/ 319087 w 2862262"/>
              <a:gd name="connsiteY80" fmla="*/ 1514475 h 2562225"/>
              <a:gd name="connsiteX81" fmla="*/ 319087 w 2862262"/>
              <a:gd name="connsiteY81" fmla="*/ 1466850 h 2562225"/>
              <a:gd name="connsiteX82" fmla="*/ 290512 w 2862262"/>
              <a:gd name="connsiteY82" fmla="*/ 1466850 h 2562225"/>
              <a:gd name="connsiteX83" fmla="*/ 290512 w 2862262"/>
              <a:gd name="connsiteY83" fmla="*/ 1428750 h 2562225"/>
              <a:gd name="connsiteX84" fmla="*/ 271462 w 2862262"/>
              <a:gd name="connsiteY84" fmla="*/ 1428750 h 2562225"/>
              <a:gd name="connsiteX85" fmla="*/ 271462 w 2862262"/>
              <a:gd name="connsiteY85" fmla="*/ 1357312 h 2562225"/>
              <a:gd name="connsiteX86" fmla="*/ 252412 w 2862262"/>
              <a:gd name="connsiteY86" fmla="*/ 1357312 h 2562225"/>
              <a:gd name="connsiteX87" fmla="*/ 252412 w 2862262"/>
              <a:gd name="connsiteY87" fmla="*/ 1309687 h 2562225"/>
              <a:gd name="connsiteX88" fmla="*/ 219075 w 2862262"/>
              <a:gd name="connsiteY88" fmla="*/ 1309687 h 2562225"/>
              <a:gd name="connsiteX89" fmla="*/ 219075 w 2862262"/>
              <a:gd name="connsiteY89" fmla="*/ 1266825 h 2562225"/>
              <a:gd name="connsiteX90" fmla="*/ 204787 w 2862262"/>
              <a:gd name="connsiteY90" fmla="*/ 1266825 h 2562225"/>
              <a:gd name="connsiteX91" fmla="*/ 204787 w 2862262"/>
              <a:gd name="connsiteY91" fmla="*/ 1214437 h 2562225"/>
              <a:gd name="connsiteX92" fmla="*/ 185737 w 2862262"/>
              <a:gd name="connsiteY92" fmla="*/ 1214437 h 2562225"/>
              <a:gd name="connsiteX93" fmla="*/ 185737 w 2862262"/>
              <a:gd name="connsiteY93" fmla="*/ 1152525 h 2562225"/>
              <a:gd name="connsiteX94" fmla="*/ 176212 w 2862262"/>
              <a:gd name="connsiteY94" fmla="*/ 1143000 h 2562225"/>
              <a:gd name="connsiteX95" fmla="*/ 176212 w 2862262"/>
              <a:gd name="connsiteY95" fmla="*/ 1109662 h 2562225"/>
              <a:gd name="connsiteX96" fmla="*/ 147637 w 2862262"/>
              <a:gd name="connsiteY96" fmla="*/ 1109662 h 2562225"/>
              <a:gd name="connsiteX97" fmla="*/ 147637 w 2862262"/>
              <a:gd name="connsiteY97" fmla="*/ 990600 h 2562225"/>
              <a:gd name="connsiteX98" fmla="*/ 114300 w 2862262"/>
              <a:gd name="connsiteY98" fmla="*/ 990600 h 2562225"/>
              <a:gd name="connsiteX99" fmla="*/ 114300 w 2862262"/>
              <a:gd name="connsiteY99" fmla="*/ 781050 h 2562225"/>
              <a:gd name="connsiteX100" fmla="*/ 104775 w 2862262"/>
              <a:gd name="connsiteY100" fmla="*/ 781050 h 2562225"/>
              <a:gd name="connsiteX101" fmla="*/ 104775 w 2862262"/>
              <a:gd name="connsiteY101" fmla="*/ 704850 h 2562225"/>
              <a:gd name="connsiteX102" fmla="*/ 71437 w 2862262"/>
              <a:gd name="connsiteY102" fmla="*/ 704850 h 2562225"/>
              <a:gd name="connsiteX103" fmla="*/ 71437 w 2862262"/>
              <a:gd name="connsiteY103" fmla="*/ 614362 h 2562225"/>
              <a:gd name="connsiteX104" fmla="*/ 52387 w 2862262"/>
              <a:gd name="connsiteY104" fmla="*/ 614362 h 2562225"/>
              <a:gd name="connsiteX105" fmla="*/ 52387 w 2862262"/>
              <a:gd name="connsiteY105" fmla="*/ 400050 h 2562225"/>
              <a:gd name="connsiteX106" fmla="*/ 38099 w 2862262"/>
              <a:gd name="connsiteY106" fmla="*/ 385762 h 2562225"/>
              <a:gd name="connsiteX107" fmla="*/ 38099 w 2862262"/>
              <a:gd name="connsiteY107" fmla="*/ 295275 h 2562225"/>
              <a:gd name="connsiteX108" fmla="*/ 23812 w 2862262"/>
              <a:gd name="connsiteY108" fmla="*/ 295275 h 2562225"/>
              <a:gd name="connsiteX109" fmla="*/ 23812 w 2862262"/>
              <a:gd name="connsiteY109" fmla="*/ 185737 h 2562225"/>
              <a:gd name="connsiteX110" fmla="*/ 0 w 2862262"/>
              <a:gd name="connsiteY110" fmla="*/ 185737 h 2562225"/>
              <a:gd name="connsiteX111" fmla="*/ 0 w 2862262"/>
              <a:gd name="connsiteY111" fmla="*/ 0 h 2562225"/>
              <a:gd name="connsiteX0" fmla="*/ 2862262 w 2862262"/>
              <a:gd name="connsiteY0" fmla="*/ 2562225 h 2562225"/>
              <a:gd name="connsiteX1" fmla="*/ 2747962 w 2862262"/>
              <a:gd name="connsiteY1" fmla="*/ 2562225 h 2562225"/>
              <a:gd name="connsiteX2" fmla="*/ 2747962 w 2862262"/>
              <a:gd name="connsiteY2" fmla="*/ 2447925 h 2562225"/>
              <a:gd name="connsiteX3" fmla="*/ 2257425 w 2862262"/>
              <a:gd name="connsiteY3" fmla="*/ 2447925 h 2562225"/>
              <a:gd name="connsiteX4" fmla="*/ 2257425 w 2862262"/>
              <a:gd name="connsiteY4" fmla="*/ 2371725 h 2562225"/>
              <a:gd name="connsiteX5" fmla="*/ 1447800 w 2862262"/>
              <a:gd name="connsiteY5" fmla="*/ 2371725 h 2562225"/>
              <a:gd name="connsiteX6" fmla="*/ 1447800 w 2862262"/>
              <a:gd name="connsiteY6" fmla="*/ 2371725 h 2562225"/>
              <a:gd name="connsiteX7" fmla="*/ 1447800 w 2862262"/>
              <a:gd name="connsiteY7" fmla="*/ 2338387 h 2562225"/>
              <a:gd name="connsiteX8" fmla="*/ 1333500 w 2862262"/>
              <a:gd name="connsiteY8" fmla="*/ 2338387 h 2562225"/>
              <a:gd name="connsiteX9" fmla="*/ 1333500 w 2862262"/>
              <a:gd name="connsiteY9" fmla="*/ 2305050 h 2562225"/>
              <a:gd name="connsiteX10" fmla="*/ 1285875 w 2862262"/>
              <a:gd name="connsiteY10" fmla="*/ 2305050 h 2562225"/>
              <a:gd name="connsiteX11" fmla="*/ 1285875 w 2862262"/>
              <a:gd name="connsiteY11" fmla="*/ 2290762 h 2562225"/>
              <a:gd name="connsiteX12" fmla="*/ 1228725 w 2862262"/>
              <a:gd name="connsiteY12" fmla="*/ 2290762 h 2562225"/>
              <a:gd name="connsiteX13" fmla="*/ 1228725 w 2862262"/>
              <a:gd name="connsiteY13" fmla="*/ 2262187 h 2562225"/>
              <a:gd name="connsiteX14" fmla="*/ 1176337 w 2862262"/>
              <a:gd name="connsiteY14" fmla="*/ 2262187 h 2562225"/>
              <a:gd name="connsiteX15" fmla="*/ 1176337 w 2862262"/>
              <a:gd name="connsiteY15" fmla="*/ 2262187 h 2562225"/>
              <a:gd name="connsiteX16" fmla="*/ 1162050 w 2862262"/>
              <a:gd name="connsiteY16" fmla="*/ 2247900 h 2562225"/>
              <a:gd name="connsiteX17" fmla="*/ 1162050 w 2862262"/>
              <a:gd name="connsiteY17" fmla="*/ 2219325 h 2562225"/>
              <a:gd name="connsiteX18" fmla="*/ 1146175 w 2862262"/>
              <a:gd name="connsiteY18" fmla="*/ 2219325 h 2562225"/>
              <a:gd name="connsiteX19" fmla="*/ 1143000 w 2862262"/>
              <a:gd name="connsiteY19" fmla="*/ 2209800 h 2562225"/>
              <a:gd name="connsiteX20" fmla="*/ 1128712 w 2862262"/>
              <a:gd name="connsiteY20" fmla="*/ 2209800 h 2562225"/>
              <a:gd name="connsiteX21" fmla="*/ 1128712 w 2862262"/>
              <a:gd name="connsiteY21" fmla="*/ 2195512 h 2562225"/>
              <a:gd name="connsiteX22" fmla="*/ 1119187 w 2862262"/>
              <a:gd name="connsiteY22" fmla="*/ 2195512 h 2562225"/>
              <a:gd name="connsiteX23" fmla="*/ 1119187 w 2862262"/>
              <a:gd name="connsiteY23" fmla="*/ 2171700 h 2562225"/>
              <a:gd name="connsiteX24" fmla="*/ 1100137 w 2862262"/>
              <a:gd name="connsiteY24" fmla="*/ 2171700 h 2562225"/>
              <a:gd name="connsiteX25" fmla="*/ 1100137 w 2862262"/>
              <a:gd name="connsiteY25" fmla="*/ 2152650 h 2562225"/>
              <a:gd name="connsiteX26" fmla="*/ 1081087 w 2862262"/>
              <a:gd name="connsiteY26" fmla="*/ 2152650 h 2562225"/>
              <a:gd name="connsiteX27" fmla="*/ 1081087 w 2862262"/>
              <a:gd name="connsiteY27" fmla="*/ 2100262 h 2562225"/>
              <a:gd name="connsiteX28" fmla="*/ 1023937 w 2862262"/>
              <a:gd name="connsiteY28" fmla="*/ 2100262 h 2562225"/>
              <a:gd name="connsiteX29" fmla="*/ 1023937 w 2862262"/>
              <a:gd name="connsiteY29" fmla="*/ 2071687 h 2562225"/>
              <a:gd name="connsiteX30" fmla="*/ 1000125 w 2862262"/>
              <a:gd name="connsiteY30" fmla="*/ 2071687 h 2562225"/>
              <a:gd name="connsiteX31" fmla="*/ 1000125 w 2862262"/>
              <a:gd name="connsiteY31" fmla="*/ 2071687 h 2562225"/>
              <a:gd name="connsiteX32" fmla="*/ 1000125 w 2862262"/>
              <a:gd name="connsiteY32" fmla="*/ 2071687 h 2562225"/>
              <a:gd name="connsiteX33" fmla="*/ 1000125 w 2862262"/>
              <a:gd name="connsiteY33" fmla="*/ 2071687 h 2562225"/>
              <a:gd name="connsiteX34" fmla="*/ 981075 w 2862262"/>
              <a:gd name="connsiteY34" fmla="*/ 2052637 h 2562225"/>
              <a:gd name="connsiteX35" fmla="*/ 966787 w 2862262"/>
              <a:gd name="connsiteY35" fmla="*/ 2052637 h 2562225"/>
              <a:gd name="connsiteX36" fmla="*/ 966787 w 2862262"/>
              <a:gd name="connsiteY36" fmla="*/ 2028825 h 2562225"/>
              <a:gd name="connsiteX37" fmla="*/ 895350 w 2862262"/>
              <a:gd name="connsiteY37" fmla="*/ 2028825 h 2562225"/>
              <a:gd name="connsiteX38" fmla="*/ 895350 w 2862262"/>
              <a:gd name="connsiteY38" fmla="*/ 2000250 h 2562225"/>
              <a:gd name="connsiteX39" fmla="*/ 866775 w 2862262"/>
              <a:gd name="connsiteY39" fmla="*/ 2000250 h 2562225"/>
              <a:gd name="connsiteX40" fmla="*/ 866775 w 2862262"/>
              <a:gd name="connsiteY40" fmla="*/ 2000250 h 2562225"/>
              <a:gd name="connsiteX41" fmla="*/ 819150 w 2862262"/>
              <a:gd name="connsiteY41" fmla="*/ 2000250 h 2562225"/>
              <a:gd name="connsiteX42" fmla="*/ 819150 w 2862262"/>
              <a:gd name="connsiteY42" fmla="*/ 1971675 h 2562225"/>
              <a:gd name="connsiteX43" fmla="*/ 819150 w 2862262"/>
              <a:gd name="connsiteY43" fmla="*/ 1971675 h 2562225"/>
              <a:gd name="connsiteX44" fmla="*/ 795337 w 2862262"/>
              <a:gd name="connsiteY44" fmla="*/ 1947862 h 2562225"/>
              <a:gd name="connsiteX45" fmla="*/ 723900 w 2862262"/>
              <a:gd name="connsiteY45" fmla="*/ 1947862 h 2562225"/>
              <a:gd name="connsiteX46" fmla="*/ 723900 w 2862262"/>
              <a:gd name="connsiteY46" fmla="*/ 1928812 h 2562225"/>
              <a:gd name="connsiteX47" fmla="*/ 714375 w 2862262"/>
              <a:gd name="connsiteY47" fmla="*/ 1928812 h 2562225"/>
              <a:gd name="connsiteX48" fmla="*/ 714375 w 2862262"/>
              <a:gd name="connsiteY48" fmla="*/ 1900237 h 2562225"/>
              <a:gd name="connsiteX49" fmla="*/ 671512 w 2862262"/>
              <a:gd name="connsiteY49" fmla="*/ 1900237 h 2562225"/>
              <a:gd name="connsiteX50" fmla="*/ 671512 w 2862262"/>
              <a:gd name="connsiteY50" fmla="*/ 1876425 h 2562225"/>
              <a:gd name="connsiteX51" fmla="*/ 671512 w 2862262"/>
              <a:gd name="connsiteY51" fmla="*/ 1876425 h 2562225"/>
              <a:gd name="connsiteX52" fmla="*/ 671512 w 2862262"/>
              <a:gd name="connsiteY52" fmla="*/ 1833562 h 2562225"/>
              <a:gd name="connsiteX53" fmla="*/ 614362 w 2862262"/>
              <a:gd name="connsiteY53" fmla="*/ 1833562 h 2562225"/>
              <a:gd name="connsiteX54" fmla="*/ 614362 w 2862262"/>
              <a:gd name="connsiteY54" fmla="*/ 1833562 h 2562225"/>
              <a:gd name="connsiteX55" fmla="*/ 595312 w 2862262"/>
              <a:gd name="connsiteY55" fmla="*/ 1814512 h 2562225"/>
              <a:gd name="connsiteX56" fmla="*/ 595312 w 2862262"/>
              <a:gd name="connsiteY56" fmla="*/ 1781175 h 2562225"/>
              <a:gd name="connsiteX57" fmla="*/ 571500 w 2862262"/>
              <a:gd name="connsiteY57" fmla="*/ 1781175 h 2562225"/>
              <a:gd name="connsiteX58" fmla="*/ 571500 w 2862262"/>
              <a:gd name="connsiteY58" fmla="*/ 1766887 h 2562225"/>
              <a:gd name="connsiteX59" fmla="*/ 566737 w 2862262"/>
              <a:gd name="connsiteY59" fmla="*/ 1771650 h 2562225"/>
              <a:gd name="connsiteX60" fmla="*/ 566737 w 2862262"/>
              <a:gd name="connsiteY60" fmla="*/ 1733550 h 2562225"/>
              <a:gd name="connsiteX61" fmla="*/ 500062 w 2862262"/>
              <a:gd name="connsiteY61" fmla="*/ 1733550 h 2562225"/>
              <a:gd name="connsiteX62" fmla="*/ 500062 w 2862262"/>
              <a:gd name="connsiteY62" fmla="*/ 1714500 h 2562225"/>
              <a:gd name="connsiteX63" fmla="*/ 490537 w 2862262"/>
              <a:gd name="connsiteY63" fmla="*/ 1714500 h 2562225"/>
              <a:gd name="connsiteX64" fmla="*/ 490537 w 2862262"/>
              <a:gd name="connsiteY64" fmla="*/ 1700212 h 2562225"/>
              <a:gd name="connsiteX65" fmla="*/ 490537 w 2862262"/>
              <a:gd name="connsiteY65" fmla="*/ 1700212 h 2562225"/>
              <a:gd name="connsiteX66" fmla="*/ 466725 w 2862262"/>
              <a:gd name="connsiteY66" fmla="*/ 1676400 h 2562225"/>
              <a:gd name="connsiteX67" fmla="*/ 447675 w 2862262"/>
              <a:gd name="connsiteY67" fmla="*/ 1657350 h 2562225"/>
              <a:gd name="connsiteX68" fmla="*/ 447675 w 2862262"/>
              <a:gd name="connsiteY68" fmla="*/ 1633537 h 2562225"/>
              <a:gd name="connsiteX69" fmla="*/ 438150 w 2862262"/>
              <a:gd name="connsiteY69" fmla="*/ 1624012 h 2562225"/>
              <a:gd name="connsiteX70" fmla="*/ 438150 w 2862262"/>
              <a:gd name="connsiteY70" fmla="*/ 1624012 h 2562225"/>
              <a:gd name="connsiteX71" fmla="*/ 423862 w 2862262"/>
              <a:gd name="connsiteY71" fmla="*/ 1624012 h 2562225"/>
              <a:gd name="connsiteX72" fmla="*/ 423862 w 2862262"/>
              <a:gd name="connsiteY72" fmla="*/ 1604962 h 2562225"/>
              <a:gd name="connsiteX73" fmla="*/ 400050 w 2862262"/>
              <a:gd name="connsiteY73" fmla="*/ 1604962 h 2562225"/>
              <a:gd name="connsiteX74" fmla="*/ 400050 w 2862262"/>
              <a:gd name="connsiteY74" fmla="*/ 1566862 h 2562225"/>
              <a:gd name="connsiteX75" fmla="*/ 371475 w 2862262"/>
              <a:gd name="connsiteY75" fmla="*/ 1566862 h 2562225"/>
              <a:gd name="connsiteX76" fmla="*/ 371475 w 2862262"/>
              <a:gd name="connsiteY76" fmla="*/ 1543050 h 2562225"/>
              <a:gd name="connsiteX77" fmla="*/ 357187 w 2862262"/>
              <a:gd name="connsiteY77" fmla="*/ 1543050 h 2562225"/>
              <a:gd name="connsiteX78" fmla="*/ 357187 w 2862262"/>
              <a:gd name="connsiteY78" fmla="*/ 1514475 h 2562225"/>
              <a:gd name="connsiteX79" fmla="*/ 338137 w 2862262"/>
              <a:gd name="connsiteY79" fmla="*/ 1514475 h 2562225"/>
              <a:gd name="connsiteX80" fmla="*/ 319087 w 2862262"/>
              <a:gd name="connsiteY80" fmla="*/ 1514475 h 2562225"/>
              <a:gd name="connsiteX81" fmla="*/ 319087 w 2862262"/>
              <a:gd name="connsiteY81" fmla="*/ 1466850 h 2562225"/>
              <a:gd name="connsiteX82" fmla="*/ 290512 w 2862262"/>
              <a:gd name="connsiteY82" fmla="*/ 1466850 h 2562225"/>
              <a:gd name="connsiteX83" fmla="*/ 290512 w 2862262"/>
              <a:gd name="connsiteY83" fmla="*/ 1428750 h 2562225"/>
              <a:gd name="connsiteX84" fmla="*/ 271462 w 2862262"/>
              <a:gd name="connsiteY84" fmla="*/ 1428750 h 2562225"/>
              <a:gd name="connsiteX85" fmla="*/ 271462 w 2862262"/>
              <a:gd name="connsiteY85" fmla="*/ 1357312 h 2562225"/>
              <a:gd name="connsiteX86" fmla="*/ 252412 w 2862262"/>
              <a:gd name="connsiteY86" fmla="*/ 1357312 h 2562225"/>
              <a:gd name="connsiteX87" fmla="*/ 252412 w 2862262"/>
              <a:gd name="connsiteY87" fmla="*/ 1309687 h 2562225"/>
              <a:gd name="connsiteX88" fmla="*/ 219075 w 2862262"/>
              <a:gd name="connsiteY88" fmla="*/ 1309687 h 2562225"/>
              <a:gd name="connsiteX89" fmla="*/ 219075 w 2862262"/>
              <a:gd name="connsiteY89" fmla="*/ 1266825 h 2562225"/>
              <a:gd name="connsiteX90" fmla="*/ 204787 w 2862262"/>
              <a:gd name="connsiteY90" fmla="*/ 1266825 h 2562225"/>
              <a:gd name="connsiteX91" fmla="*/ 204787 w 2862262"/>
              <a:gd name="connsiteY91" fmla="*/ 1214437 h 2562225"/>
              <a:gd name="connsiteX92" fmla="*/ 185737 w 2862262"/>
              <a:gd name="connsiteY92" fmla="*/ 1214437 h 2562225"/>
              <a:gd name="connsiteX93" fmla="*/ 185737 w 2862262"/>
              <a:gd name="connsiteY93" fmla="*/ 1152525 h 2562225"/>
              <a:gd name="connsiteX94" fmla="*/ 176212 w 2862262"/>
              <a:gd name="connsiteY94" fmla="*/ 1143000 h 2562225"/>
              <a:gd name="connsiteX95" fmla="*/ 176212 w 2862262"/>
              <a:gd name="connsiteY95" fmla="*/ 1109662 h 2562225"/>
              <a:gd name="connsiteX96" fmla="*/ 147637 w 2862262"/>
              <a:gd name="connsiteY96" fmla="*/ 1109662 h 2562225"/>
              <a:gd name="connsiteX97" fmla="*/ 147637 w 2862262"/>
              <a:gd name="connsiteY97" fmla="*/ 990600 h 2562225"/>
              <a:gd name="connsiteX98" fmla="*/ 114300 w 2862262"/>
              <a:gd name="connsiteY98" fmla="*/ 990600 h 2562225"/>
              <a:gd name="connsiteX99" fmla="*/ 114300 w 2862262"/>
              <a:gd name="connsiteY99" fmla="*/ 781050 h 2562225"/>
              <a:gd name="connsiteX100" fmla="*/ 104775 w 2862262"/>
              <a:gd name="connsiteY100" fmla="*/ 781050 h 2562225"/>
              <a:gd name="connsiteX101" fmla="*/ 104775 w 2862262"/>
              <a:gd name="connsiteY101" fmla="*/ 704850 h 2562225"/>
              <a:gd name="connsiteX102" fmla="*/ 71437 w 2862262"/>
              <a:gd name="connsiteY102" fmla="*/ 704850 h 2562225"/>
              <a:gd name="connsiteX103" fmla="*/ 71437 w 2862262"/>
              <a:gd name="connsiteY103" fmla="*/ 614362 h 2562225"/>
              <a:gd name="connsiteX104" fmla="*/ 52387 w 2862262"/>
              <a:gd name="connsiteY104" fmla="*/ 614362 h 2562225"/>
              <a:gd name="connsiteX105" fmla="*/ 52387 w 2862262"/>
              <a:gd name="connsiteY105" fmla="*/ 400050 h 2562225"/>
              <a:gd name="connsiteX106" fmla="*/ 38099 w 2862262"/>
              <a:gd name="connsiteY106" fmla="*/ 385762 h 2562225"/>
              <a:gd name="connsiteX107" fmla="*/ 38099 w 2862262"/>
              <a:gd name="connsiteY107" fmla="*/ 295275 h 2562225"/>
              <a:gd name="connsiteX108" fmla="*/ 23812 w 2862262"/>
              <a:gd name="connsiteY108" fmla="*/ 295275 h 2562225"/>
              <a:gd name="connsiteX109" fmla="*/ 23812 w 2862262"/>
              <a:gd name="connsiteY109" fmla="*/ 185737 h 2562225"/>
              <a:gd name="connsiteX110" fmla="*/ 0 w 2862262"/>
              <a:gd name="connsiteY110" fmla="*/ 185737 h 2562225"/>
              <a:gd name="connsiteX111" fmla="*/ 0 w 2862262"/>
              <a:gd name="connsiteY111" fmla="*/ 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862262" h="2562225">
                <a:moveTo>
                  <a:pt x="2862262" y="2562225"/>
                </a:moveTo>
                <a:lnTo>
                  <a:pt x="2747962" y="2562225"/>
                </a:lnTo>
                <a:lnTo>
                  <a:pt x="2747962" y="2447925"/>
                </a:lnTo>
                <a:lnTo>
                  <a:pt x="2257425" y="2447925"/>
                </a:lnTo>
                <a:lnTo>
                  <a:pt x="2257425" y="2371725"/>
                </a:lnTo>
                <a:lnTo>
                  <a:pt x="1447800" y="2371725"/>
                </a:lnTo>
                <a:lnTo>
                  <a:pt x="1447800" y="2371725"/>
                </a:lnTo>
                <a:lnTo>
                  <a:pt x="1447800" y="2338387"/>
                </a:lnTo>
                <a:lnTo>
                  <a:pt x="1333500" y="2338387"/>
                </a:lnTo>
                <a:lnTo>
                  <a:pt x="1333500" y="2305050"/>
                </a:lnTo>
                <a:lnTo>
                  <a:pt x="1285875" y="2305050"/>
                </a:lnTo>
                <a:lnTo>
                  <a:pt x="1285875" y="2290762"/>
                </a:lnTo>
                <a:lnTo>
                  <a:pt x="1228725" y="2290762"/>
                </a:lnTo>
                <a:lnTo>
                  <a:pt x="1228725" y="2262187"/>
                </a:lnTo>
                <a:lnTo>
                  <a:pt x="1176337" y="2262187"/>
                </a:lnTo>
                <a:lnTo>
                  <a:pt x="1176337" y="2262187"/>
                </a:lnTo>
                <a:lnTo>
                  <a:pt x="1162050" y="2247900"/>
                </a:lnTo>
                <a:lnTo>
                  <a:pt x="1162050" y="2219325"/>
                </a:lnTo>
                <a:lnTo>
                  <a:pt x="1146175" y="2219325"/>
                </a:lnTo>
                <a:lnTo>
                  <a:pt x="1143000" y="2209800"/>
                </a:lnTo>
                <a:lnTo>
                  <a:pt x="1128712" y="2209800"/>
                </a:lnTo>
                <a:lnTo>
                  <a:pt x="1128712" y="2195512"/>
                </a:lnTo>
                <a:lnTo>
                  <a:pt x="1119187" y="2195512"/>
                </a:lnTo>
                <a:lnTo>
                  <a:pt x="1119187" y="2171700"/>
                </a:lnTo>
                <a:lnTo>
                  <a:pt x="1100137" y="2171700"/>
                </a:lnTo>
                <a:lnTo>
                  <a:pt x="1100137" y="2152650"/>
                </a:lnTo>
                <a:lnTo>
                  <a:pt x="1081087" y="2152650"/>
                </a:lnTo>
                <a:lnTo>
                  <a:pt x="1081087" y="2100262"/>
                </a:lnTo>
                <a:lnTo>
                  <a:pt x="1023937" y="2100262"/>
                </a:lnTo>
                <a:lnTo>
                  <a:pt x="1023937" y="2071687"/>
                </a:lnTo>
                <a:lnTo>
                  <a:pt x="1000125" y="2071687"/>
                </a:lnTo>
                <a:lnTo>
                  <a:pt x="1000125" y="2071687"/>
                </a:lnTo>
                <a:lnTo>
                  <a:pt x="1000125" y="2071687"/>
                </a:lnTo>
                <a:lnTo>
                  <a:pt x="1000125" y="2071687"/>
                </a:lnTo>
                <a:lnTo>
                  <a:pt x="981075" y="2052637"/>
                </a:lnTo>
                <a:lnTo>
                  <a:pt x="966787" y="2052637"/>
                </a:lnTo>
                <a:lnTo>
                  <a:pt x="966787" y="2028825"/>
                </a:lnTo>
                <a:lnTo>
                  <a:pt x="895350" y="2028825"/>
                </a:lnTo>
                <a:lnTo>
                  <a:pt x="895350" y="2000250"/>
                </a:lnTo>
                <a:lnTo>
                  <a:pt x="866775" y="2000250"/>
                </a:lnTo>
                <a:lnTo>
                  <a:pt x="866775" y="2000250"/>
                </a:lnTo>
                <a:lnTo>
                  <a:pt x="819150" y="2000250"/>
                </a:lnTo>
                <a:lnTo>
                  <a:pt x="819150" y="1971675"/>
                </a:lnTo>
                <a:lnTo>
                  <a:pt x="819150" y="1971675"/>
                </a:lnTo>
                <a:lnTo>
                  <a:pt x="795337" y="1947862"/>
                </a:lnTo>
                <a:lnTo>
                  <a:pt x="723900" y="1947862"/>
                </a:lnTo>
                <a:lnTo>
                  <a:pt x="723900" y="1928812"/>
                </a:lnTo>
                <a:lnTo>
                  <a:pt x="714375" y="1928812"/>
                </a:lnTo>
                <a:lnTo>
                  <a:pt x="714375" y="1900237"/>
                </a:lnTo>
                <a:lnTo>
                  <a:pt x="671512" y="1900237"/>
                </a:lnTo>
                <a:lnTo>
                  <a:pt x="671512" y="1876425"/>
                </a:lnTo>
                <a:lnTo>
                  <a:pt x="671512" y="1876425"/>
                </a:lnTo>
                <a:lnTo>
                  <a:pt x="671512" y="1833562"/>
                </a:lnTo>
                <a:lnTo>
                  <a:pt x="614362" y="1833562"/>
                </a:lnTo>
                <a:lnTo>
                  <a:pt x="614362" y="1833562"/>
                </a:lnTo>
                <a:lnTo>
                  <a:pt x="595312" y="1814512"/>
                </a:lnTo>
                <a:lnTo>
                  <a:pt x="595312" y="1781175"/>
                </a:lnTo>
                <a:lnTo>
                  <a:pt x="571500" y="1781175"/>
                </a:lnTo>
                <a:lnTo>
                  <a:pt x="571500" y="1766887"/>
                </a:lnTo>
                <a:lnTo>
                  <a:pt x="566737" y="1771650"/>
                </a:lnTo>
                <a:lnTo>
                  <a:pt x="566737" y="1733550"/>
                </a:lnTo>
                <a:lnTo>
                  <a:pt x="500062" y="1733550"/>
                </a:lnTo>
                <a:lnTo>
                  <a:pt x="500062" y="1714500"/>
                </a:lnTo>
                <a:lnTo>
                  <a:pt x="490537" y="1714500"/>
                </a:lnTo>
                <a:lnTo>
                  <a:pt x="490537" y="1700212"/>
                </a:lnTo>
                <a:lnTo>
                  <a:pt x="490537" y="1700212"/>
                </a:lnTo>
                <a:lnTo>
                  <a:pt x="466725" y="1676400"/>
                </a:lnTo>
                <a:lnTo>
                  <a:pt x="447675" y="1657350"/>
                </a:lnTo>
                <a:lnTo>
                  <a:pt x="447675" y="1633537"/>
                </a:lnTo>
                <a:lnTo>
                  <a:pt x="438150" y="1624012"/>
                </a:lnTo>
                <a:lnTo>
                  <a:pt x="438150" y="1624012"/>
                </a:lnTo>
                <a:lnTo>
                  <a:pt x="423862" y="1624012"/>
                </a:lnTo>
                <a:lnTo>
                  <a:pt x="423862" y="1604962"/>
                </a:lnTo>
                <a:lnTo>
                  <a:pt x="400050" y="1604962"/>
                </a:lnTo>
                <a:lnTo>
                  <a:pt x="400050" y="1566862"/>
                </a:lnTo>
                <a:lnTo>
                  <a:pt x="371475" y="1566862"/>
                </a:lnTo>
                <a:lnTo>
                  <a:pt x="371475" y="1543050"/>
                </a:lnTo>
                <a:lnTo>
                  <a:pt x="357187" y="1543050"/>
                </a:lnTo>
                <a:lnTo>
                  <a:pt x="357187" y="1514475"/>
                </a:lnTo>
                <a:lnTo>
                  <a:pt x="338137" y="1514475"/>
                </a:lnTo>
                <a:lnTo>
                  <a:pt x="319087" y="1514475"/>
                </a:lnTo>
                <a:lnTo>
                  <a:pt x="319087" y="1466850"/>
                </a:lnTo>
                <a:lnTo>
                  <a:pt x="290512" y="1466850"/>
                </a:lnTo>
                <a:lnTo>
                  <a:pt x="290512" y="1428750"/>
                </a:lnTo>
                <a:lnTo>
                  <a:pt x="271462" y="1428750"/>
                </a:lnTo>
                <a:lnTo>
                  <a:pt x="271462" y="1357312"/>
                </a:lnTo>
                <a:lnTo>
                  <a:pt x="252412" y="1357312"/>
                </a:lnTo>
                <a:lnTo>
                  <a:pt x="252412" y="1309687"/>
                </a:lnTo>
                <a:lnTo>
                  <a:pt x="219075" y="1309687"/>
                </a:lnTo>
                <a:lnTo>
                  <a:pt x="219075" y="1266825"/>
                </a:lnTo>
                <a:lnTo>
                  <a:pt x="204787" y="1266825"/>
                </a:lnTo>
                <a:lnTo>
                  <a:pt x="204787" y="1214437"/>
                </a:lnTo>
                <a:lnTo>
                  <a:pt x="185737" y="1214437"/>
                </a:lnTo>
                <a:lnTo>
                  <a:pt x="185737" y="1152525"/>
                </a:lnTo>
                <a:lnTo>
                  <a:pt x="176212" y="1143000"/>
                </a:lnTo>
                <a:lnTo>
                  <a:pt x="176212" y="1109662"/>
                </a:lnTo>
                <a:lnTo>
                  <a:pt x="147637" y="1109662"/>
                </a:lnTo>
                <a:lnTo>
                  <a:pt x="147637" y="990600"/>
                </a:lnTo>
                <a:lnTo>
                  <a:pt x="114300" y="990600"/>
                </a:lnTo>
                <a:lnTo>
                  <a:pt x="114300" y="781050"/>
                </a:lnTo>
                <a:lnTo>
                  <a:pt x="104775" y="781050"/>
                </a:lnTo>
                <a:lnTo>
                  <a:pt x="104775" y="704850"/>
                </a:lnTo>
                <a:lnTo>
                  <a:pt x="71437" y="704850"/>
                </a:lnTo>
                <a:lnTo>
                  <a:pt x="71437" y="614362"/>
                </a:lnTo>
                <a:lnTo>
                  <a:pt x="52387" y="614362"/>
                </a:lnTo>
                <a:lnTo>
                  <a:pt x="52387" y="400050"/>
                </a:lnTo>
                <a:lnTo>
                  <a:pt x="38099" y="385762"/>
                </a:lnTo>
                <a:lnTo>
                  <a:pt x="38099" y="295275"/>
                </a:lnTo>
                <a:lnTo>
                  <a:pt x="23812" y="295275"/>
                </a:lnTo>
                <a:lnTo>
                  <a:pt x="23812" y="185737"/>
                </a:lnTo>
                <a:lnTo>
                  <a:pt x="0" y="18573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xmlns="" id="{BEE96C13-4BB4-AB6C-7C6C-0FDC71AF8F7F}"/>
              </a:ext>
            </a:extLst>
          </p:cNvPr>
          <p:cNvSpPr/>
          <p:nvPr/>
        </p:nvSpPr>
        <p:spPr bwMode="auto">
          <a:xfrm>
            <a:off x="7134225" y="3514725"/>
            <a:ext cx="2962275" cy="1033463"/>
          </a:xfrm>
          <a:custGeom>
            <a:avLst/>
            <a:gdLst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62025 h 1033463"/>
              <a:gd name="connsiteX9" fmla="*/ 1362075 w 2962275"/>
              <a:gd name="connsiteY9" fmla="*/ 9620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66775 w 2962275"/>
              <a:gd name="connsiteY27" fmla="*/ 728663 h 1033463"/>
              <a:gd name="connsiteX28" fmla="*/ 800100 w 2962275"/>
              <a:gd name="connsiteY28" fmla="*/ 72866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62025 h 1033463"/>
              <a:gd name="connsiteX9" fmla="*/ 1362075 w 2962275"/>
              <a:gd name="connsiteY9" fmla="*/ 9620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66775 w 2962275"/>
              <a:gd name="connsiteY27" fmla="*/ 728663 h 1033463"/>
              <a:gd name="connsiteX28" fmla="*/ 790575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62025 h 1033463"/>
              <a:gd name="connsiteX9" fmla="*/ 1362075 w 2962275"/>
              <a:gd name="connsiteY9" fmla="*/ 9620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63600 w 2962275"/>
              <a:gd name="connsiteY27" fmla="*/ 681038 h 1033463"/>
              <a:gd name="connsiteX28" fmla="*/ 790575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62025 h 1033463"/>
              <a:gd name="connsiteX9" fmla="*/ 1362075 w 2962275"/>
              <a:gd name="connsiteY9" fmla="*/ 9620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57250 w 2962275"/>
              <a:gd name="connsiteY27" fmla="*/ 703263 h 1033463"/>
              <a:gd name="connsiteX28" fmla="*/ 790575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62025 h 1033463"/>
              <a:gd name="connsiteX9" fmla="*/ 1362075 w 2962275"/>
              <a:gd name="connsiteY9" fmla="*/ 9620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57250 w 2962275"/>
              <a:gd name="connsiteY27" fmla="*/ 70326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62025 h 1033463"/>
              <a:gd name="connsiteX9" fmla="*/ 1355725 w 2962275"/>
              <a:gd name="connsiteY9" fmla="*/ 9493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57250 w 2962275"/>
              <a:gd name="connsiteY27" fmla="*/ 70326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5725 w 2962275"/>
              <a:gd name="connsiteY9" fmla="*/ 94932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57250 w 2962275"/>
              <a:gd name="connsiteY27" fmla="*/ 70326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57250 w 2962275"/>
              <a:gd name="connsiteY27" fmla="*/ 70326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66775 w 2962275"/>
              <a:gd name="connsiteY26" fmla="*/ 728663 h 1033463"/>
              <a:gd name="connsiteX27" fmla="*/ 857250 w 2962275"/>
              <a:gd name="connsiteY27" fmla="*/ 70326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2488 w 2962275"/>
              <a:gd name="connsiteY26" fmla="*/ 733426 h 1033463"/>
              <a:gd name="connsiteX27" fmla="*/ 857250 w 2962275"/>
              <a:gd name="connsiteY27" fmla="*/ 70326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2488 w 2962275"/>
              <a:gd name="connsiteY26" fmla="*/ 733426 h 1033463"/>
              <a:gd name="connsiteX27" fmla="*/ 842963 w 2962275"/>
              <a:gd name="connsiteY27" fmla="*/ 705644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2488 w 2962275"/>
              <a:gd name="connsiteY26" fmla="*/ 733426 h 1033463"/>
              <a:gd name="connsiteX27" fmla="*/ 862013 w 2962275"/>
              <a:gd name="connsiteY27" fmla="*/ 698500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62013 w 2962275"/>
              <a:gd name="connsiteY27" fmla="*/ 698500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52463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6750 h 1033463"/>
              <a:gd name="connsiteX32" fmla="*/ 700088 w 2962275"/>
              <a:gd name="connsiteY32" fmla="*/ 652463 h 1033463"/>
              <a:gd name="connsiteX33" fmla="*/ 700088 w 2962275"/>
              <a:gd name="connsiteY33" fmla="*/ 657225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6750 h 1033463"/>
              <a:gd name="connsiteX32" fmla="*/ 700088 w 2962275"/>
              <a:gd name="connsiteY32" fmla="*/ 652463 h 1033463"/>
              <a:gd name="connsiteX33" fmla="*/ 688182 w 2962275"/>
              <a:gd name="connsiteY33" fmla="*/ 633413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6750 h 1033463"/>
              <a:gd name="connsiteX32" fmla="*/ 697707 w 2962275"/>
              <a:gd name="connsiteY32" fmla="*/ 664369 h 1033463"/>
              <a:gd name="connsiteX33" fmla="*/ 688182 w 2962275"/>
              <a:gd name="connsiteY33" fmla="*/ 633413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6750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57225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6750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6750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9632 w 2962275"/>
              <a:gd name="connsiteY27" fmla="*/ 703262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62013 w 2962275"/>
              <a:gd name="connsiteY27" fmla="*/ 710406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85963 w 2962275"/>
              <a:gd name="connsiteY3" fmla="*/ 1009650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4869 w 2962275"/>
              <a:gd name="connsiteY27" fmla="*/ 70564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59769 w 2962275"/>
              <a:gd name="connsiteY3" fmla="*/ 1019175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4869 w 2962275"/>
              <a:gd name="connsiteY27" fmla="*/ 70564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64531 w 2962275"/>
              <a:gd name="connsiteY3" fmla="*/ 1016793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4869 w 2962275"/>
              <a:gd name="connsiteY27" fmla="*/ 70564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64531 w 2962275"/>
              <a:gd name="connsiteY3" fmla="*/ 1016793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4869 w 2962275"/>
              <a:gd name="connsiteY27" fmla="*/ 70564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09650 h 1033463"/>
              <a:gd name="connsiteX3" fmla="*/ 1964531 w 2962275"/>
              <a:gd name="connsiteY3" fmla="*/ 1016793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4869 w 2962275"/>
              <a:gd name="connsiteY27" fmla="*/ 70564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  <a:gd name="connsiteX0" fmla="*/ 2962275 w 2962275"/>
              <a:gd name="connsiteY0" fmla="*/ 1033463 h 1033463"/>
              <a:gd name="connsiteX1" fmla="*/ 1985963 w 2962275"/>
              <a:gd name="connsiteY1" fmla="*/ 1033463 h 1033463"/>
              <a:gd name="connsiteX2" fmla="*/ 1985963 w 2962275"/>
              <a:gd name="connsiteY2" fmla="*/ 1014413 h 1033463"/>
              <a:gd name="connsiteX3" fmla="*/ 1964531 w 2962275"/>
              <a:gd name="connsiteY3" fmla="*/ 1016793 h 1033463"/>
              <a:gd name="connsiteX4" fmla="*/ 1966913 w 2962275"/>
              <a:gd name="connsiteY4" fmla="*/ 990600 h 1033463"/>
              <a:gd name="connsiteX5" fmla="*/ 1690688 w 2962275"/>
              <a:gd name="connsiteY5" fmla="*/ 990600 h 1033463"/>
              <a:gd name="connsiteX6" fmla="*/ 1690688 w 2962275"/>
              <a:gd name="connsiteY6" fmla="*/ 971550 h 1033463"/>
              <a:gd name="connsiteX7" fmla="*/ 1500188 w 2962275"/>
              <a:gd name="connsiteY7" fmla="*/ 971550 h 1033463"/>
              <a:gd name="connsiteX8" fmla="*/ 1500188 w 2962275"/>
              <a:gd name="connsiteY8" fmla="*/ 946150 h 1033463"/>
              <a:gd name="connsiteX9" fmla="*/ 1358900 w 2962275"/>
              <a:gd name="connsiteY9" fmla="*/ 942975 h 1033463"/>
              <a:gd name="connsiteX10" fmla="*/ 1362075 w 2962275"/>
              <a:gd name="connsiteY10" fmla="*/ 895350 h 1033463"/>
              <a:gd name="connsiteX11" fmla="*/ 1262063 w 2962275"/>
              <a:gd name="connsiteY11" fmla="*/ 895350 h 1033463"/>
              <a:gd name="connsiteX12" fmla="*/ 1262063 w 2962275"/>
              <a:gd name="connsiteY12" fmla="*/ 871538 h 1033463"/>
              <a:gd name="connsiteX13" fmla="*/ 1185863 w 2962275"/>
              <a:gd name="connsiteY13" fmla="*/ 871538 h 1033463"/>
              <a:gd name="connsiteX14" fmla="*/ 1185863 w 2962275"/>
              <a:gd name="connsiteY14" fmla="*/ 857250 h 1033463"/>
              <a:gd name="connsiteX15" fmla="*/ 1123950 w 2962275"/>
              <a:gd name="connsiteY15" fmla="*/ 857250 h 1033463"/>
              <a:gd name="connsiteX16" fmla="*/ 1123950 w 2962275"/>
              <a:gd name="connsiteY16" fmla="*/ 838200 h 1033463"/>
              <a:gd name="connsiteX17" fmla="*/ 1100138 w 2962275"/>
              <a:gd name="connsiteY17" fmla="*/ 838200 h 1033463"/>
              <a:gd name="connsiteX18" fmla="*/ 1100138 w 2962275"/>
              <a:gd name="connsiteY18" fmla="*/ 838200 h 1033463"/>
              <a:gd name="connsiteX19" fmla="*/ 1100138 w 2962275"/>
              <a:gd name="connsiteY19" fmla="*/ 809625 h 1033463"/>
              <a:gd name="connsiteX20" fmla="*/ 981075 w 2962275"/>
              <a:gd name="connsiteY20" fmla="*/ 809625 h 1033463"/>
              <a:gd name="connsiteX21" fmla="*/ 981075 w 2962275"/>
              <a:gd name="connsiteY21" fmla="*/ 790575 h 1033463"/>
              <a:gd name="connsiteX22" fmla="*/ 938213 w 2962275"/>
              <a:gd name="connsiteY22" fmla="*/ 790575 h 1033463"/>
              <a:gd name="connsiteX23" fmla="*/ 938213 w 2962275"/>
              <a:gd name="connsiteY23" fmla="*/ 742950 h 1033463"/>
              <a:gd name="connsiteX24" fmla="*/ 904875 w 2962275"/>
              <a:gd name="connsiteY24" fmla="*/ 742950 h 1033463"/>
              <a:gd name="connsiteX25" fmla="*/ 904875 w 2962275"/>
              <a:gd name="connsiteY25" fmla="*/ 728663 h 1033463"/>
              <a:gd name="connsiteX26" fmla="*/ 859632 w 2962275"/>
              <a:gd name="connsiteY26" fmla="*/ 731045 h 1033463"/>
              <a:gd name="connsiteX27" fmla="*/ 854869 w 2962275"/>
              <a:gd name="connsiteY27" fmla="*/ 705643 h 1033463"/>
              <a:gd name="connsiteX28" fmla="*/ 806450 w 2962275"/>
              <a:gd name="connsiteY28" fmla="*/ 709613 h 1033463"/>
              <a:gd name="connsiteX29" fmla="*/ 800100 w 2962275"/>
              <a:gd name="connsiteY29" fmla="*/ 685800 h 1033463"/>
              <a:gd name="connsiteX30" fmla="*/ 776288 w 2962275"/>
              <a:gd name="connsiteY30" fmla="*/ 685800 h 1033463"/>
              <a:gd name="connsiteX31" fmla="*/ 776288 w 2962275"/>
              <a:gd name="connsiteY31" fmla="*/ 664369 h 1033463"/>
              <a:gd name="connsiteX32" fmla="*/ 697707 w 2962275"/>
              <a:gd name="connsiteY32" fmla="*/ 664369 h 1033463"/>
              <a:gd name="connsiteX33" fmla="*/ 692944 w 2962275"/>
              <a:gd name="connsiteY33" fmla="*/ 647701 h 1033463"/>
              <a:gd name="connsiteX34" fmla="*/ 628650 w 2962275"/>
              <a:gd name="connsiteY34" fmla="*/ 647700 h 1033463"/>
              <a:gd name="connsiteX35" fmla="*/ 628650 w 2962275"/>
              <a:gd name="connsiteY35" fmla="*/ 628650 h 1033463"/>
              <a:gd name="connsiteX36" fmla="*/ 561975 w 2962275"/>
              <a:gd name="connsiteY36" fmla="*/ 628650 h 1033463"/>
              <a:gd name="connsiteX37" fmla="*/ 561975 w 2962275"/>
              <a:gd name="connsiteY37" fmla="*/ 595313 h 1033463"/>
              <a:gd name="connsiteX38" fmla="*/ 490538 w 2962275"/>
              <a:gd name="connsiteY38" fmla="*/ 595313 h 1033463"/>
              <a:gd name="connsiteX39" fmla="*/ 490538 w 2962275"/>
              <a:gd name="connsiteY39" fmla="*/ 581025 h 1033463"/>
              <a:gd name="connsiteX40" fmla="*/ 452438 w 2962275"/>
              <a:gd name="connsiteY40" fmla="*/ 581025 h 1033463"/>
              <a:gd name="connsiteX41" fmla="*/ 452438 w 2962275"/>
              <a:gd name="connsiteY41" fmla="*/ 561975 h 1033463"/>
              <a:gd name="connsiteX42" fmla="*/ 423863 w 2962275"/>
              <a:gd name="connsiteY42" fmla="*/ 561975 h 1033463"/>
              <a:gd name="connsiteX43" fmla="*/ 423863 w 2962275"/>
              <a:gd name="connsiteY43" fmla="*/ 542925 h 1033463"/>
              <a:gd name="connsiteX44" fmla="*/ 395288 w 2962275"/>
              <a:gd name="connsiteY44" fmla="*/ 542925 h 1033463"/>
              <a:gd name="connsiteX45" fmla="*/ 395288 w 2962275"/>
              <a:gd name="connsiteY45" fmla="*/ 514350 h 1033463"/>
              <a:gd name="connsiteX46" fmla="*/ 347663 w 2962275"/>
              <a:gd name="connsiteY46" fmla="*/ 514350 h 1033463"/>
              <a:gd name="connsiteX47" fmla="*/ 347663 w 2962275"/>
              <a:gd name="connsiteY47" fmla="*/ 461963 h 1033463"/>
              <a:gd name="connsiteX48" fmla="*/ 280988 w 2962275"/>
              <a:gd name="connsiteY48" fmla="*/ 461963 h 1033463"/>
              <a:gd name="connsiteX49" fmla="*/ 280988 w 2962275"/>
              <a:gd name="connsiteY49" fmla="*/ 419100 h 1033463"/>
              <a:gd name="connsiteX50" fmla="*/ 261938 w 2962275"/>
              <a:gd name="connsiteY50" fmla="*/ 419100 h 1033463"/>
              <a:gd name="connsiteX51" fmla="*/ 261938 w 2962275"/>
              <a:gd name="connsiteY51" fmla="*/ 390525 h 1033463"/>
              <a:gd name="connsiteX52" fmla="*/ 228600 w 2962275"/>
              <a:gd name="connsiteY52" fmla="*/ 390525 h 1033463"/>
              <a:gd name="connsiteX53" fmla="*/ 228600 w 2962275"/>
              <a:gd name="connsiteY53" fmla="*/ 361950 h 1033463"/>
              <a:gd name="connsiteX54" fmla="*/ 200025 w 2962275"/>
              <a:gd name="connsiteY54" fmla="*/ 361950 h 1033463"/>
              <a:gd name="connsiteX55" fmla="*/ 200025 w 2962275"/>
              <a:gd name="connsiteY55" fmla="*/ 290513 h 1033463"/>
              <a:gd name="connsiteX56" fmla="*/ 152400 w 2962275"/>
              <a:gd name="connsiteY56" fmla="*/ 290513 h 1033463"/>
              <a:gd name="connsiteX57" fmla="*/ 152400 w 2962275"/>
              <a:gd name="connsiteY57" fmla="*/ 252413 h 1033463"/>
              <a:gd name="connsiteX58" fmla="*/ 142875 w 2962275"/>
              <a:gd name="connsiteY58" fmla="*/ 261938 h 1033463"/>
              <a:gd name="connsiteX59" fmla="*/ 142875 w 2962275"/>
              <a:gd name="connsiteY59" fmla="*/ 223838 h 1033463"/>
              <a:gd name="connsiteX60" fmla="*/ 123825 w 2962275"/>
              <a:gd name="connsiteY60" fmla="*/ 223838 h 1033463"/>
              <a:gd name="connsiteX61" fmla="*/ 128588 w 2962275"/>
              <a:gd name="connsiteY61" fmla="*/ 219075 h 1033463"/>
              <a:gd name="connsiteX62" fmla="*/ 104775 w 2962275"/>
              <a:gd name="connsiteY62" fmla="*/ 219075 h 1033463"/>
              <a:gd name="connsiteX63" fmla="*/ 104775 w 2962275"/>
              <a:gd name="connsiteY63" fmla="*/ 195263 h 1033463"/>
              <a:gd name="connsiteX64" fmla="*/ 80963 w 2962275"/>
              <a:gd name="connsiteY64" fmla="*/ 195263 h 1033463"/>
              <a:gd name="connsiteX65" fmla="*/ 80963 w 2962275"/>
              <a:gd name="connsiteY65" fmla="*/ 133350 h 1033463"/>
              <a:gd name="connsiteX66" fmla="*/ 47625 w 2962275"/>
              <a:gd name="connsiteY66" fmla="*/ 133350 h 1033463"/>
              <a:gd name="connsiteX67" fmla="*/ 47625 w 2962275"/>
              <a:gd name="connsiteY67" fmla="*/ 104775 h 1033463"/>
              <a:gd name="connsiteX68" fmla="*/ 23813 w 2962275"/>
              <a:gd name="connsiteY68" fmla="*/ 104775 h 1033463"/>
              <a:gd name="connsiteX69" fmla="*/ 23813 w 2962275"/>
              <a:gd name="connsiteY69" fmla="*/ 76200 h 1033463"/>
              <a:gd name="connsiteX70" fmla="*/ 0 w 2962275"/>
              <a:gd name="connsiteY70" fmla="*/ 76200 h 1033463"/>
              <a:gd name="connsiteX71" fmla="*/ 0 w 2962275"/>
              <a:gd name="connsiteY71" fmla="*/ 0 h 10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62275" h="1033463">
                <a:moveTo>
                  <a:pt x="2962275" y="1033463"/>
                </a:moveTo>
                <a:lnTo>
                  <a:pt x="1985963" y="1033463"/>
                </a:lnTo>
                <a:lnTo>
                  <a:pt x="1985963" y="1014413"/>
                </a:lnTo>
                <a:lnTo>
                  <a:pt x="1964531" y="1016793"/>
                </a:lnTo>
                <a:lnTo>
                  <a:pt x="1966913" y="990600"/>
                </a:lnTo>
                <a:lnTo>
                  <a:pt x="1690688" y="990600"/>
                </a:lnTo>
                <a:lnTo>
                  <a:pt x="1690688" y="971550"/>
                </a:lnTo>
                <a:lnTo>
                  <a:pt x="1500188" y="971550"/>
                </a:lnTo>
                <a:lnTo>
                  <a:pt x="1500188" y="946150"/>
                </a:lnTo>
                <a:lnTo>
                  <a:pt x="1358900" y="942975"/>
                </a:lnTo>
                <a:lnTo>
                  <a:pt x="1362075" y="895350"/>
                </a:lnTo>
                <a:lnTo>
                  <a:pt x="1262063" y="895350"/>
                </a:lnTo>
                <a:lnTo>
                  <a:pt x="1262063" y="871538"/>
                </a:lnTo>
                <a:lnTo>
                  <a:pt x="1185863" y="871538"/>
                </a:lnTo>
                <a:lnTo>
                  <a:pt x="1185863" y="857250"/>
                </a:lnTo>
                <a:lnTo>
                  <a:pt x="1123950" y="857250"/>
                </a:lnTo>
                <a:lnTo>
                  <a:pt x="1123950" y="838200"/>
                </a:lnTo>
                <a:lnTo>
                  <a:pt x="1100138" y="838200"/>
                </a:lnTo>
                <a:lnTo>
                  <a:pt x="1100138" y="838200"/>
                </a:lnTo>
                <a:lnTo>
                  <a:pt x="1100138" y="809625"/>
                </a:lnTo>
                <a:lnTo>
                  <a:pt x="981075" y="809625"/>
                </a:lnTo>
                <a:lnTo>
                  <a:pt x="981075" y="790575"/>
                </a:lnTo>
                <a:lnTo>
                  <a:pt x="938213" y="790575"/>
                </a:lnTo>
                <a:lnTo>
                  <a:pt x="938213" y="742950"/>
                </a:lnTo>
                <a:lnTo>
                  <a:pt x="904875" y="742950"/>
                </a:lnTo>
                <a:lnTo>
                  <a:pt x="904875" y="728663"/>
                </a:lnTo>
                <a:lnTo>
                  <a:pt x="859632" y="731045"/>
                </a:lnTo>
                <a:lnTo>
                  <a:pt x="854869" y="705643"/>
                </a:lnTo>
                <a:lnTo>
                  <a:pt x="806450" y="709613"/>
                </a:lnTo>
                <a:lnTo>
                  <a:pt x="800100" y="685800"/>
                </a:lnTo>
                <a:lnTo>
                  <a:pt x="776288" y="685800"/>
                </a:lnTo>
                <a:lnTo>
                  <a:pt x="776288" y="664369"/>
                </a:lnTo>
                <a:lnTo>
                  <a:pt x="697707" y="664369"/>
                </a:lnTo>
                <a:lnTo>
                  <a:pt x="692944" y="647701"/>
                </a:lnTo>
                <a:lnTo>
                  <a:pt x="628650" y="647700"/>
                </a:lnTo>
                <a:lnTo>
                  <a:pt x="628650" y="628650"/>
                </a:lnTo>
                <a:lnTo>
                  <a:pt x="561975" y="628650"/>
                </a:lnTo>
                <a:lnTo>
                  <a:pt x="561975" y="595313"/>
                </a:lnTo>
                <a:lnTo>
                  <a:pt x="490538" y="595313"/>
                </a:lnTo>
                <a:lnTo>
                  <a:pt x="490538" y="581025"/>
                </a:lnTo>
                <a:lnTo>
                  <a:pt x="452438" y="581025"/>
                </a:lnTo>
                <a:lnTo>
                  <a:pt x="452438" y="561975"/>
                </a:lnTo>
                <a:lnTo>
                  <a:pt x="423863" y="561975"/>
                </a:lnTo>
                <a:lnTo>
                  <a:pt x="423863" y="542925"/>
                </a:lnTo>
                <a:lnTo>
                  <a:pt x="395288" y="542925"/>
                </a:lnTo>
                <a:lnTo>
                  <a:pt x="395288" y="514350"/>
                </a:lnTo>
                <a:lnTo>
                  <a:pt x="347663" y="514350"/>
                </a:lnTo>
                <a:lnTo>
                  <a:pt x="347663" y="461963"/>
                </a:lnTo>
                <a:lnTo>
                  <a:pt x="280988" y="461963"/>
                </a:lnTo>
                <a:lnTo>
                  <a:pt x="280988" y="419100"/>
                </a:lnTo>
                <a:lnTo>
                  <a:pt x="261938" y="419100"/>
                </a:lnTo>
                <a:lnTo>
                  <a:pt x="261938" y="390525"/>
                </a:lnTo>
                <a:lnTo>
                  <a:pt x="228600" y="390525"/>
                </a:lnTo>
                <a:lnTo>
                  <a:pt x="228600" y="361950"/>
                </a:lnTo>
                <a:lnTo>
                  <a:pt x="200025" y="361950"/>
                </a:lnTo>
                <a:lnTo>
                  <a:pt x="200025" y="290513"/>
                </a:lnTo>
                <a:lnTo>
                  <a:pt x="152400" y="290513"/>
                </a:lnTo>
                <a:lnTo>
                  <a:pt x="152400" y="252413"/>
                </a:lnTo>
                <a:lnTo>
                  <a:pt x="142875" y="261938"/>
                </a:lnTo>
                <a:lnTo>
                  <a:pt x="142875" y="223838"/>
                </a:lnTo>
                <a:lnTo>
                  <a:pt x="123825" y="223838"/>
                </a:lnTo>
                <a:lnTo>
                  <a:pt x="128588" y="219075"/>
                </a:lnTo>
                <a:lnTo>
                  <a:pt x="104775" y="219075"/>
                </a:lnTo>
                <a:lnTo>
                  <a:pt x="104775" y="195263"/>
                </a:lnTo>
                <a:lnTo>
                  <a:pt x="80963" y="195263"/>
                </a:lnTo>
                <a:lnTo>
                  <a:pt x="80963" y="133350"/>
                </a:lnTo>
                <a:lnTo>
                  <a:pt x="47625" y="133350"/>
                </a:lnTo>
                <a:lnTo>
                  <a:pt x="47625" y="104775"/>
                </a:lnTo>
                <a:lnTo>
                  <a:pt x="23813" y="104775"/>
                </a:lnTo>
                <a:lnTo>
                  <a:pt x="23813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xmlns="" id="{A0B3E91D-B8A9-F44E-C4FD-43B09CD3B3B5}"/>
              </a:ext>
            </a:extLst>
          </p:cNvPr>
          <p:cNvSpPr/>
          <p:nvPr/>
        </p:nvSpPr>
        <p:spPr bwMode="auto">
          <a:xfrm>
            <a:off x="6816725" y="2159000"/>
            <a:ext cx="301625" cy="1368425"/>
          </a:xfrm>
          <a:custGeom>
            <a:avLst/>
            <a:gdLst>
              <a:gd name="connsiteX0" fmla="*/ 0 w 301625"/>
              <a:gd name="connsiteY0" fmla="*/ 0 h 1368425"/>
              <a:gd name="connsiteX1" fmla="*/ 0 w 301625"/>
              <a:gd name="connsiteY1" fmla="*/ 120650 h 1368425"/>
              <a:gd name="connsiteX2" fmla="*/ 22225 w 301625"/>
              <a:gd name="connsiteY2" fmla="*/ 120650 h 1368425"/>
              <a:gd name="connsiteX3" fmla="*/ 22225 w 301625"/>
              <a:gd name="connsiteY3" fmla="*/ 225425 h 1368425"/>
              <a:gd name="connsiteX4" fmla="*/ 31750 w 301625"/>
              <a:gd name="connsiteY4" fmla="*/ 225425 h 1368425"/>
              <a:gd name="connsiteX5" fmla="*/ 31750 w 301625"/>
              <a:gd name="connsiteY5" fmla="*/ 339725 h 1368425"/>
              <a:gd name="connsiteX6" fmla="*/ 47625 w 301625"/>
              <a:gd name="connsiteY6" fmla="*/ 339725 h 1368425"/>
              <a:gd name="connsiteX7" fmla="*/ 47625 w 301625"/>
              <a:gd name="connsiteY7" fmla="*/ 444500 h 1368425"/>
              <a:gd name="connsiteX8" fmla="*/ 57150 w 301625"/>
              <a:gd name="connsiteY8" fmla="*/ 444500 h 1368425"/>
              <a:gd name="connsiteX9" fmla="*/ 57150 w 301625"/>
              <a:gd name="connsiteY9" fmla="*/ 523875 h 1368425"/>
              <a:gd name="connsiteX10" fmla="*/ 63500 w 301625"/>
              <a:gd name="connsiteY10" fmla="*/ 523875 h 1368425"/>
              <a:gd name="connsiteX11" fmla="*/ 63500 w 301625"/>
              <a:gd name="connsiteY11" fmla="*/ 635000 h 1368425"/>
              <a:gd name="connsiteX12" fmla="*/ 92075 w 301625"/>
              <a:gd name="connsiteY12" fmla="*/ 635000 h 1368425"/>
              <a:gd name="connsiteX13" fmla="*/ 92075 w 301625"/>
              <a:gd name="connsiteY13" fmla="*/ 739775 h 1368425"/>
              <a:gd name="connsiteX14" fmla="*/ 111125 w 301625"/>
              <a:gd name="connsiteY14" fmla="*/ 739775 h 1368425"/>
              <a:gd name="connsiteX15" fmla="*/ 111125 w 301625"/>
              <a:gd name="connsiteY15" fmla="*/ 930275 h 1368425"/>
              <a:gd name="connsiteX16" fmla="*/ 139700 w 301625"/>
              <a:gd name="connsiteY16" fmla="*/ 930275 h 1368425"/>
              <a:gd name="connsiteX17" fmla="*/ 139700 w 301625"/>
              <a:gd name="connsiteY17" fmla="*/ 952500 h 1368425"/>
              <a:gd name="connsiteX18" fmla="*/ 158750 w 301625"/>
              <a:gd name="connsiteY18" fmla="*/ 952500 h 1368425"/>
              <a:gd name="connsiteX19" fmla="*/ 158750 w 301625"/>
              <a:gd name="connsiteY19" fmla="*/ 962025 h 1368425"/>
              <a:gd name="connsiteX20" fmla="*/ 174625 w 301625"/>
              <a:gd name="connsiteY20" fmla="*/ 962025 h 1368425"/>
              <a:gd name="connsiteX21" fmla="*/ 174625 w 301625"/>
              <a:gd name="connsiteY21" fmla="*/ 1009650 h 1368425"/>
              <a:gd name="connsiteX22" fmla="*/ 190500 w 301625"/>
              <a:gd name="connsiteY22" fmla="*/ 1009650 h 1368425"/>
              <a:gd name="connsiteX23" fmla="*/ 190500 w 301625"/>
              <a:gd name="connsiteY23" fmla="*/ 1079500 h 1368425"/>
              <a:gd name="connsiteX24" fmla="*/ 193675 w 301625"/>
              <a:gd name="connsiteY24" fmla="*/ 1079500 h 1368425"/>
              <a:gd name="connsiteX25" fmla="*/ 193675 w 301625"/>
              <a:gd name="connsiteY25" fmla="*/ 1162050 h 1368425"/>
              <a:gd name="connsiteX26" fmla="*/ 203200 w 301625"/>
              <a:gd name="connsiteY26" fmla="*/ 1152525 h 1368425"/>
              <a:gd name="connsiteX27" fmla="*/ 203200 w 301625"/>
              <a:gd name="connsiteY27" fmla="*/ 1181100 h 1368425"/>
              <a:gd name="connsiteX28" fmla="*/ 219075 w 301625"/>
              <a:gd name="connsiteY28" fmla="*/ 1181100 h 1368425"/>
              <a:gd name="connsiteX29" fmla="*/ 219075 w 301625"/>
              <a:gd name="connsiteY29" fmla="*/ 1190625 h 1368425"/>
              <a:gd name="connsiteX30" fmla="*/ 225425 w 301625"/>
              <a:gd name="connsiteY30" fmla="*/ 1190625 h 1368425"/>
              <a:gd name="connsiteX31" fmla="*/ 225425 w 301625"/>
              <a:gd name="connsiteY31" fmla="*/ 1209675 h 1368425"/>
              <a:gd name="connsiteX32" fmla="*/ 247650 w 301625"/>
              <a:gd name="connsiteY32" fmla="*/ 1209675 h 1368425"/>
              <a:gd name="connsiteX33" fmla="*/ 247650 w 301625"/>
              <a:gd name="connsiteY33" fmla="*/ 1250950 h 1368425"/>
              <a:gd name="connsiteX34" fmla="*/ 260350 w 301625"/>
              <a:gd name="connsiteY34" fmla="*/ 1250950 h 1368425"/>
              <a:gd name="connsiteX35" fmla="*/ 260350 w 301625"/>
              <a:gd name="connsiteY35" fmla="*/ 1320800 h 1368425"/>
              <a:gd name="connsiteX36" fmla="*/ 301625 w 301625"/>
              <a:gd name="connsiteY36" fmla="*/ 1320800 h 1368425"/>
              <a:gd name="connsiteX37" fmla="*/ 301625 w 301625"/>
              <a:gd name="connsiteY37" fmla="*/ 1368425 h 1368425"/>
              <a:gd name="connsiteX38" fmla="*/ 301625 w 301625"/>
              <a:gd name="connsiteY38" fmla="*/ 1362075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1625" h="1368425">
                <a:moveTo>
                  <a:pt x="0" y="0"/>
                </a:moveTo>
                <a:lnTo>
                  <a:pt x="0" y="120650"/>
                </a:lnTo>
                <a:lnTo>
                  <a:pt x="22225" y="120650"/>
                </a:lnTo>
                <a:lnTo>
                  <a:pt x="22225" y="225425"/>
                </a:lnTo>
                <a:lnTo>
                  <a:pt x="31750" y="225425"/>
                </a:lnTo>
                <a:lnTo>
                  <a:pt x="31750" y="339725"/>
                </a:lnTo>
                <a:lnTo>
                  <a:pt x="47625" y="339725"/>
                </a:lnTo>
                <a:lnTo>
                  <a:pt x="47625" y="444500"/>
                </a:lnTo>
                <a:lnTo>
                  <a:pt x="57150" y="444500"/>
                </a:lnTo>
                <a:lnTo>
                  <a:pt x="57150" y="523875"/>
                </a:lnTo>
                <a:lnTo>
                  <a:pt x="63500" y="523875"/>
                </a:lnTo>
                <a:lnTo>
                  <a:pt x="63500" y="635000"/>
                </a:lnTo>
                <a:lnTo>
                  <a:pt x="92075" y="635000"/>
                </a:lnTo>
                <a:lnTo>
                  <a:pt x="92075" y="739775"/>
                </a:lnTo>
                <a:lnTo>
                  <a:pt x="111125" y="739775"/>
                </a:lnTo>
                <a:lnTo>
                  <a:pt x="111125" y="930275"/>
                </a:lnTo>
                <a:lnTo>
                  <a:pt x="139700" y="930275"/>
                </a:lnTo>
                <a:lnTo>
                  <a:pt x="139700" y="952500"/>
                </a:lnTo>
                <a:lnTo>
                  <a:pt x="158750" y="952500"/>
                </a:lnTo>
                <a:lnTo>
                  <a:pt x="158750" y="962025"/>
                </a:lnTo>
                <a:lnTo>
                  <a:pt x="174625" y="962025"/>
                </a:lnTo>
                <a:lnTo>
                  <a:pt x="174625" y="1009650"/>
                </a:lnTo>
                <a:lnTo>
                  <a:pt x="190500" y="1009650"/>
                </a:lnTo>
                <a:lnTo>
                  <a:pt x="190500" y="1079500"/>
                </a:lnTo>
                <a:lnTo>
                  <a:pt x="193675" y="1079500"/>
                </a:lnTo>
                <a:lnTo>
                  <a:pt x="193675" y="1162050"/>
                </a:lnTo>
                <a:lnTo>
                  <a:pt x="203200" y="1152525"/>
                </a:lnTo>
                <a:lnTo>
                  <a:pt x="203200" y="1181100"/>
                </a:lnTo>
                <a:lnTo>
                  <a:pt x="219075" y="1181100"/>
                </a:lnTo>
                <a:lnTo>
                  <a:pt x="219075" y="1190625"/>
                </a:lnTo>
                <a:lnTo>
                  <a:pt x="225425" y="1190625"/>
                </a:lnTo>
                <a:lnTo>
                  <a:pt x="225425" y="1209675"/>
                </a:lnTo>
                <a:lnTo>
                  <a:pt x="247650" y="1209675"/>
                </a:lnTo>
                <a:lnTo>
                  <a:pt x="247650" y="1250950"/>
                </a:lnTo>
                <a:lnTo>
                  <a:pt x="260350" y="1250950"/>
                </a:lnTo>
                <a:lnTo>
                  <a:pt x="260350" y="1320800"/>
                </a:lnTo>
                <a:lnTo>
                  <a:pt x="301625" y="1320800"/>
                </a:lnTo>
                <a:lnTo>
                  <a:pt x="301625" y="1368425"/>
                </a:lnTo>
                <a:lnTo>
                  <a:pt x="301625" y="1362075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xmlns="" id="{C39E07A2-FCE1-DA97-4587-C7714BA8B08B}"/>
              </a:ext>
            </a:extLst>
          </p:cNvPr>
          <p:cNvSpPr/>
          <p:nvPr/>
        </p:nvSpPr>
        <p:spPr bwMode="auto">
          <a:xfrm>
            <a:off x="6819900" y="2157413"/>
            <a:ext cx="3819525" cy="2386012"/>
          </a:xfrm>
          <a:custGeom>
            <a:avLst/>
            <a:gdLst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04987 h 2386012"/>
              <a:gd name="connsiteX42" fmla="*/ 1200150 w 3819525"/>
              <a:gd name="connsiteY42" fmla="*/ 1804987 h 2386012"/>
              <a:gd name="connsiteX43" fmla="*/ 1200150 w 3819525"/>
              <a:gd name="connsiteY43" fmla="*/ 1776412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47825 h 2386012"/>
              <a:gd name="connsiteX51" fmla="*/ 766763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23912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04987 h 2386012"/>
              <a:gd name="connsiteX42" fmla="*/ 1200150 w 3819525"/>
              <a:gd name="connsiteY42" fmla="*/ 1804987 h 2386012"/>
              <a:gd name="connsiteX43" fmla="*/ 1200150 w 3819525"/>
              <a:gd name="connsiteY43" fmla="*/ 1776412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47825 h 2386012"/>
              <a:gd name="connsiteX51" fmla="*/ 766763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04987 h 2386012"/>
              <a:gd name="connsiteX42" fmla="*/ 1200150 w 3819525"/>
              <a:gd name="connsiteY42" fmla="*/ 1804987 h 2386012"/>
              <a:gd name="connsiteX43" fmla="*/ 1200150 w 3819525"/>
              <a:gd name="connsiteY43" fmla="*/ 1776412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47825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04987 h 2386012"/>
              <a:gd name="connsiteX42" fmla="*/ 1200150 w 3819525"/>
              <a:gd name="connsiteY42" fmla="*/ 1804987 h 2386012"/>
              <a:gd name="connsiteX43" fmla="*/ 1200150 w 3819525"/>
              <a:gd name="connsiteY43" fmla="*/ 1776412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04987 h 2386012"/>
              <a:gd name="connsiteX42" fmla="*/ 1200150 w 3819525"/>
              <a:gd name="connsiteY42" fmla="*/ 1804987 h 2386012"/>
              <a:gd name="connsiteX43" fmla="*/ 1190625 w 3819525"/>
              <a:gd name="connsiteY43" fmla="*/ 1785937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04987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24050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7838 w 3819525"/>
              <a:gd name="connsiteY30" fmla="*/ 1962150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05012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4038 w 3819525"/>
              <a:gd name="connsiteY28" fmla="*/ 1981200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0237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0237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9762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8275 w 3819525"/>
              <a:gd name="connsiteY37" fmla="*/ 1862137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9762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40656 w 3819525"/>
              <a:gd name="connsiteY37" fmla="*/ 1869280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9762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40656 w 3819525"/>
              <a:gd name="connsiteY37" fmla="*/ 1869280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900238 w 3819525"/>
              <a:gd name="connsiteY26" fmla="*/ 2012156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9762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5894 w 3819525"/>
              <a:gd name="connsiteY37" fmla="*/ 1869280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0275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895475 w 3819525"/>
              <a:gd name="connsiteY26" fmla="*/ 2019300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9762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5894 w 3819525"/>
              <a:gd name="connsiteY37" fmla="*/ 1869280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205299 h 2386012"/>
              <a:gd name="connsiteX11" fmla="*/ 2833688 w 3819525"/>
              <a:gd name="connsiteY11" fmla="*/ 2176462 h 2386012"/>
              <a:gd name="connsiteX12" fmla="*/ 2771775 w 3819525"/>
              <a:gd name="connsiteY12" fmla="*/ 2176462 h 2386012"/>
              <a:gd name="connsiteX13" fmla="*/ 2714625 w 3819525"/>
              <a:gd name="connsiteY13" fmla="*/ 2138362 h 2386012"/>
              <a:gd name="connsiteX14" fmla="*/ 2667000 w 3819525"/>
              <a:gd name="connsiteY14" fmla="*/ 2138362 h 2386012"/>
              <a:gd name="connsiteX15" fmla="*/ 2667000 w 3819525"/>
              <a:gd name="connsiteY15" fmla="*/ 2128837 h 2386012"/>
              <a:gd name="connsiteX16" fmla="*/ 2552700 w 3819525"/>
              <a:gd name="connsiteY16" fmla="*/ 2128837 h 2386012"/>
              <a:gd name="connsiteX17" fmla="*/ 2552700 w 3819525"/>
              <a:gd name="connsiteY17" fmla="*/ 2114550 h 2386012"/>
              <a:gd name="connsiteX18" fmla="*/ 2457450 w 3819525"/>
              <a:gd name="connsiteY18" fmla="*/ 2114550 h 2386012"/>
              <a:gd name="connsiteX19" fmla="*/ 2457450 w 3819525"/>
              <a:gd name="connsiteY19" fmla="*/ 2090737 h 2386012"/>
              <a:gd name="connsiteX20" fmla="*/ 2133600 w 3819525"/>
              <a:gd name="connsiteY20" fmla="*/ 2090737 h 2386012"/>
              <a:gd name="connsiteX21" fmla="*/ 21336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71687 h 2386012"/>
              <a:gd name="connsiteX24" fmla="*/ 2019300 w 3819525"/>
              <a:gd name="connsiteY24" fmla="*/ 2062162 h 2386012"/>
              <a:gd name="connsiteX25" fmla="*/ 1957388 w 3819525"/>
              <a:gd name="connsiteY25" fmla="*/ 2062162 h 2386012"/>
              <a:gd name="connsiteX26" fmla="*/ 1895475 w 3819525"/>
              <a:gd name="connsiteY26" fmla="*/ 2019300 h 2386012"/>
              <a:gd name="connsiteX27" fmla="*/ 1824038 w 3819525"/>
              <a:gd name="connsiteY27" fmla="*/ 2005012 h 2386012"/>
              <a:gd name="connsiteX28" fmla="*/ 1821657 w 3819525"/>
              <a:gd name="connsiteY28" fmla="*/ 1990725 h 2386012"/>
              <a:gd name="connsiteX29" fmla="*/ 1747838 w 3819525"/>
              <a:gd name="connsiteY29" fmla="*/ 1981200 h 2386012"/>
              <a:gd name="connsiteX30" fmla="*/ 1745456 w 3819525"/>
              <a:gd name="connsiteY30" fmla="*/ 1969294 h 2386012"/>
              <a:gd name="connsiteX31" fmla="*/ 1600200 w 3819525"/>
              <a:gd name="connsiteY31" fmla="*/ 1931194 h 2386012"/>
              <a:gd name="connsiteX32" fmla="*/ 1552575 w 3819525"/>
              <a:gd name="connsiteY32" fmla="*/ 1924050 h 2386012"/>
              <a:gd name="connsiteX33" fmla="*/ 1552575 w 3819525"/>
              <a:gd name="connsiteY33" fmla="*/ 1909762 h 2386012"/>
              <a:gd name="connsiteX34" fmla="*/ 1495425 w 3819525"/>
              <a:gd name="connsiteY34" fmla="*/ 1907381 h 2386012"/>
              <a:gd name="connsiteX35" fmla="*/ 1476375 w 3819525"/>
              <a:gd name="connsiteY35" fmla="*/ 1881187 h 2386012"/>
              <a:gd name="connsiteX36" fmla="*/ 1438275 w 3819525"/>
              <a:gd name="connsiteY36" fmla="*/ 1881187 h 2386012"/>
              <a:gd name="connsiteX37" fmla="*/ 1435894 w 3819525"/>
              <a:gd name="connsiteY37" fmla="*/ 1869280 h 2386012"/>
              <a:gd name="connsiteX38" fmla="*/ 1385888 w 3819525"/>
              <a:gd name="connsiteY38" fmla="*/ 1862137 h 2386012"/>
              <a:gd name="connsiteX39" fmla="*/ 1319213 w 3819525"/>
              <a:gd name="connsiteY39" fmla="*/ 1833562 h 2386012"/>
              <a:gd name="connsiteX40" fmla="*/ 1319213 w 3819525"/>
              <a:gd name="connsiteY40" fmla="*/ 1833562 h 2386012"/>
              <a:gd name="connsiteX41" fmla="*/ 1290638 w 3819525"/>
              <a:gd name="connsiteY41" fmla="*/ 1814512 h 2386012"/>
              <a:gd name="connsiteX42" fmla="*/ 1200150 w 3819525"/>
              <a:gd name="connsiteY42" fmla="*/ 1804987 h 2386012"/>
              <a:gd name="connsiteX43" fmla="*/ 1197768 w 3819525"/>
              <a:gd name="connsiteY43" fmla="*/ 1783555 h 2386012"/>
              <a:gd name="connsiteX44" fmla="*/ 1119188 w 3819525"/>
              <a:gd name="connsiteY44" fmla="*/ 1776412 h 2386012"/>
              <a:gd name="connsiteX45" fmla="*/ 1119188 w 3819525"/>
              <a:gd name="connsiteY45" fmla="*/ 1752600 h 2386012"/>
              <a:gd name="connsiteX46" fmla="*/ 1038225 w 3819525"/>
              <a:gd name="connsiteY46" fmla="*/ 1752600 h 2386012"/>
              <a:gd name="connsiteX47" fmla="*/ 1009650 w 3819525"/>
              <a:gd name="connsiteY47" fmla="*/ 1719262 h 2386012"/>
              <a:gd name="connsiteX48" fmla="*/ 957263 w 3819525"/>
              <a:gd name="connsiteY48" fmla="*/ 1719262 h 2386012"/>
              <a:gd name="connsiteX49" fmla="*/ 871538 w 3819525"/>
              <a:gd name="connsiteY49" fmla="*/ 1671637 h 2386012"/>
              <a:gd name="connsiteX50" fmla="*/ 871538 w 3819525"/>
              <a:gd name="connsiteY50" fmla="*/ 1659732 h 2386012"/>
              <a:gd name="connsiteX51" fmla="*/ 762000 w 3819525"/>
              <a:gd name="connsiteY51" fmla="*/ 1581150 h 2386012"/>
              <a:gd name="connsiteX52" fmla="*/ 733425 w 3819525"/>
              <a:gd name="connsiteY52" fmla="*/ 1581150 h 2386012"/>
              <a:gd name="connsiteX53" fmla="*/ 733425 w 3819525"/>
              <a:gd name="connsiteY53" fmla="*/ 1547812 h 2386012"/>
              <a:gd name="connsiteX54" fmla="*/ 700088 w 3819525"/>
              <a:gd name="connsiteY54" fmla="*/ 1547812 h 2386012"/>
              <a:gd name="connsiteX55" fmla="*/ 600075 w 3819525"/>
              <a:gd name="connsiteY55" fmla="*/ 1447800 h 2386012"/>
              <a:gd name="connsiteX56" fmla="*/ 600075 w 3819525"/>
              <a:gd name="connsiteY56" fmla="*/ 1395412 h 2386012"/>
              <a:gd name="connsiteX57" fmla="*/ 576263 w 3819525"/>
              <a:gd name="connsiteY57" fmla="*/ 1400175 h 2386012"/>
              <a:gd name="connsiteX58" fmla="*/ 576263 w 3819525"/>
              <a:gd name="connsiteY58" fmla="*/ 1381125 h 2386012"/>
              <a:gd name="connsiteX59" fmla="*/ 542925 w 3819525"/>
              <a:gd name="connsiteY59" fmla="*/ 1376362 h 2386012"/>
              <a:gd name="connsiteX60" fmla="*/ 542925 w 3819525"/>
              <a:gd name="connsiteY60" fmla="*/ 1333500 h 2386012"/>
              <a:gd name="connsiteX61" fmla="*/ 519113 w 3819525"/>
              <a:gd name="connsiteY61" fmla="*/ 1333500 h 2386012"/>
              <a:gd name="connsiteX62" fmla="*/ 519113 w 3819525"/>
              <a:gd name="connsiteY62" fmla="*/ 1281112 h 2386012"/>
              <a:gd name="connsiteX63" fmla="*/ 490538 w 3819525"/>
              <a:gd name="connsiteY63" fmla="*/ 1281112 h 2386012"/>
              <a:gd name="connsiteX64" fmla="*/ 490538 w 3819525"/>
              <a:gd name="connsiteY64" fmla="*/ 1252537 h 2386012"/>
              <a:gd name="connsiteX65" fmla="*/ 466725 w 3819525"/>
              <a:gd name="connsiteY65" fmla="*/ 1252537 h 2386012"/>
              <a:gd name="connsiteX66" fmla="*/ 466725 w 3819525"/>
              <a:gd name="connsiteY66" fmla="*/ 1233487 h 2386012"/>
              <a:gd name="connsiteX67" fmla="*/ 423863 w 3819525"/>
              <a:gd name="connsiteY67" fmla="*/ 1233487 h 2386012"/>
              <a:gd name="connsiteX68" fmla="*/ 423863 w 3819525"/>
              <a:gd name="connsiteY68" fmla="*/ 1204912 h 2386012"/>
              <a:gd name="connsiteX69" fmla="*/ 395288 w 3819525"/>
              <a:gd name="connsiteY69" fmla="*/ 1204912 h 2386012"/>
              <a:gd name="connsiteX70" fmla="*/ 395288 w 3819525"/>
              <a:gd name="connsiteY70" fmla="*/ 1143000 h 2386012"/>
              <a:gd name="connsiteX71" fmla="*/ 366713 w 3819525"/>
              <a:gd name="connsiteY71" fmla="*/ 1143000 h 2386012"/>
              <a:gd name="connsiteX72" fmla="*/ 366713 w 3819525"/>
              <a:gd name="connsiteY72" fmla="*/ 1143000 h 2386012"/>
              <a:gd name="connsiteX73" fmla="*/ 338138 w 3819525"/>
              <a:gd name="connsiteY73" fmla="*/ 1114425 h 2386012"/>
              <a:gd name="connsiteX74" fmla="*/ 338138 w 3819525"/>
              <a:gd name="connsiteY74" fmla="*/ 1081087 h 2386012"/>
              <a:gd name="connsiteX75" fmla="*/ 319088 w 3819525"/>
              <a:gd name="connsiteY75" fmla="*/ 1081087 h 2386012"/>
              <a:gd name="connsiteX76" fmla="*/ 319088 w 3819525"/>
              <a:gd name="connsiteY76" fmla="*/ 1038225 h 2386012"/>
              <a:gd name="connsiteX77" fmla="*/ 290513 w 3819525"/>
              <a:gd name="connsiteY77" fmla="*/ 1038225 h 2386012"/>
              <a:gd name="connsiteX78" fmla="*/ 290513 w 3819525"/>
              <a:gd name="connsiteY78" fmla="*/ 1000125 h 2386012"/>
              <a:gd name="connsiteX79" fmla="*/ 276225 w 3819525"/>
              <a:gd name="connsiteY79" fmla="*/ 985837 h 2386012"/>
              <a:gd name="connsiteX80" fmla="*/ 276225 w 3819525"/>
              <a:gd name="connsiteY80" fmla="*/ 952500 h 2386012"/>
              <a:gd name="connsiteX81" fmla="*/ 247650 w 3819525"/>
              <a:gd name="connsiteY81" fmla="*/ 952500 h 2386012"/>
              <a:gd name="connsiteX82" fmla="*/ 247650 w 3819525"/>
              <a:gd name="connsiteY82" fmla="*/ 919162 h 2386012"/>
              <a:gd name="connsiteX83" fmla="*/ 219075 w 3819525"/>
              <a:gd name="connsiteY83" fmla="*/ 919162 h 2386012"/>
              <a:gd name="connsiteX84" fmla="*/ 185738 w 3819525"/>
              <a:gd name="connsiteY84" fmla="*/ 838199 h 2386012"/>
              <a:gd name="connsiteX85" fmla="*/ 185738 w 3819525"/>
              <a:gd name="connsiteY85" fmla="*/ 785812 h 2386012"/>
              <a:gd name="connsiteX86" fmla="*/ 161925 w 3819525"/>
              <a:gd name="connsiteY86" fmla="*/ 785812 h 2386012"/>
              <a:gd name="connsiteX87" fmla="*/ 161925 w 3819525"/>
              <a:gd name="connsiteY87" fmla="*/ 752475 h 2386012"/>
              <a:gd name="connsiteX88" fmla="*/ 142875 w 3819525"/>
              <a:gd name="connsiteY88" fmla="*/ 752475 h 2386012"/>
              <a:gd name="connsiteX89" fmla="*/ 123825 w 3819525"/>
              <a:gd name="connsiteY89" fmla="*/ 700087 h 2386012"/>
              <a:gd name="connsiteX90" fmla="*/ 123825 w 3819525"/>
              <a:gd name="connsiteY90" fmla="*/ 642937 h 2386012"/>
              <a:gd name="connsiteX91" fmla="*/ 104775 w 3819525"/>
              <a:gd name="connsiteY91" fmla="*/ 642937 h 2386012"/>
              <a:gd name="connsiteX92" fmla="*/ 66675 w 3819525"/>
              <a:gd name="connsiteY92" fmla="*/ 471487 h 2386012"/>
              <a:gd name="connsiteX93" fmla="*/ 52388 w 3819525"/>
              <a:gd name="connsiteY93" fmla="*/ 457200 h 2386012"/>
              <a:gd name="connsiteX94" fmla="*/ 52388 w 3819525"/>
              <a:gd name="connsiteY94" fmla="*/ 347662 h 2386012"/>
              <a:gd name="connsiteX95" fmla="*/ 28575 w 3819525"/>
              <a:gd name="connsiteY95" fmla="*/ 347662 h 2386012"/>
              <a:gd name="connsiteX96" fmla="*/ 28575 w 3819525"/>
              <a:gd name="connsiteY96" fmla="*/ 223837 h 2386012"/>
              <a:gd name="connsiteX97" fmla="*/ 9525 w 3819525"/>
              <a:gd name="connsiteY97" fmla="*/ 223837 h 2386012"/>
              <a:gd name="connsiteX98" fmla="*/ 9525 w 3819525"/>
              <a:gd name="connsiteY98" fmla="*/ 119062 h 2386012"/>
              <a:gd name="connsiteX99" fmla="*/ 0 w 3819525"/>
              <a:gd name="connsiteY99" fmla="*/ 109537 h 2386012"/>
              <a:gd name="connsiteX100" fmla="*/ 0 w 3819525"/>
              <a:gd name="connsiteY100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62162 h 2386012"/>
              <a:gd name="connsiteX24" fmla="*/ 1957388 w 3819525"/>
              <a:gd name="connsiteY24" fmla="*/ 2062162 h 2386012"/>
              <a:gd name="connsiteX25" fmla="*/ 1895475 w 3819525"/>
              <a:gd name="connsiteY25" fmla="*/ 2019300 h 2386012"/>
              <a:gd name="connsiteX26" fmla="*/ 1824038 w 3819525"/>
              <a:gd name="connsiteY26" fmla="*/ 2005012 h 2386012"/>
              <a:gd name="connsiteX27" fmla="*/ 1821657 w 3819525"/>
              <a:gd name="connsiteY27" fmla="*/ 1990725 h 2386012"/>
              <a:gd name="connsiteX28" fmla="*/ 1747838 w 3819525"/>
              <a:gd name="connsiteY28" fmla="*/ 1981200 h 2386012"/>
              <a:gd name="connsiteX29" fmla="*/ 1745456 w 3819525"/>
              <a:gd name="connsiteY29" fmla="*/ 1969294 h 2386012"/>
              <a:gd name="connsiteX30" fmla="*/ 1600200 w 3819525"/>
              <a:gd name="connsiteY30" fmla="*/ 1931194 h 2386012"/>
              <a:gd name="connsiteX31" fmla="*/ 1552575 w 3819525"/>
              <a:gd name="connsiteY31" fmla="*/ 1924050 h 2386012"/>
              <a:gd name="connsiteX32" fmla="*/ 1552575 w 3819525"/>
              <a:gd name="connsiteY32" fmla="*/ 1909762 h 2386012"/>
              <a:gd name="connsiteX33" fmla="*/ 1495425 w 3819525"/>
              <a:gd name="connsiteY33" fmla="*/ 1907381 h 2386012"/>
              <a:gd name="connsiteX34" fmla="*/ 1476375 w 3819525"/>
              <a:gd name="connsiteY34" fmla="*/ 1881187 h 2386012"/>
              <a:gd name="connsiteX35" fmla="*/ 1438275 w 3819525"/>
              <a:gd name="connsiteY35" fmla="*/ 1881187 h 2386012"/>
              <a:gd name="connsiteX36" fmla="*/ 1435894 w 3819525"/>
              <a:gd name="connsiteY36" fmla="*/ 1869280 h 2386012"/>
              <a:gd name="connsiteX37" fmla="*/ 1385888 w 3819525"/>
              <a:gd name="connsiteY37" fmla="*/ 1862137 h 2386012"/>
              <a:gd name="connsiteX38" fmla="*/ 1319213 w 3819525"/>
              <a:gd name="connsiteY38" fmla="*/ 1833562 h 2386012"/>
              <a:gd name="connsiteX39" fmla="*/ 1319213 w 3819525"/>
              <a:gd name="connsiteY39" fmla="*/ 1833562 h 2386012"/>
              <a:gd name="connsiteX40" fmla="*/ 1290638 w 3819525"/>
              <a:gd name="connsiteY40" fmla="*/ 1814512 h 2386012"/>
              <a:gd name="connsiteX41" fmla="*/ 1200150 w 3819525"/>
              <a:gd name="connsiteY41" fmla="*/ 1804987 h 2386012"/>
              <a:gd name="connsiteX42" fmla="*/ 1197768 w 3819525"/>
              <a:gd name="connsiteY42" fmla="*/ 1783555 h 2386012"/>
              <a:gd name="connsiteX43" fmla="*/ 1119188 w 3819525"/>
              <a:gd name="connsiteY43" fmla="*/ 1776412 h 2386012"/>
              <a:gd name="connsiteX44" fmla="*/ 1119188 w 3819525"/>
              <a:gd name="connsiteY44" fmla="*/ 1752600 h 2386012"/>
              <a:gd name="connsiteX45" fmla="*/ 1038225 w 3819525"/>
              <a:gd name="connsiteY45" fmla="*/ 1752600 h 2386012"/>
              <a:gd name="connsiteX46" fmla="*/ 1009650 w 3819525"/>
              <a:gd name="connsiteY46" fmla="*/ 1719262 h 2386012"/>
              <a:gd name="connsiteX47" fmla="*/ 957263 w 3819525"/>
              <a:gd name="connsiteY47" fmla="*/ 1719262 h 2386012"/>
              <a:gd name="connsiteX48" fmla="*/ 871538 w 3819525"/>
              <a:gd name="connsiteY48" fmla="*/ 1671637 h 2386012"/>
              <a:gd name="connsiteX49" fmla="*/ 871538 w 3819525"/>
              <a:gd name="connsiteY49" fmla="*/ 1659732 h 2386012"/>
              <a:gd name="connsiteX50" fmla="*/ 762000 w 3819525"/>
              <a:gd name="connsiteY50" fmla="*/ 1581150 h 2386012"/>
              <a:gd name="connsiteX51" fmla="*/ 733425 w 3819525"/>
              <a:gd name="connsiteY51" fmla="*/ 1581150 h 2386012"/>
              <a:gd name="connsiteX52" fmla="*/ 733425 w 3819525"/>
              <a:gd name="connsiteY52" fmla="*/ 1547812 h 2386012"/>
              <a:gd name="connsiteX53" fmla="*/ 700088 w 3819525"/>
              <a:gd name="connsiteY53" fmla="*/ 1547812 h 2386012"/>
              <a:gd name="connsiteX54" fmla="*/ 600075 w 3819525"/>
              <a:gd name="connsiteY54" fmla="*/ 1447800 h 2386012"/>
              <a:gd name="connsiteX55" fmla="*/ 600075 w 3819525"/>
              <a:gd name="connsiteY55" fmla="*/ 1395412 h 2386012"/>
              <a:gd name="connsiteX56" fmla="*/ 576263 w 3819525"/>
              <a:gd name="connsiteY56" fmla="*/ 1400175 h 2386012"/>
              <a:gd name="connsiteX57" fmla="*/ 576263 w 3819525"/>
              <a:gd name="connsiteY57" fmla="*/ 1381125 h 2386012"/>
              <a:gd name="connsiteX58" fmla="*/ 542925 w 3819525"/>
              <a:gd name="connsiteY58" fmla="*/ 1376362 h 2386012"/>
              <a:gd name="connsiteX59" fmla="*/ 542925 w 3819525"/>
              <a:gd name="connsiteY59" fmla="*/ 1333500 h 2386012"/>
              <a:gd name="connsiteX60" fmla="*/ 519113 w 3819525"/>
              <a:gd name="connsiteY60" fmla="*/ 1333500 h 2386012"/>
              <a:gd name="connsiteX61" fmla="*/ 519113 w 3819525"/>
              <a:gd name="connsiteY61" fmla="*/ 1281112 h 2386012"/>
              <a:gd name="connsiteX62" fmla="*/ 490538 w 3819525"/>
              <a:gd name="connsiteY62" fmla="*/ 1281112 h 2386012"/>
              <a:gd name="connsiteX63" fmla="*/ 490538 w 3819525"/>
              <a:gd name="connsiteY63" fmla="*/ 1252537 h 2386012"/>
              <a:gd name="connsiteX64" fmla="*/ 466725 w 3819525"/>
              <a:gd name="connsiteY64" fmla="*/ 1252537 h 2386012"/>
              <a:gd name="connsiteX65" fmla="*/ 466725 w 3819525"/>
              <a:gd name="connsiteY65" fmla="*/ 1233487 h 2386012"/>
              <a:gd name="connsiteX66" fmla="*/ 423863 w 3819525"/>
              <a:gd name="connsiteY66" fmla="*/ 1233487 h 2386012"/>
              <a:gd name="connsiteX67" fmla="*/ 423863 w 3819525"/>
              <a:gd name="connsiteY67" fmla="*/ 1204912 h 2386012"/>
              <a:gd name="connsiteX68" fmla="*/ 395288 w 3819525"/>
              <a:gd name="connsiteY68" fmla="*/ 1204912 h 2386012"/>
              <a:gd name="connsiteX69" fmla="*/ 395288 w 3819525"/>
              <a:gd name="connsiteY69" fmla="*/ 1143000 h 2386012"/>
              <a:gd name="connsiteX70" fmla="*/ 366713 w 3819525"/>
              <a:gd name="connsiteY70" fmla="*/ 1143000 h 2386012"/>
              <a:gd name="connsiteX71" fmla="*/ 366713 w 3819525"/>
              <a:gd name="connsiteY71" fmla="*/ 1143000 h 2386012"/>
              <a:gd name="connsiteX72" fmla="*/ 338138 w 3819525"/>
              <a:gd name="connsiteY72" fmla="*/ 1114425 h 2386012"/>
              <a:gd name="connsiteX73" fmla="*/ 338138 w 3819525"/>
              <a:gd name="connsiteY73" fmla="*/ 1081087 h 2386012"/>
              <a:gd name="connsiteX74" fmla="*/ 319088 w 3819525"/>
              <a:gd name="connsiteY74" fmla="*/ 1081087 h 2386012"/>
              <a:gd name="connsiteX75" fmla="*/ 319088 w 3819525"/>
              <a:gd name="connsiteY75" fmla="*/ 1038225 h 2386012"/>
              <a:gd name="connsiteX76" fmla="*/ 290513 w 3819525"/>
              <a:gd name="connsiteY76" fmla="*/ 1038225 h 2386012"/>
              <a:gd name="connsiteX77" fmla="*/ 290513 w 3819525"/>
              <a:gd name="connsiteY77" fmla="*/ 1000125 h 2386012"/>
              <a:gd name="connsiteX78" fmla="*/ 276225 w 3819525"/>
              <a:gd name="connsiteY78" fmla="*/ 985837 h 2386012"/>
              <a:gd name="connsiteX79" fmla="*/ 276225 w 3819525"/>
              <a:gd name="connsiteY79" fmla="*/ 952500 h 2386012"/>
              <a:gd name="connsiteX80" fmla="*/ 247650 w 3819525"/>
              <a:gd name="connsiteY80" fmla="*/ 952500 h 2386012"/>
              <a:gd name="connsiteX81" fmla="*/ 247650 w 3819525"/>
              <a:gd name="connsiteY81" fmla="*/ 919162 h 2386012"/>
              <a:gd name="connsiteX82" fmla="*/ 219075 w 3819525"/>
              <a:gd name="connsiteY82" fmla="*/ 919162 h 2386012"/>
              <a:gd name="connsiteX83" fmla="*/ 185738 w 3819525"/>
              <a:gd name="connsiteY83" fmla="*/ 838199 h 2386012"/>
              <a:gd name="connsiteX84" fmla="*/ 185738 w 3819525"/>
              <a:gd name="connsiteY84" fmla="*/ 785812 h 2386012"/>
              <a:gd name="connsiteX85" fmla="*/ 161925 w 3819525"/>
              <a:gd name="connsiteY85" fmla="*/ 785812 h 2386012"/>
              <a:gd name="connsiteX86" fmla="*/ 161925 w 3819525"/>
              <a:gd name="connsiteY86" fmla="*/ 752475 h 2386012"/>
              <a:gd name="connsiteX87" fmla="*/ 142875 w 3819525"/>
              <a:gd name="connsiteY87" fmla="*/ 752475 h 2386012"/>
              <a:gd name="connsiteX88" fmla="*/ 123825 w 3819525"/>
              <a:gd name="connsiteY88" fmla="*/ 700087 h 2386012"/>
              <a:gd name="connsiteX89" fmla="*/ 123825 w 3819525"/>
              <a:gd name="connsiteY89" fmla="*/ 642937 h 2386012"/>
              <a:gd name="connsiteX90" fmla="*/ 104775 w 3819525"/>
              <a:gd name="connsiteY90" fmla="*/ 642937 h 2386012"/>
              <a:gd name="connsiteX91" fmla="*/ 66675 w 3819525"/>
              <a:gd name="connsiteY91" fmla="*/ 471487 h 2386012"/>
              <a:gd name="connsiteX92" fmla="*/ 52388 w 3819525"/>
              <a:gd name="connsiteY92" fmla="*/ 457200 h 2386012"/>
              <a:gd name="connsiteX93" fmla="*/ 52388 w 3819525"/>
              <a:gd name="connsiteY93" fmla="*/ 347662 h 2386012"/>
              <a:gd name="connsiteX94" fmla="*/ 28575 w 3819525"/>
              <a:gd name="connsiteY94" fmla="*/ 347662 h 2386012"/>
              <a:gd name="connsiteX95" fmla="*/ 28575 w 3819525"/>
              <a:gd name="connsiteY95" fmla="*/ 223837 h 2386012"/>
              <a:gd name="connsiteX96" fmla="*/ 9525 w 3819525"/>
              <a:gd name="connsiteY96" fmla="*/ 223837 h 2386012"/>
              <a:gd name="connsiteX97" fmla="*/ 9525 w 3819525"/>
              <a:gd name="connsiteY97" fmla="*/ 119062 h 2386012"/>
              <a:gd name="connsiteX98" fmla="*/ 0 w 3819525"/>
              <a:gd name="connsiteY98" fmla="*/ 109537 h 2386012"/>
              <a:gd name="connsiteX99" fmla="*/ 0 w 3819525"/>
              <a:gd name="connsiteY99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62162 h 2386012"/>
              <a:gd name="connsiteX24" fmla="*/ 1944828 w 3819525"/>
              <a:gd name="connsiteY24" fmla="*/ 2059650 h 2386012"/>
              <a:gd name="connsiteX25" fmla="*/ 1895475 w 3819525"/>
              <a:gd name="connsiteY25" fmla="*/ 2019300 h 2386012"/>
              <a:gd name="connsiteX26" fmla="*/ 1824038 w 3819525"/>
              <a:gd name="connsiteY26" fmla="*/ 2005012 h 2386012"/>
              <a:gd name="connsiteX27" fmla="*/ 1821657 w 3819525"/>
              <a:gd name="connsiteY27" fmla="*/ 1990725 h 2386012"/>
              <a:gd name="connsiteX28" fmla="*/ 1747838 w 3819525"/>
              <a:gd name="connsiteY28" fmla="*/ 1981200 h 2386012"/>
              <a:gd name="connsiteX29" fmla="*/ 1745456 w 3819525"/>
              <a:gd name="connsiteY29" fmla="*/ 1969294 h 2386012"/>
              <a:gd name="connsiteX30" fmla="*/ 1600200 w 3819525"/>
              <a:gd name="connsiteY30" fmla="*/ 1931194 h 2386012"/>
              <a:gd name="connsiteX31" fmla="*/ 1552575 w 3819525"/>
              <a:gd name="connsiteY31" fmla="*/ 1924050 h 2386012"/>
              <a:gd name="connsiteX32" fmla="*/ 1552575 w 3819525"/>
              <a:gd name="connsiteY32" fmla="*/ 1909762 h 2386012"/>
              <a:gd name="connsiteX33" fmla="*/ 1495425 w 3819525"/>
              <a:gd name="connsiteY33" fmla="*/ 1907381 h 2386012"/>
              <a:gd name="connsiteX34" fmla="*/ 1476375 w 3819525"/>
              <a:gd name="connsiteY34" fmla="*/ 1881187 h 2386012"/>
              <a:gd name="connsiteX35" fmla="*/ 1438275 w 3819525"/>
              <a:gd name="connsiteY35" fmla="*/ 1881187 h 2386012"/>
              <a:gd name="connsiteX36" fmla="*/ 1435894 w 3819525"/>
              <a:gd name="connsiteY36" fmla="*/ 1869280 h 2386012"/>
              <a:gd name="connsiteX37" fmla="*/ 1385888 w 3819525"/>
              <a:gd name="connsiteY37" fmla="*/ 1862137 h 2386012"/>
              <a:gd name="connsiteX38" fmla="*/ 1319213 w 3819525"/>
              <a:gd name="connsiteY38" fmla="*/ 1833562 h 2386012"/>
              <a:gd name="connsiteX39" fmla="*/ 1319213 w 3819525"/>
              <a:gd name="connsiteY39" fmla="*/ 1833562 h 2386012"/>
              <a:gd name="connsiteX40" fmla="*/ 1290638 w 3819525"/>
              <a:gd name="connsiteY40" fmla="*/ 1814512 h 2386012"/>
              <a:gd name="connsiteX41" fmla="*/ 1200150 w 3819525"/>
              <a:gd name="connsiteY41" fmla="*/ 1804987 h 2386012"/>
              <a:gd name="connsiteX42" fmla="*/ 1197768 w 3819525"/>
              <a:gd name="connsiteY42" fmla="*/ 1783555 h 2386012"/>
              <a:gd name="connsiteX43" fmla="*/ 1119188 w 3819525"/>
              <a:gd name="connsiteY43" fmla="*/ 1776412 h 2386012"/>
              <a:gd name="connsiteX44" fmla="*/ 1119188 w 3819525"/>
              <a:gd name="connsiteY44" fmla="*/ 1752600 h 2386012"/>
              <a:gd name="connsiteX45" fmla="*/ 1038225 w 3819525"/>
              <a:gd name="connsiteY45" fmla="*/ 1752600 h 2386012"/>
              <a:gd name="connsiteX46" fmla="*/ 1009650 w 3819525"/>
              <a:gd name="connsiteY46" fmla="*/ 1719262 h 2386012"/>
              <a:gd name="connsiteX47" fmla="*/ 957263 w 3819525"/>
              <a:gd name="connsiteY47" fmla="*/ 1719262 h 2386012"/>
              <a:gd name="connsiteX48" fmla="*/ 871538 w 3819525"/>
              <a:gd name="connsiteY48" fmla="*/ 1671637 h 2386012"/>
              <a:gd name="connsiteX49" fmla="*/ 871538 w 3819525"/>
              <a:gd name="connsiteY49" fmla="*/ 1659732 h 2386012"/>
              <a:gd name="connsiteX50" fmla="*/ 762000 w 3819525"/>
              <a:gd name="connsiteY50" fmla="*/ 1581150 h 2386012"/>
              <a:gd name="connsiteX51" fmla="*/ 733425 w 3819525"/>
              <a:gd name="connsiteY51" fmla="*/ 1581150 h 2386012"/>
              <a:gd name="connsiteX52" fmla="*/ 733425 w 3819525"/>
              <a:gd name="connsiteY52" fmla="*/ 1547812 h 2386012"/>
              <a:gd name="connsiteX53" fmla="*/ 700088 w 3819525"/>
              <a:gd name="connsiteY53" fmla="*/ 1547812 h 2386012"/>
              <a:gd name="connsiteX54" fmla="*/ 600075 w 3819525"/>
              <a:gd name="connsiteY54" fmla="*/ 1447800 h 2386012"/>
              <a:gd name="connsiteX55" fmla="*/ 600075 w 3819525"/>
              <a:gd name="connsiteY55" fmla="*/ 1395412 h 2386012"/>
              <a:gd name="connsiteX56" fmla="*/ 576263 w 3819525"/>
              <a:gd name="connsiteY56" fmla="*/ 1400175 h 2386012"/>
              <a:gd name="connsiteX57" fmla="*/ 576263 w 3819525"/>
              <a:gd name="connsiteY57" fmla="*/ 1381125 h 2386012"/>
              <a:gd name="connsiteX58" fmla="*/ 542925 w 3819525"/>
              <a:gd name="connsiteY58" fmla="*/ 1376362 h 2386012"/>
              <a:gd name="connsiteX59" fmla="*/ 542925 w 3819525"/>
              <a:gd name="connsiteY59" fmla="*/ 1333500 h 2386012"/>
              <a:gd name="connsiteX60" fmla="*/ 519113 w 3819525"/>
              <a:gd name="connsiteY60" fmla="*/ 1333500 h 2386012"/>
              <a:gd name="connsiteX61" fmla="*/ 519113 w 3819525"/>
              <a:gd name="connsiteY61" fmla="*/ 1281112 h 2386012"/>
              <a:gd name="connsiteX62" fmla="*/ 490538 w 3819525"/>
              <a:gd name="connsiteY62" fmla="*/ 1281112 h 2386012"/>
              <a:gd name="connsiteX63" fmla="*/ 490538 w 3819525"/>
              <a:gd name="connsiteY63" fmla="*/ 1252537 h 2386012"/>
              <a:gd name="connsiteX64" fmla="*/ 466725 w 3819525"/>
              <a:gd name="connsiteY64" fmla="*/ 1252537 h 2386012"/>
              <a:gd name="connsiteX65" fmla="*/ 466725 w 3819525"/>
              <a:gd name="connsiteY65" fmla="*/ 1233487 h 2386012"/>
              <a:gd name="connsiteX66" fmla="*/ 423863 w 3819525"/>
              <a:gd name="connsiteY66" fmla="*/ 1233487 h 2386012"/>
              <a:gd name="connsiteX67" fmla="*/ 423863 w 3819525"/>
              <a:gd name="connsiteY67" fmla="*/ 1204912 h 2386012"/>
              <a:gd name="connsiteX68" fmla="*/ 395288 w 3819525"/>
              <a:gd name="connsiteY68" fmla="*/ 1204912 h 2386012"/>
              <a:gd name="connsiteX69" fmla="*/ 395288 w 3819525"/>
              <a:gd name="connsiteY69" fmla="*/ 1143000 h 2386012"/>
              <a:gd name="connsiteX70" fmla="*/ 366713 w 3819525"/>
              <a:gd name="connsiteY70" fmla="*/ 1143000 h 2386012"/>
              <a:gd name="connsiteX71" fmla="*/ 366713 w 3819525"/>
              <a:gd name="connsiteY71" fmla="*/ 1143000 h 2386012"/>
              <a:gd name="connsiteX72" fmla="*/ 338138 w 3819525"/>
              <a:gd name="connsiteY72" fmla="*/ 1114425 h 2386012"/>
              <a:gd name="connsiteX73" fmla="*/ 338138 w 3819525"/>
              <a:gd name="connsiteY73" fmla="*/ 1081087 h 2386012"/>
              <a:gd name="connsiteX74" fmla="*/ 319088 w 3819525"/>
              <a:gd name="connsiteY74" fmla="*/ 1081087 h 2386012"/>
              <a:gd name="connsiteX75" fmla="*/ 319088 w 3819525"/>
              <a:gd name="connsiteY75" fmla="*/ 1038225 h 2386012"/>
              <a:gd name="connsiteX76" fmla="*/ 290513 w 3819525"/>
              <a:gd name="connsiteY76" fmla="*/ 1038225 h 2386012"/>
              <a:gd name="connsiteX77" fmla="*/ 290513 w 3819525"/>
              <a:gd name="connsiteY77" fmla="*/ 1000125 h 2386012"/>
              <a:gd name="connsiteX78" fmla="*/ 276225 w 3819525"/>
              <a:gd name="connsiteY78" fmla="*/ 985837 h 2386012"/>
              <a:gd name="connsiteX79" fmla="*/ 276225 w 3819525"/>
              <a:gd name="connsiteY79" fmla="*/ 952500 h 2386012"/>
              <a:gd name="connsiteX80" fmla="*/ 247650 w 3819525"/>
              <a:gd name="connsiteY80" fmla="*/ 952500 h 2386012"/>
              <a:gd name="connsiteX81" fmla="*/ 247650 w 3819525"/>
              <a:gd name="connsiteY81" fmla="*/ 919162 h 2386012"/>
              <a:gd name="connsiteX82" fmla="*/ 219075 w 3819525"/>
              <a:gd name="connsiteY82" fmla="*/ 919162 h 2386012"/>
              <a:gd name="connsiteX83" fmla="*/ 185738 w 3819525"/>
              <a:gd name="connsiteY83" fmla="*/ 838199 h 2386012"/>
              <a:gd name="connsiteX84" fmla="*/ 185738 w 3819525"/>
              <a:gd name="connsiteY84" fmla="*/ 785812 h 2386012"/>
              <a:gd name="connsiteX85" fmla="*/ 161925 w 3819525"/>
              <a:gd name="connsiteY85" fmla="*/ 785812 h 2386012"/>
              <a:gd name="connsiteX86" fmla="*/ 161925 w 3819525"/>
              <a:gd name="connsiteY86" fmla="*/ 752475 h 2386012"/>
              <a:gd name="connsiteX87" fmla="*/ 142875 w 3819525"/>
              <a:gd name="connsiteY87" fmla="*/ 752475 h 2386012"/>
              <a:gd name="connsiteX88" fmla="*/ 123825 w 3819525"/>
              <a:gd name="connsiteY88" fmla="*/ 700087 h 2386012"/>
              <a:gd name="connsiteX89" fmla="*/ 123825 w 3819525"/>
              <a:gd name="connsiteY89" fmla="*/ 642937 h 2386012"/>
              <a:gd name="connsiteX90" fmla="*/ 104775 w 3819525"/>
              <a:gd name="connsiteY90" fmla="*/ 642937 h 2386012"/>
              <a:gd name="connsiteX91" fmla="*/ 66675 w 3819525"/>
              <a:gd name="connsiteY91" fmla="*/ 471487 h 2386012"/>
              <a:gd name="connsiteX92" fmla="*/ 52388 w 3819525"/>
              <a:gd name="connsiteY92" fmla="*/ 457200 h 2386012"/>
              <a:gd name="connsiteX93" fmla="*/ 52388 w 3819525"/>
              <a:gd name="connsiteY93" fmla="*/ 347662 h 2386012"/>
              <a:gd name="connsiteX94" fmla="*/ 28575 w 3819525"/>
              <a:gd name="connsiteY94" fmla="*/ 347662 h 2386012"/>
              <a:gd name="connsiteX95" fmla="*/ 28575 w 3819525"/>
              <a:gd name="connsiteY95" fmla="*/ 223837 h 2386012"/>
              <a:gd name="connsiteX96" fmla="*/ 9525 w 3819525"/>
              <a:gd name="connsiteY96" fmla="*/ 223837 h 2386012"/>
              <a:gd name="connsiteX97" fmla="*/ 9525 w 3819525"/>
              <a:gd name="connsiteY97" fmla="*/ 119062 h 2386012"/>
              <a:gd name="connsiteX98" fmla="*/ 0 w 3819525"/>
              <a:gd name="connsiteY98" fmla="*/ 109537 h 2386012"/>
              <a:gd name="connsiteX99" fmla="*/ 0 w 3819525"/>
              <a:gd name="connsiteY99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62162 h 2386012"/>
              <a:gd name="connsiteX24" fmla="*/ 1944828 w 3819525"/>
              <a:gd name="connsiteY24" fmla="*/ 2059650 h 2386012"/>
              <a:gd name="connsiteX25" fmla="*/ 1895475 w 3819525"/>
              <a:gd name="connsiteY25" fmla="*/ 2019300 h 2386012"/>
              <a:gd name="connsiteX26" fmla="*/ 1824038 w 3819525"/>
              <a:gd name="connsiteY26" fmla="*/ 2005012 h 2386012"/>
              <a:gd name="connsiteX27" fmla="*/ 1821657 w 3819525"/>
              <a:gd name="connsiteY27" fmla="*/ 1990725 h 2386012"/>
              <a:gd name="connsiteX28" fmla="*/ 1747838 w 3819525"/>
              <a:gd name="connsiteY28" fmla="*/ 1981200 h 2386012"/>
              <a:gd name="connsiteX29" fmla="*/ 1745456 w 3819525"/>
              <a:gd name="connsiteY29" fmla="*/ 1969294 h 2386012"/>
              <a:gd name="connsiteX30" fmla="*/ 1600200 w 3819525"/>
              <a:gd name="connsiteY30" fmla="*/ 1931194 h 2386012"/>
              <a:gd name="connsiteX31" fmla="*/ 1552575 w 3819525"/>
              <a:gd name="connsiteY31" fmla="*/ 1924050 h 2386012"/>
              <a:gd name="connsiteX32" fmla="*/ 1552575 w 3819525"/>
              <a:gd name="connsiteY32" fmla="*/ 1909762 h 2386012"/>
              <a:gd name="connsiteX33" fmla="*/ 1495425 w 3819525"/>
              <a:gd name="connsiteY33" fmla="*/ 1907381 h 2386012"/>
              <a:gd name="connsiteX34" fmla="*/ 1476375 w 3819525"/>
              <a:gd name="connsiteY34" fmla="*/ 1881187 h 2386012"/>
              <a:gd name="connsiteX35" fmla="*/ 1438275 w 3819525"/>
              <a:gd name="connsiteY35" fmla="*/ 1881187 h 2386012"/>
              <a:gd name="connsiteX36" fmla="*/ 1435894 w 3819525"/>
              <a:gd name="connsiteY36" fmla="*/ 1869280 h 2386012"/>
              <a:gd name="connsiteX37" fmla="*/ 1385888 w 3819525"/>
              <a:gd name="connsiteY37" fmla="*/ 1862137 h 2386012"/>
              <a:gd name="connsiteX38" fmla="*/ 1319213 w 3819525"/>
              <a:gd name="connsiteY38" fmla="*/ 1833562 h 2386012"/>
              <a:gd name="connsiteX39" fmla="*/ 1319213 w 3819525"/>
              <a:gd name="connsiteY39" fmla="*/ 1833562 h 2386012"/>
              <a:gd name="connsiteX40" fmla="*/ 1290638 w 3819525"/>
              <a:gd name="connsiteY40" fmla="*/ 1814512 h 2386012"/>
              <a:gd name="connsiteX41" fmla="*/ 1200150 w 3819525"/>
              <a:gd name="connsiteY41" fmla="*/ 1804987 h 2386012"/>
              <a:gd name="connsiteX42" fmla="*/ 1197768 w 3819525"/>
              <a:gd name="connsiteY42" fmla="*/ 1783555 h 2386012"/>
              <a:gd name="connsiteX43" fmla="*/ 1119188 w 3819525"/>
              <a:gd name="connsiteY43" fmla="*/ 1776412 h 2386012"/>
              <a:gd name="connsiteX44" fmla="*/ 1119188 w 3819525"/>
              <a:gd name="connsiteY44" fmla="*/ 1752600 h 2386012"/>
              <a:gd name="connsiteX45" fmla="*/ 1038225 w 3819525"/>
              <a:gd name="connsiteY45" fmla="*/ 1752600 h 2386012"/>
              <a:gd name="connsiteX46" fmla="*/ 1009650 w 3819525"/>
              <a:gd name="connsiteY46" fmla="*/ 1719262 h 2386012"/>
              <a:gd name="connsiteX47" fmla="*/ 957263 w 3819525"/>
              <a:gd name="connsiteY47" fmla="*/ 1719262 h 2386012"/>
              <a:gd name="connsiteX48" fmla="*/ 871538 w 3819525"/>
              <a:gd name="connsiteY48" fmla="*/ 1671637 h 2386012"/>
              <a:gd name="connsiteX49" fmla="*/ 871538 w 3819525"/>
              <a:gd name="connsiteY49" fmla="*/ 1659732 h 2386012"/>
              <a:gd name="connsiteX50" fmla="*/ 762000 w 3819525"/>
              <a:gd name="connsiteY50" fmla="*/ 1581150 h 2386012"/>
              <a:gd name="connsiteX51" fmla="*/ 733425 w 3819525"/>
              <a:gd name="connsiteY51" fmla="*/ 1581150 h 2386012"/>
              <a:gd name="connsiteX52" fmla="*/ 733425 w 3819525"/>
              <a:gd name="connsiteY52" fmla="*/ 1547812 h 2386012"/>
              <a:gd name="connsiteX53" fmla="*/ 700088 w 3819525"/>
              <a:gd name="connsiteY53" fmla="*/ 1547812 h 2386012"/>
              <a:gd name="connsiteX54" fmla="*/ 600075 w 3819525"/>
              <a:gd name="connsiteY54" fmla="*/ 1447800 h 2386012"/>
              <a:gd name="connsiteX55" fmla="*/ 600075 w 3819525"/>
              <a:gd name="connsiteY55" fmla="*/ 1395412 h 2386012"/>
              <a:gd name="connsiteX56" fmla="*/ 576263 w 3819525"/>
              <a:gd name="connsiteY56" fmla="*/ 1400175 h 2386012"/>
              <a:gd name="connsiteX57" fmla="*/ 576263 w 3819525"/>
              <a:gd name="connsiteY57" fmla="*/ 1381125 h 2386012"/>
              <a:gd name="connsiteX58" fmla="*/ 542925 w 3819525"/>
              <a:gd name="connsiteY58" fmla="*/ 1376362 h 2386012"/>
              <a:gd name="connsiteX59" fmla="*/ 542925 w 3819525"/>
              <a:gd name="connsiteY59" fmla="*/ 1333500 h 2386012"/>
              <a:gd name="connsiteX60" fmla="*/ 519113 w 3819525"/>
              <a:gd name="connsiteY60" fmla="*/ 1333500 h 2386012"/>
              <a:gd name="connsiteX61" fmla="*/ 519113 w 3819525"/>
              <a:gd name="connsiteY61" fmla="*/ 1281112 h 2386012"/>
              <a:gd name="connsiteX62" fmla="*/ 490538 w 3819525"/>
              <a:gd name="connsiteY62" fmla="*/ 1281112 h 2386012"/>
              <a:gd name="connsiteX63" fmla="*/ 490538 w 3819525"/>
              <a:gd name="connsiteY63" fmla="*/ 1252537 h 2386012"/>
              <a:gd name="connsiteX64" fmla="*/ 466725 w 3819525"/>
              <a:gd name="connsiteY64" fmla="*/ 1252537 h 2386012"/>
              <a:gd name="connsiteX65" fmla="*/ 466725 w 3819525"/>
              <a:gd name="connsiteY65" fmla="*/ 1233487 h 2386012"/>
              <a:gd name="connsiteX66" fmla="*/ 423863 w 3819525"/>
              <a:gd name="connsiteY66" fmla="*/ 1233487 h 2386012"/>
              <a:gd name="connsiteX67" fmla="*/ 423863 w 3819525"/>
              <a:gd name="connsiteY67" fmla="*/ 1204912 h 2386012"/>
              <a:gd name="connsiteX68" fmla="*/ 395288 w 3819525"/>
              <a:gd name="connsiteY68" fmla="*/ 1204912 h 2386012"/>
              <a:gd name="connsiteX69" fmla="*/ 395288 w 3819525"/>
              <a:gd name="connsiteY69" fmla="*/ 1143000 h 2386012"/>
              <a:gd name="connsiteX70" fmla="*/ 366713 w 3819525"/>
              <a:gd name="connsiteY70" fmla="*/ 1143000 h 2386012"/>
              <a:gd name="connsiteX71" fmla="*/ 366713 w 3819525"/>
              <a:gd name="connsiteY71" fmla="*/ 1143000 h 2386012"/>
              <a:gd name="connsiteX72" fmla="*/ 338138 w 3819525"/>
              <a:gd name="connsiteY72" fmla="*/ 1114425 h 2386012"/>
              <a:gd name="connsiteX73" fmla="*/ 338138 w 3819525"/>
              <a:gd name="connsiteY73" fmla="*/ 1081087 h 2386012"/>
              <a:gd name="connsiteX74" fmla="*/ 319088 w 3819525"/>
              <a:gd name="connsiteY74" fmla="*/ 1081087 h 2386012"/>
              <a:gd name="connsiteX75" fmla="*/ 319088 w 3819525"/>
              <a:gd name="connsiteY75" fmla="*/ 1038225 h 2386012"/>
              <a:gd name="connsiteX76" fmla="*/ 290513 w 3819525"/>
              <a:gd name="connsiteY76" fmla="*/ 1038225 h 2386012"/>
              <a:gd name="connsiteX77" fmla="*/ 290513 w 3819525"/>
              <a:gd name="connsiteY77" fmla="*/ 1000125 h 2386012"/>
              <a:gd name="connsiteX78" fmla="*/ 276225 w 3819525"/>
              <a:gd name="connsiteY78" fmla="*/ 985837 h 2386012"/>
              <a:gd name="connsiteX79" fmla="*/ 276225 w 3819525"/>
              <a:gd name="connsiteY79" fmla="*/ 952500 h 2386012"/>
              <a:gd name="connsiteX80" fmla="*/ 247650 w 3819525"/>
              <a:gd name="connsiteY80" fmla="*/ 952500 h 2386012"/>
              <a:gd name="connsiteX81" fmla="*/ 247650 w 3819525"/>
              <a:gd name="connsiteY81" fmla="*/ 919162 h 2386012"/>
              <a:gd name="connsiteX82" fmla="*/ 219075 w 3819525"/>
              <a:gd name="connsiteY82" fmla="*/ 919162 h 2386012"/>
              <a:gd name="connsiteX83" fmla="*/ 185738 w 3819525"/>
              <a:gd name="connsiteY83" fmla="*/ 838199 h 2386012"/>
              <a:gd name="connsiteX84" fmla="*/ 185738 w 3819525"/>
              <a:gd name="connsiteY84" fmla="*/ 785812 h 2386012"/>
              <a:gd name="connsiteX85" fmla="*/ 161925 w 3819525"/>
              <a:gd name="connsiteY85" fmla="*/ 785812 h 2386012"/>
              <a:gd name="connsiteX86" fmla="*/ 161925 w 3819525"/>
              <a:gd name="connsiteY86" fmla="*/ 752475 h 2386012"/>
              <a:gd name="connsiteX87" fmla="*/ 142875 w 3819525"/>
              <a:gd name="connsiteY87" fmla="*/ 752475 h 2386012"/>
              <a:gd name="connsiteX88" fmla="*/ 123825 w 3819525"/>
              <a:gd name="connsiteY88" fmla="*/ 700087 h 2386012"/>
              <a:gd name="connsiteX89" fmla="*/ 123825 w 3819525"/>
              <a:gd name="connsiteY89" fmla="*/ 642937 h 2386012"/>
              <a:gd name="connsiteX90" fmla="*/ 104775 w 3819525"/>
              <a:gd name="connsiteY90" fmla="*/ 642937 h 2386012"/>
              <a:gd name="connsiteX91" fmla="*/ 66675 w 3819525"/>
              <a:gd name="connsiteY91" fmla="*/ 471487 h 2386012"/>
              <a:gd name="connsiteX92" fmla="*/ 52388 w 3819525"/>
              <a:gd name="connsiteY92" fmla="*/ 457200 h 2386012"/>
              <a:gd name="connsiteX93" fmla="*/ 52388 w 3819525"/>
              <a:gd name="connsiteY93" fmla="*/ 347662 h 2386012"/>
              <a:gd name="connsiteX94" fmla="*/ 28575 w 3819525"/>
              <a:gd name="connsiteY94" fmla="*/ 347662 h 2386012"/>
              <a:gd name="connsiteX95" fmla="*/ 28575 w 3819525"/>
              <a:gd name="connsiteY95" fmla="*/ 223837 h 2386012"/>
              <a:gd name="connsiteX96" fmla="*/ 9525 w 3819525"/>
              <a:gd name="connsiteY96" fmla="*/ 223837 h 2386012"/>
              <a:gd name="connsiteX97" fmla="*/ 9525 w 3819525"/>
              <a:gd name="connsiteY97" fmla="*/ 119062 h 2386012"/>
              <a:gd name="connsiteX98" fmla="*/ 0 w 3819525"/>
              <a:gd name="connsiteY98" fmla="*/ 109537 h 2386012"/>
              <a:gd name="connsiteX99" fmla="*/ 0 w 3819525"/>
              <a:gd name="connsiteY99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9300 w 3819525"/>
              <a:gd name="connsiteY22" fmla="*/ 2071687 h 2386012"/>
              <a:gd name="connsiteX23" fmla="*/ 2019300 w 3819525"/>
              <a:gd name="connsiteY23" fmla="*/ 2062162 h 2386012"/>
              <a:gd name="connsiteX24" fmla="*/ 1944828 w 3819525"/>
              <a:gd name="connsiteY24" fmla="*/ 2059650 h 2386012"/>
              <a:gd name="connsiteX25" fmla="*/ 1895475 w 3819525"/>
              <a:gd name="connsiteY25" fmla="*/ 2019300 h 2386012"/>
              <a:gd name="connsiteX26" fmla="*/ 1824038 w 3819525"/>
              <a:gd name="connsiteY26" fmla="*/ 2005012 h 2386012"/>
              <a:gd name="connsiteX27" fmla="*/ 1821657 w 3819525"/>
              <a:gd name="connsiteY27" fmla="*/ 1990725 h 2386012"/>
              <a:gd name="connsiteX28" fmla="*/ 1747838 w 3819525"/>
              <a:gd name="connsiteY28" fmla="*/ 1981200 h 2386012"/>
              <a:gd name="connsiteX29" fmla="*/ 1745456 w 3819525"/>
              <a:gd name="connsiteY29" fmla="*/ 1969294 h 2386012"/>
              <a:gd name="connsiteX30" fmla="*/ 1600200 w 3819525"/>
              <a:gd name="connsiteY30" fmla="*/ 1931194 h 2386012"/>
              <a:gd name="connsiteX31" fmla="*/ 1552575 w 3819525"/>
              <a:gd name="connsiteY31" fmla="*/ 1924050 h 2386012"/>
              <a:gd name="connsiteX32" fmla="*/ 1552575 w 3819525"/>
              <a:gd name="connsiteY32" fmla="*/ 1909762 h 2386012"/>
              <a:gd name="connsiteX33" fmla="*/ 1495425 w 3819525"/>
              <a:gd name="connsiteY33" fmla="*/ 1907381 h 2386012"/>
              <a:gd name="connsiteX34" fmla="*/ 1476375 w 3819525"/>
              <a:gd name="connsiteY34" fmla="*/ 1881187 h 2386012"/>
              <a:gd name="connsiteX35" fmla="*/ 1438275 w 3819525"/>
              <a:gd name="connsiteY35" fmla="*/ 1881187 h 2386012"/>
              <a:gd name="connsiteX36" fmla="*/ 1435894 w 3819525"/>
              <a:gd name="connsiteY36" fmla="*/ 1869280 h 2386012"/>
              <a:gd name="connsiteX37" fmla="*/ 1385888 w 3819525"/>
              <a:gd name="connsiteY37" fmla="*/ 1862137 h 2386012"/>
              <a:gd name="connsiteX38" fmla="*/ 1319213 w 3819525"/>
              <a:gd name="connsiteY38" fmla="*/ 1833562 h 2386012"/>
              <a:gd name="connsiteX39" fmla="*/ 1319213 w 3819525"/>
              <a:gd name="connsiteY39" fmla="*/ 1833562 h 2386012"/>
              <a:gd name="connsiteX40" fmla="*/ 1290638 w 3819525"/>
              <a:gd name="connsiteY40" fmla="*/ 1814512 h 2386012"/>
              <a:gd name="connsiteX41" fmla="*/ 1200150 w 3819525"/>
              <a:gd name="connsiteY41" fmla="*/ 1804987 h 2386012"/>
              <a:gd name="connsiteX42" fmla="*/ 1197768 w 3819525"/>
              <a:gd name="connsiteY42" fmla="*/ 1783555 h 2386012"/>
              <a:gd name="connsiteX43" fmla="*/ 1119188 w 3819525"/>
              <a:gd name="connsiteY43" fmla="*/ 1776412 h 2386012"/>
              <a:gd name="connsiteX44" fmla="*/ 1119188 w 3819525"/>
              <a:gd name="connsiteY44" fmla="*/ 1752600 h 2386012"/>
              <a:gd name="connsiteX45" fmla="*/ 1038225 w 3819525"/>
              <a:gd name="connsiteY45" fmla="*/ 1752600 h 2386012"/>
              <a:gd name="connsiteX46" fmla="*/ 1009650 w 3819525"/>
              <a:gd name="connsiteY46" fmla="*/ 1719262 h 2386012"/>
              <a:gd name="connsiteX47" fmla="*/ 957263 w 3819525"/>
              <a:gd name="connsiteY47" fmla="*/ 1719262 h 2386012"/>
              <a:gd name="connsiteX48" fmla="*/ 871538 w 3819525"/>
              <a:gd name="connsiteY48" fmla="*/ 1671637 h 2386012"/>
              <a:gd name="connsiteX49" fmla="*/ 871538 w 3819525"/>
              <a:gd name="connsiteY49" fmla="*/ 1659732 h 2386012"/>
              <a:gd name="connsiteX50" fmla="*/ 762000 w 3819525"/>
              <a:gd name="connsiteY50" fmla="*/ 1581150 h 2386012"/>
              <a:gd name="connsiteX51" fmla="*/ 733425 w 3819525"/>
              <a:gd name="connsiteY51" fmla="*/ 1581150 h 2386012"/>
              <a:gd name="connsiteX52" fmla="*/ 733425 w 3819525"/>
              <a:gd name="connsiteY52" fmla="*/ 1547812 h 2386012"/>
              <a:gd name="connsiteX53" fmla="*/ 700088 w 3819525"/>
              <a:gd name="connsiteY53" fmla="*/ 1547812 h 2386012"/>
              <a:gd name="connsiteX54" fmla="*/ 600075 w 3819525"/>
              <a:gd name="connsiteY54" fmla="*/ 1447800 h 2386012"/>
              <a:gd name="connsiteX55" fmla="*/ 600075 w 3819525"/>
              <a:gd name="connsiteY55" fmla="*/ 1395412 h 2386012"/>
              <a:gd name="connsiteX56" fmla="*/ 576263 w 3819525"/>
              <a:gd name="connsiteY56" fmla="*/ 1400175 h 2386012"/>
              <a:gd name="connsiteX57" fmla="*/ 576263 w 3819525"/>
              <a:gd name="connsiteY57" fmla="*/ 1381125 h 2386012"/>
              <a:gd name="connsiteX58" fmla="*/ 542925 w 3819525"/>
              <a:gd name="connsiteY58" fmla="*/ 1376362 h 2386012"/>
              <a:gd name="connsiteX59" fmla="*/ 542925 w 3819525"/>
              <a:gd name="connsiteY59" fmla="*/ 1333500 h 2386012"/>
              <a:gd name="connsiteX60" fmla="*/ 519113 w 3819525"/>
              <a:gd name="connsiteY60" fmla="*/ 1333500 h 2386012"/>
              <a:gd name="connsiteX61" fmla="*/ 519113 w 3819525"/>
              <a:gd name="connsiteY61" fmla="*/ 1281112 h 2386012"/>
              <a:gd name="connsiteX62" fmla="*/ 490538 w 3819525"/>
              <a:gd name="connsiteY62" fmla="*/ 1281112 h 2386012"/>
              <a:gd name="connsiteX63" fmla="*/ 490538 w 3819525"/>
              <a:gd name="connsiteY63" fmla="*/ 1252537 h 2386012"/>
              <a:gd name="connsiteX64" fmla="*/ 466725 w 3819525"/>
              <a:gd name="connsiteY64" fmla="*/ 1252537 h 2386012"/>
              <a:gd name="connsiteX65" fmla="*/ 466725 w 3819525"/>
              <a:gd name="connsiteY65" fmla="*/ 1233487 h 2386012"/>
              <a:gd name="connsiteX66" fmla="*/ 423863 w 3819525"/>
              <a:gd name="connsiteY66" fmla="*/ 1233487 h 2386012"/>
              <a:gd name="connsiteX67" fmla="*/ 423863 w 3819525"/>
              <a:gd name="connsiteY67" fmla="*/ 1204912 h 2386012"/>
              <a:gd name="connsiteX68" fmla="*/ 395288 w 3819525"/>
              <a:gd name="connsiteY68" fmla="*/ 1204912 h 2386012"/>
              <a:gd name="connsiteX69" fmla="*/ 395288 w 3819525"/>
              <a:gd name="connsiteY69" fmla="*/ 1143000 h 2386012"/>
              <a:gd name="connsiteX70" fmla="*/ 366713 w 3819525"/>
              <a:gd name="connsiteY70" fmla="*/ 1143000 h 2386012"/>
              <a:gd name="connsiteX71" fmla="*/ 366713 w 3819525"/>
              <a:gd name="connsiteY71" fmla="*/ 1143000 h 2386012"/>
              <a:gd name="connsiteX72" fmla="*/ 338138 w 3819525"/>
              <a:gd name="connsiteY72" fmla="*/ 1114425 h 2386012"/>
              <a:gd name="connsiteX73" fmla="*/ 338138 w 3819525"/>
              <a:gd name="connsiteY73" fmla="*/ 1081087 h 2386012"/>
              <a:gd name="connsiteX74" fmla="*/ 319088 w 3819525"/>
              <a:gd name="connsiteY74" fmla="*/ 1081087 h 2386012"/>
              <a:gd name="connsiteX75" fmla="*/ 319088 w 3819525"/>
              <a:gd name="connsiteY75" fmla="*/ 1038225 h 2386012"/>
              <a:gd name="connsiteX76" fmla="*/ 290513 w 3819525"/>
              <a:gd name="connsiteY76" fmla="*/ 1038225 h 2386012"/>
              <a:gd name="connsiteX77" fmla="*/ 290513 w 3819525"/>
              <a:gd name="connsiteY77" fmla="*/ 1000125 h 2386012"/>
              <a:gd name="connsiteX78" fmla="*/ 276225 w 3819525"/>
              <a:gd name="connsiteY78" fmla="*/ 985837 h 2386012"/>
              <a:gd name="connsiteX79" fmla="*/ 276225 w 3819525"/>
              <a:gd name="connsiteY79" fmla="*/ 952500 h 2386012"/>
              <a:gd name="connsiteX80" fmla="*/ 247650 w 3819525"/>
              <a:gd name="connsiteY80" fmla="*/ 952500 h 2386012"/>
              <a:gd name="connsiteX81" fmla="*/ 247650 w 3819525"/>
              <a:gd name="connsiteY81" fmla="*/ 919162 h 2386012"/>
              <a:gd name="connsiteX82" fmla="*/ 219075 w 3819525"/>
              <a:gd name="connsiteY82" fmla="*/ 919162 h 2386012"/>
              <a:gd name="connsiteX83" fmla="*/ 185738 w 3819525"/>
              <a:gd name="connsiteY83" fmla="*/ 838199 h 2386012"/>
              <a:gd name="connsiteX84" fmla="*/ 185738 w 3819525"/>
              <a:gd name="connsiteY84" fmla="*/ 785812 h 2386012"/>
              <a:gd name="connsiteX85" fmla="*/ 161925 w 3819525"/>
              <a:gd name="connsiteY85" fmla="*/ 785812 h 2386012"/>
              <a:gd name="connsiteX86" fmla="*/ 161925 w 3819525"/>
              <a:gd name="connsiteY86" fmla="*/ 752475 h 2386012"/>
              <a:gd name="connsiteX87" fmla="*/ 142875 w 3819525"/>
              <a:gd name="connsiteY87" fmla="*/ 752475 h 2386012"/>
              <a:gd name="connsiteX88" fmla="*/ 123825 w 3819525"/>
              <a:gd name="connsiteY88" fmla="*/ 700087 h 2386012"/>
              <a:gd name="connsiteX89" fmla="*/ 123825 w 3819525"/>
              <a:gd name="connsiteY89" fmla="*/ 642937 h 2386012"/>
              <a:gd name="connsiteX90" fmla="*/ 104775 w 3819525"/>
              <a:gd name="connsiteY90" fmla="*/ 642937 h 2386012"/>
              <a:gd name="connsiteX91" fmla="*/ 66675 w 3819525"/>
              <a:gd name="connsiteY91" fmla="*/ 471487 h 2386012"/>
              <a:gd name="connsiteX92" fmla="*/ 52388 w 3819525"/>
              <a:gd name="connsiteY92" fmla="*/ 457200 h 2386012"/>
              <a:gd name="connsiteX93" fmla="*/ 52388 w 3819525"/>
              <a:gd name="connsiteY93" fmla="*/ 347662 h 2386012"/>
              <a:gd name="connsiteX94" fmla="*/ 28575 w 3819525"/>
              <a:gd name="connsiteY94" fmla="*/ 347662 h 2386012"/>
              <a:gd name="connsiteX95" fmla="*/ 28575 w 3819525"/>
              <a:gd name="connsiteY95" fmla="*/ 223837 h 2386012"/>
              <a:gd name="connsiteX96" fmla="*/ 9525 w 3819525"/>
              <a:gd name="connsiteY96" fmla="*/ 223837 h 2386012"/>
              <a:gd name="connsiteX97" fmla="*/ 9525 w 3819525"/>
              <a:gd name="connsiteY97" fmla="*/ 119062 h 2386012"/>
              <a:gd name="connsiteX98" fmla="*/ 0 w 3819525"/>
              <a:gd name="connsiteY98" fmla="*/ 109537 h 2386012"/>
              <a:gd name="connsiteX99" fmla="*/ 0 w 3819525"/>
              <a:gd name="connsiteY99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9300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1187 h 2386012"/>
              <a:gd name="connsiteX34" fmla="*/ 1438275 w 3819525"/>
              <a:gd name="connsiteY34" fmla="*/ 1881187 h 2386012"/>
              <a:gd name="connsiteX35" fmla="*/ 1435894 w 3819525"/>
              <a:gd name="connsiteY35" fmla="*/ 1869280 h 2386012"/>
              <a:gd name="connsiteX36" fmla="*/ 1385888 w 3819525"/>
              <a:gd name="connsiteY36" fmla="*/ 1862137 h 2386012"/>
              <a:gd name="connsiteX37" fmla="*/ 1319213 w 3819525"/>
              <a:gd name="connsiteY37" fmla="*/ 1833562 h 2386012"/>
              <a:gd name="connsiteX38" fmla="*/ 1319213 w 3819525"/>
              <a:gd name="connsiteY38" fmla="*/ 1833562 h 2386012"/>
              <a:gd name="connsiteX39" fmla="*/ 1290638 w 3819525"/>
              <a:gd name="connsiteY39" fmla="*/ 1814512 h 2386012"/>
              <a:gd name="connsiteX40" fmla="*/ 1200150 w 3819525"/>
              <a:gd name="connsiteY40" fmla="*/ 1804987 h 2386012"/>
              <a:gd name="connsiteX41" fmla="*/ 1197768 w 3819525"/>
              <a:gd name="connsiteY41" fmla="*/ 1783555 h 2386012"/>
              <a:gd name="connsiteX42" fmla="*/ 1119188 w 3819525"/>
              <a:gd name="connsiteY42" fmla="*/ 1776412 h 2386012"/>
              <a:gd name="connsiteX43" fmla="*/ 1119188 w 3819525"/>
              <a:gd name="connsiteY43" fmla="*/ 1752600 h 2386012"/>
              <a:gd name="connsiteX44" fmla="*/ 1038225 w 3819525"/>
              <a:gd name="connsiteY44" fmla="*/ 1752600 h 2386012"/>
              <a:gd name="connsiteX45" fmla="*/ 1009650 w 3819525"/>
              <a:gd name="connsiteY45" fmla="*/ 1719262 h 2386012"/>
              <a:gd name="connsiteX46" fmla="*/ 957263 w 3819525"/>
              <a:gd name="connsiteY46" fmla="*/ 1719262 h 2386012"/>
              <a:gd name="connsiteX47" fmla="*/ 871538 w 3819525"/>
              <a:gd name="connsiteY47" fmla="*/ 1671637 h 2386012"/>
              <a:gd name="connsiteX48" fmla="*/ 871538 w 3819525"/>
              <a:gd name="connsiteY48" fmla="*/ 1659732 h 2386012"/>
              <a:gd name="connsiteX49" fmla="*/ 762000 w 3819525"/>
              <a:gd name="connsiteY49" fmla="*/ 1581150 h 2386012"/>
              <a:gd name="connsiteX50" fmla="*/ 733425 w 3819525"/>
              <a:gd name="connsiteY50" fmla="*/ 1581150 h 2386012"/>
              <a:gd name="connsiteX51" fmla="*/ 733425 w 3819525"/>
              <a:gd name="connsiteY51" fmla="*/ 1547812 h 2386012"/>
              <a:gd name="connsiteX52" fmla="*/ 700088 w 3819525"/>
              <a:gd name="connsiteY52" fmla="*/ 1547812 h 2386012"/>
              <a:gd name="connsiteX53" fmla="*/ 600075 w 3819525"/>
              <a:gd name="connsiteY53" fmla="*/ 1447800 h 2386012"/>
              <a:gd name="connsiteX54" fmla="*/ 600075 w 3819525"/>
              <a:gd name="connsiteY54" fmla="*/ 1395412 h 2386012"/>
              <a:gd name="connsiteX55" fmla="*/ 576263 w 3819525"/>
              <a:gd name="connsiteY55" fmla="*/ 1400175 h 2386012"/>
              <a:gd name="connsiteX56" fmla="*/ 576263 w 3819525"/>
              <a:gd name="connsiteY56" fmla="*/ 1381125 h 2386012"/>
              <a:gd name="connsiteX57" fmla="*/ 542925 w 3819525"/>
              <a:gd name="connsiteY57" fmla="*/ 1376362 h 2386012"/>
              <a:gd name="connsiteX58" fmla="*/ 542925 w 3819525"/>
              <a:gd name="connsiteY58" fmla="*/ 1333500 h 2386012"/>
              <a:gd name="connsiteX59" fmla="*/ 519113 w 3819525"/>
              <a:gd name="connsiteY59" fmla="*/ 1333500 h 2386012"/>
              <a:gd name="connsiteX60" fmla="*/ 519113 w 3819525"/>
              <a:gd name="connsiteY60" fmla="*/ 1281112 h 2386012"/>
              <a:gd name="connsiteX61" fmla="*/ 490538 w 3819525"/>
              <a:gd name="connsiteY61" fmla="*/ 1281112 h 2386012"/>
              <a:gd name="connsiteX62" fmla="*/ 490538 w 3819525"/>
              <a:gd name="connsiteY62" fmla="*/ 1252537 h 2386012"/>
              <a:gd name="connsiteX63" fmla="*/ 466725 w 3819525"/>
              <a:gd name="connsiteY63" fmla="*/ 1252537 h 2386012"/>
              <a:gd name="connsiteX64" fmla="*/ 466725 w 3819525"/>
              <a:gd name="connsiteY64" fmla="*/ 1233487 h 2386012"/>
              <a:gd name="connsiteX65" fmla="*/ 423863 w 3819525"/>
              <a:gd name="connsiteY65" fmla="*/ 1233487 h 2386012"/>
              <a:gd name="connsiteX66" fmla="*/ 423863 w 3819525"/>
              <a:gd name="connsiteY66" fmla="*/ 1204912 h 2386012"/>
              <a:gd name="connsiteX67" fmla="*/ 395288 w 3819525"/>
              <a:gd name="connsiteY67" fmla="*/ 1204912 h 2386012"/>
              <a:gd name="connsiteX68" fmla="*/ 395288 w 3819525"/>
              <a:gd name="connsiteY68" fmla="*/ 1143000 h 2386012"/>
              <a:gd name="connsiteX69" fmla="*/ 366713 w 3819525"/>
              <a:gd name="connsiteY69" fmla="*/ 1143000 h 2386012"/>
              <a:gd name="connsiteX70" fmla="*/ 366713 w 3819525"/>
              <a:gd name="connsiteY70" fmla="*/ 1143000 h 2386012"/>
              <a:gd name="connsiteX71" fmla="*/ 338138 w 3819525"/>
              <a:gd name="connsiteY71" fmla="*/ 1114425 h 2386012"/>
              <a:gd name="connsiteX72" fmla="*/ 338138 w 3819525"/>
              <a:gd name="connsiteY72" fmla="*/ 1081087 h 2386012"/>
              <a:gd name="connsiteX73" fmla="*/ 319088 w 3819525"/>
              <a:gd name="connsiteY73" fmla="*/ 1081087 h 2386012"/>
              <a:gd name="connsiteX74" fmla="*/ 319088 w 3819525"/>
              <a:gd name="connsiteY74" fmla="*/ 1038225 h 2386012"/>
              <a:gd name="connsiteX75" fmla="*/ 290513 w 3819525"/>
              <a:gd name="connsiteY75" fmla="*/ 1038225 h 2386012"/>
              <a:gd name="connsiteX76" fmla="*/ 290513 w 3819525"/>
              <a:gd name="connsiteY76" fmla="*/ 1000125 h 2386012"/>
              <a:gd name="connsiteX77" fmla="*/ 276225 w 3819525"/>
              <a:gd name="connsiteY77" fmla="*/ 985837 h 2386012"/>
              <a:gd name="connsiteX78" fmla="*/ 276225 w 3819525"/>
              <a:gd name="connsiteY78" fmla="*/ 952500 h 2386012"/>
              <a:gd name="connsiteX79" fmla="*/ 247650 w 3819525"/>
              <a:gd name="connsiteY79" fmla="*/ 952500 h 2386012"/>
              <a:gd name="connsiteX80" fmla="*/ 247650 w 3819525"/>
              <a:gd name="connsiteY80" fmla="*/ 919162 h 2386012"/>
              <a:gd name="connsiteX81" fmla="*/ 219075 w 3819525"/>
              <a:gd name="connsiteY81" fmla="*/ 919162 h 2386012"/>
              <a:gd name="connsiteX82" fmla="*/ 185738 w 3819525"/>
              <a:gd name="connsiteY82" fmla="*/ 838199 h 2386012"/>
              <a:gd name="connsiteX83" fmla="*/ 185738 w 3819525"/>
              <a:gd name="connsiteY83" fmla="*/ 785812 h 2386012"/>
              <a:gd name="connsiteX84" fmla="*/ 161925 w 3819525"/>
              <a:gd name="connsiteY84" fmla="*/ 785812 h 2386012"/>
              <a:gd name="connsiteX85" fmla="*/ 161925 w 3819525"/>
              <a:gd name="connsiteY85" fmla="*/ 752475 h 2386012"/>
              <a:gd name="connsiteX86" fmla="*/ 142875 w 3819525"/>
              <a:gd name="connsiteY86" fmla="*/ 752475 h 2386012"/>
              <a:gd name="connsiteX87" fmla="*/ 123825 w 3819525"/>
              <a:gd name="connsiteY87" fmla="*/ 700087 h 2386012"/>
              <a:gd name="connsiteX88" fmla="*/ 123825 w 3819525"/>
              <a:gd name="connsiteY88" fmla="*/ 642937 h 2386012"/>
              <a:gd name="connsiteX89" fmla="*/ 104775 w 3819525"/>
              <a:gd name="connsiteY89" fmla="*/ 642937 h 2386012"/>
              <a:gd name="connsiteX90" fmla="*/ 66675 w 3819525"/>
              <a:gd name="connsiteY90" fmla="*/ 471487 h 2386012"/>
              <a:gd name="connsiteX91" fmla="*/ 52388 w 3819525"/>
              <a:gd name="connsiteY91" fmla="*/ 457200 h 2386012"/>
              <a:gd name="connsiteX92" fmla="*/ 52388 w 3819525"/>
              <a:gd name="connsiteY92" fmla="*/ 347662 h 2386012"/>
              <a:gd name="connsiteX93" fmla="*/ 28575 w 3819525"/>
              <a:gd name="connsiteY93" fmla="*/ 347662 h 2386012"/>
              <a:gd name="connsiteX94" fmla="*/ 28575 w 3819525"/>
              <a:gd name="connsiteY94" fmla="*/ 223837 h 2386012"/>
              <a:gd name="connsiteX95" fmla="*/ 9525 w 3819525"/>
              <a:gd name="connsiteY95" fmla="*/ 223837 h 2386012"/>
              <a:gd name="connsiteX96" fmla="*/ 9525 w 3819525"/>
              <a:gd name="connsiteY96" fmla="*/ 119062 h 2386012"/>
              <a:gd name="connsiteX97" fmla="*/ 0 w 3819525"/>
              <a:gd name="connsiteY97" fmla="*/ 109537 h 2386012"/>
              <a:gd name="connsiteX98" fmla="*/ 0 w 3819525"/>
              <a:gd name="connsiteY98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1187 h 2386012"/>
              <a:gd name="connsiteX34" fmla="*/ 1438275 w 3819525"/>
              <a:gd name="connsiteY34" fmla="*/ 1881187 h 2386012"/>
              <a:gd name="connsiteX35" fmla="*/ 1435894 w 3819525"/>
              <a:gd name="connsiteY35" fmla="*/ 1869280 h 2386012"/>
              <a:gd name="connsiteX36" fmla="*/ 1385888 w 3819525"/>
              <a:gd name="connsiteY36" fmla="*/ 1862137 h 2386012"/>
              <a:gd name="connsiteX37" fmla="*/ 1319213 w 3819525"/>
              <a:gd name="connsiteY37" fmla="*/ 1833562 h 2386012"/>
              <a:gd name="connsiteX38" fmla="*/ 1319213 w 3819525"/>
              <a:gd name="connsiteY38" fmla="*/ 1833562 h 2386012"/>
              <a:gd name="connsiteX39" fmla="*/ 1290638 w 3819525"/>
              <a:gd name="connsiteY39" fmla="*/ 1814512 h 2386012"/>
              <a:gd name="connsiteX40" fmla="*/ 1200150 w 3819525"/>
              <a:gd name="connsiteY40" fmla="*/ 1804987 h 2386012"/>
              <a:gd name="connsiteX41" fmla="*/ 1197768 w 3819525"/>
              <a:gd name="connsiteY41" fmla="*/ 1783555 h 2386012"/>
              <a:gd name="connsiteX42" fmla="*/ 1119188 w 3819525"/>
              <a:gd name="connsiteY42" fmla="*/ 1776412 h 2386012"/>
              <a:gd name="connsiteX43" fmla="*/ 1119188 w 3819525"/>
              <a:gd name="connsiteY43" fmla="*/ 1752600 h 2386012"/>
              <a:gd name="connsiteX44" fmla="*/ 1038225 w 3819525"/>
              <a:gd name="connsiteY44" fmla="*/ 1752600 h 2386012"/>
              <a:gd name="connsiteX45" fmla="*/ 1009650 w 3819525"/>
              <a:gd name="connsiteY45" fmla="*/ 1719262 h 2386012"/>
              <a:gd name="connsiteX46" fmla="*/ 957263 w 3819525"/>
              <a:gd name="connsiteY46" fmla="*/ 1719262 h 2386012"/>
              <a:gd name="connsiteX47" fmla="*/ 871538 w 3819525"/>
              <a:gd name="connsiteY47" fmla="*/ 1671637 h 2386012"/>
              <a:gd name="connsiteX48" fmla="*/ 871538 w 3819525"/>
              <a:gd name="connsiteY48" fmla="*/ 1659732 h 2386012"/>
              <a:gd name="connsiteX49" fmla="*/ 762000 w 3819525"/>
              <a:gd name="connsiteY49" fmla="*/ 1581150 h 2386012"/>
              <a:gd name="connsiteX50" fmla="*/ 733425 w 3819525"/>
              <a:gd name="connsiteY50" fmla="*/ 1581150 h 2386012"/>
              <a:gd name="connsiteX51" fmla="*/ 733425 w 3819525"/>
              <a:gd name="connsiteY51" fmla="*/ 1547812 h 2386012"/>
              <a:gd name="connsiteX52" fmla="*/ 700088 w 3819525"/>
              <a:gd name="connsiteY52" fmla="*/ 1547812 h 2386012"/>
              <a:gd name="connsiteX53" fmla="*/ 600075 w 3819525"/>
              <a:gd name="connsiteY53" fmla="*/ 1447800 h 2386012"/>
              <a:gd name="connsiteX54" fmla="*/ 600075 w 3819525"/>
              <a:gd name="connsiteY54" fmla="*/ 1395412 h 2386012"/>
              <a:gd name="connsiteX55" fmla="*/ 576263 w 3819525"/>
              <a:gd name="connsiteY55" fmla="*/ 1400175 h 2386012"/>
              <a:gd name="connsiteX56" fmla="*/ 576263 w 3819525"/>
              <a:gd name="connsiteY56" fmla="*/ 1381125 h 2386012"/>
              <a:gd name="connsiteX57" fmla="*/ 542925 w 3819525"/>
              <a:gd name="connsiteY57" fmla="*/ 1376362 h 2386012"/>
              <a:gd name="connsiteX58" fmla="*/ 542925 w 3819525"/>
              <a:gd name="connsiteY58" fmla="*/ 1333500 h 2386012"/>
              <a:gd name="connsiteX59" fmla="*/ 519113 w 3819525"/>
              <a:gd name="connsiteY59" fmla="*/ 1333500 h 2386012"/>
              <a:gd name="connsiteX60" fmla="*/ 519113 w 3819525"/>
              <a:gd name="connsiteY60" fmla="*/ 1281112 h 2386012"/>
              <a:gd name="connsiteX61" fmla="*/ 490538 w 3819525"/>
              <a:gd name="connsiteY61" fmla="*/ 1281112 h 2386012"/>
              <a:gd name="connsiteX62" fmla="*/ 490538 w 3819525"/>
              <a:gd name="connsiteY62" fmla="*/ 1252537 h 2386012"/>
              <a:gd name="connsiteX63" fmla="*/ 466725 w 3819525"/>
              <a:gd name="connsiteY63" fmla="*/ 1252537 h 2386012"/>
              <a:gd name="connsiteX64" fmla="*/ 466725 w 3819525"/>
              <a:gd name="connsiteY64" fmla="*/ 1233487 h 2386012"/>
              <a:gd name="connsiteX65" fmla="*/ 423863 w 3819525"/>
              <a:gd name="connsiteY65" fmla="*/ 1233487 h 2386012"/>
              <a:gd name="connsiteX66" fmla="*/ 423863 w 3819525"/>
              <a:gd name="connsiteY66" fmla="*/ 1204912 h 2386012"/>
              <a:gd name="connsiteX67" fmla="*/ 395288 w 3819525"/>
              <a:gd name="connsiteY67" fmla="*/ 1204912 h 2386012"/>
              <a:gd name="connsiteX68" fmla="*/ 395288 w 3819525"/>
              <a:gd name="connsiteY68" fmla="*/ 1143000 h 2386012"/>
              <a:gd name="connsiteX69" fmla="*/ 366713 w 3819525"/>
              <a:gd name="connsiteY69" fmla="*/ 1143000 h 2386012"/>
              <a:gd name="connsiteX70" fmla="*/ 366713 w 3819525"/>
              <a:gd name="connsiteY70" fmla="*/ 1143000 h 2386012"/>
              <a:gd name="connsiteX71" fmla="*/ 338138 w 3819525"/>
              <a:gd name="connsiteY71" fmla="*/ 1114425 h 2386012"/>
              <a:gd name="connsiteX72" fmla="*/ 338138 w 3819525"/>
              <a:gd name="connsiteY72" fmla="*/ 1081087 h 2386012"/>
              <a:gd name="connsiteX73" fmla="*/ 319088 w 3819525"/>
              <a:gd name="connsiteY73" fmla="*/ 1081087 h 2386012"/>
              <a:gd name="connsiteX74" fmla="*/ 319088 w 3819525"/>
              <a:gd name="connsiteY74" fmla="*/ 1038225 h 2386012"/>
              <a:gd name="connsiteX75" fmla="*/ 290513 w 3819525"/>
              <a:gd name="connsiteY75" fmla="*/ 1038225 h 2386012"/>
              <a:gd name="connsiteX76" fmla="*/ 290513 w 3819525"/>
              <a:gd name="connsiteY76" fmla="*/ 1000125 h 2386012"/>
              <a:gd name="connsiteX77" fmla="*/ 276225 w 3819525"/>
              <a:gd name="connsiteY77" fmla="*/ 985837 h 2386012"/>
              <a:gd name="connsiteX78" fmla="*/ 276225 w 3819525"/>
              <a:gd name="connsiteY78" fmla="*/ 952500 h 2386012"/>
              <a:gd name="connsiteX79" fmla="*/ 247650 w 3819525"/>
              <a:gd name="connsiteY79" fmla="*/ 952500 h 2386012"/>
              <a:gd name="connsiteX80" fmla="*/ 247650 w 3819525"/>
              <a:gd name="connsiteY80" fmla="*/ 919162 h 2386012"/>
              <a:gd name="connsiteX81" fmla="*/ 219075 w 3819525"/>
              <a:gd name="connsiteY81" fmla="*/ 919162 h 2386012"/>
              <a:gd name="connsiteX82" fmla="*/ 185738 w 3819525"/>
              <a:gd name="connsiteY82" fmla="*/ 838199 h 2386012"/>
              <a:gd name="connsiteX83" fmla="*/ 185738 w 3819525"/>
              <a:gd name="connsiteY83" fmla="*/ 785812 h 2386012"/>
              <a:gd name="connsiteX84" fmla="*/ 161925 w 3819525"/>
              <a:gd name="connsiteY84" fmla="*/ 785812 h 2386012"/>
              <a:gd name="connsiteX85" fmla="*/ 161925 w 3819525"/>
              <a:gd name="connsiteY85" fmla="*/ 752475 h 2386012"/>
              <a:gd name="connsiteX86" fmla="*/ 142875 w 3819525"/>
              <a:gd name="connsiteY86" fmla="*/ 752475 h 2386012"/>
              <a:gd name="connsiteX87" fmla="*/ 123825 w 3819525"/>
              <a:gd name="connsiteY87" fmla="*/ 700087 h 2386012"/>
              <a:gd name="connsiteX88" fmla="*/ 123825 w 3819525"/>
              <a:gd name="connsiteY88" fmla="*/ 642937 h 2386012"/>
              <a:gd name="connsiteX89" fmla="*/ 104775 w 3819525"/>
              <a:gd name="connsiteY89" fmla="*/ 642937 h 2386012"/>
              <a:gd name="connsiteX90" fmla="*/ 66675 w 3819525"/>
              <a:gd name="connsiteY90" fmla="*/ 471487 h 2386012"/>
              <a:gd name="connsiteX91" fmla="*/ 52388 w 3819525"/>
              <a:gd name="connsiteY91" fmla="*/ 457200 h 2386012"/>
              <a:gd name="connsiteX92" fmla="*/ 52388 w 3819525"/>
              <a:gd name="connsiteY92" fmla="*/ 347662 h 2386012"/>
              <a:gd name="connsiteX93" fmla="*/ 28575 w 3819525"/>
              <a:gd name="connsiteY93" fmla="*/ 347662 h 2386012"/>
              <a:gd name="connsiteX94" fmla="*/ 28575 w 3819525"/>
              <a:gd name="connsiteY94" fmla="*/ 223837 h 2386012"/>
              <a:gd name="connsiteX95" fmla="*/ 9525 w 3819525"/>
              <a:gd name="connsiteY95" fmla="*/ 223837 h 2386012"/>
              <a:gd name="connsiteX96" fmla="*/ 9525 w 3819525"/>
              <a:gd name="connsiteY96" fmla="*/ 119062 h 2386012"/>
              <a:gd name="connsiteX97" fmla="*/ 0 w 3819525"/>
              <a:gd name="connsiteY97" fmla="*/ 109537 h 2386012"/>
              <a:gd name="connsiteX98" fmla="*/ 0 w 3819525"/>
              <a:gd name="connsiteY98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1187 h 2386012"/>
              <a:gd name="connsiteX34" fmla="*/ 1438275 w 3819525"/>
              <a:gd name="connsiteY34" fmla="*/ 1881187 h 2386012"/>
              <a:gd name="connsiteX35" fmla="*/ 1435894 w 3819525"/>
              <a:gd name="connsiteY35" fmla="*/ 1869280 h 2386012"/>
              <a:gd name="connsiteX36" fmla="*/ 1385888 w 3819525"/>
              <a:gd name="connsiteY36" fmla="*/ 1862137 h 2386012"/>
              <a:gd name="connsiteX37" fmla="*/ 1319213 w 3819525"/>
              <a:gd name="connsiteY37" fmla="*/ 1833562 h 2386012"/>
              <a:gd name="connsiteX38" fmla="*/ 1319213 w 3819525"/>
              <a:gd name="connsiteY38" fmla="*/ 1833562 h 2386012"/>
              <a:gd name="connsiteX39" fmla="*/ 1290638 w 3819525"/>
              <a:gd name="connsiteY39" fmla="*/ 1814512 h 2386012"/>
              <a:gd name="connsiteX40" fmla="*/ 1200150 w 3819525"/>
              <a:gd name="connsiteY40" fmla="*/ 1804987 h 2386012"/>
              <a:gd name="connsiteX41" fmla="*/ 1197768 w 3819525"/>
              <a:gd name="connsiteY41" fmla="*/ 1783555 h 2386012"/>
              <a:gd name="connsiteX42" fmla="*/ 1119188 w 3819525"/>
              <a:gd name="connsiteY42" fmla="*/ 1776412 h 2386012"/>
              <a:gd name="connsiteX43" fmla="*/ 1119188 w 3819525"/>
              <a:gd name="connsiteY43" fmla="*/ 1752600 h 2386012"/>
              <a:gd name="connsiteX44" fmla="*/ 1038225 w 3819525"/>
              <a:gd name="connsiteY44" fmla="*/ 1752600 h 2386012"/>
              <a:gd name="connsiteX45" fmla="*/ 1009650 w 3819525"/>
              <a:gd name="connsiteY45" fmla="*/ 1719262 h 2386012"/>
              <a:gd name="connsiteX46" fmla="*/ 957263 w 3819525"/>
              <a:gd name="connsiteY46" fmla="*/ 1719262 h 2386012"/>
              <a:gd name="connsiteX47" fmla="*/ 871538 w 3819525"/>
              <a:gd name="connsiteY47" fmla="*/ 1671637 h 2386012"/>
              <a:gd name="connsiteX48" fmla="*/ 871538 w 3819525"/>
              <a:gd name="connsiteY48" fmla="*/ 1659732 h 2386012"/>
              <a:gd name="connsiteX49" fmla="*/ 762000 w 3819525"/>
              <a:gd name="connsiteY49" fmla="*/ 1581150 h 2386012"/>
              <a:gd name="connsiteX50" fmla="*/ 733425 w 3819525"/>
              <a:gd name="connsiteY50" fmla="*/ 1581150 h 2386012"/>
              <a:gd name="connsiteX51" fmla="*/ 733425 w 3819525"/>
              <a:gd name="connsiteY51" fmla="*/ 1547812 h 2386012"/>
              <a:gd name="connsiteX52" fmla="*/ 700088 w 3819525"/>
              <a:gd name="connsiteY52" fmla="*/ 1547812 h 2386012"/>
              <a:gd name="connsiteX53" fmla="*/ 600075 w 3819525"/>
              <a:gd name="connsiteY53" fmla="*/ 1447800 h 2386012"/>
              <a:gd name="connsiteX54" fmla="*/ 600075 w 3819525"/>
              <a:gd name="connsiteY54" fmla="*/ 1395412 h 2386012"/>
              <a:gd name="connsiteX55" fmla="*/ 576263 w 3819525"/>
              <a:gd name="connsiteY55" fmla="*/ 1400175 h 2386012"/>
              <a:gd name="connsiteX56" fmla="*/ 576263 w 3819525"/>
              <a:gd name="connsiteY56" fmla="*/ 1381125 h 2386012"/>
              <a:gd name="connsiteX57" fmla="*/ 542925 w 3819525"/>
              <a:gd name="connsiteY57" fmla="*/ 1376362 h 2386012"/>
              <a:gd name="connsiteX58" fmla="*/ 542925 w 3819525"/>
              <a:gd name="connsiteY58" fmla="*/ 1333500 h 2386012"/>
              <a:gd name="connsiteX59" fmla="*/ 519113 w 3819525"/>
              <a:gd name="connsiteY59" fmla="*/ 1333500 h 2386012"/>
              <a:gd name="connsiteX60" fmla="*/ 519113 w 3819525"/>
              <a:gd name="connsiteY60" fmla="*/ 1281112 h 2386012"/>
              <a:gd name="connsiteX61" fmla="*/ 490538 w 3819525"/>
              <a:gd name="connsiteY61" fmla="*/ 1281112 h 2386012"/>
              <a:gd name="connsiteX62" fmla="*/ 490538 w 3819525"/>
              <a:gd name="connsiteY62" fmla="*/ 1252537 h 2386012"/>
              <a:gd name="connsiteX63" fmla="*/ 466725 w 3819525"/>
              <a:gd name="connsiteY63" fmla="*/ 1252537 h 2386012"/>
              <a:gd name="connsiteX64" fmla="*/ 466725 w 3819525"/>
              <a:gd name="connsiteY64" fmla="*/ 1233487 h 2386012"/>
              <a:gd name="connsiteX65" fmla="*/ 423863 w 3819525"/>
              <a:gd name="connsiteY65" fmla="*/ 1233487 h 2386012"/>
              <a:gd name="connsiteX66" fmla="*/ 423863 w 3819525"/>
              <a:gd name="connsiteY66" fmla="*/ 1204912 h 2386012"/>
              <a:gd name="connsiteX67" fmla="*/ 395288 w 3819525"/>
              <a:gd name="connsiteY67" fmla="*/ 1204912 h 2386012"/>
              <a:gd name="connsiteX68" fmla="*/ 395288 w 3819525"/>
              <a:gd name="connsiteY68" fmla="*/ 1143000 h 2386012"/>
              <a:gd name="connsiteX69" fmla="*/ 366713 w 3819525"/>
              <a:gd name="connsiteY69" fmla="*/ 1143000 h 2386012"/>
              <a:gd name="connsiteX70" fmla="*/ 366713 w 3819525"/>
              <a:gd name="connsiteY70" fmla="*/ 1143000 h 2386012"/>
              <a:gd name="connsiteX71" fmla="*/ 338138 w 3819525"/>
              <a:gd name="connsiteY71" fmla="*/ 1114425 h 2386012"/>
              <a:gd name="connsiteX72" fmla="*/ 338138 w 3819525"/>
              <a:gd name="connsiteY72" fmla="*/ 1081087 h 2386012"/>
              <a:gd name="connsiteX73" fmla="*/ 319088 w 3819525"/>
              <a:gd name="connsiteY73" fmla="*/ 1081087 h 2386012"/>
              <a:gd name="connsiteX74" fmla="*/ 319088 w 3819525"/>
              <a:gd name="connsiteY74" fmla="*/ 1038225 h 2386012"/>
              <a:gd name="connsiteX75" fmla="*/ 290513 w 3819525"/>
              <a:gd name="connsiteY75" fmla="*/ 1038225 h 2386012"/>
              <a:gd name="connsiteX76" fmla="*/ 290513 w 3819525"/>
              <a:gd name="connsiteY76" fmla="*/ 1000125 h 2386012"/>
              <a:gd name="connsiteX77" fmla="*/ 276225 w 3819525"/>
              <a:gd name="connsiteY77" fmla="*/ 985837 h 2386012"/>
              <a:gd name="connsiteX78" fmla="*/ 276225 w 3819525"/>
              <a:gd name="connsiteY78" fmla="*/ 952500 h 2386012"/>
              <a:gd name="connsiteX79" fmla="*/ 247650 w 3819525"/>
              <a:gd name="connsiteY79" fmla="*/ 952500 h 2386012"/>
              <a:gd name="connsiteX80" fmla="*/ 247650 w 3819525"/>
              <a:gd name="connsiteY80" fmla="*/ 919162 h 2386012"/>
              <a:gd name="connsiteX81" fmla="*/ 219075 w 3819525"/>
              <a:gd name="connsiteY81" fmla="*/ 919162 h 2386012"/>
              <a:gd name="connsiteX82" fmla="*/ 185738 w 3819525"/>
              <a:gd name="connsiteY82" fmla="*/ 838199 h 2386012"/>
              <a:gd name="connsiteX83" fmla="*/ 185738 w 3819525"/>
              <a:gd name="connsiteY83" fmla="*/ 785812 h 2386012"/>
              <a:gd name="connsiteX84" fmla="*/ 161925 w 3819525"/>
              <a:gd name="connsiteY84" fmla="*/ 785812 h 2386012"/>
              <a:gd name="connsiteX85" fmla="*/ 161925 w 3819525"/>
              <a:gd name="connsiteY85" fmla="*/ 752475 h 2386012"/>
              <a:gd name="connsiteX86" fmla="*/ 142875 w 3819525"/>
              <a:gd name="connsiteY86" fmla="*/ 752475 h 2386012"/>
              <a:gd name="connsiteX87" fmla="*/ 123825 w 3819525"/>
              <a:gd name="connsiteY87" fmla="*/ 700087 h 2386012"/>
              <a:gd name="connsiteX88" fmla="*/ 123825 w 3819525"/>
              <a:gd name="connsiteY88" fmla="*/ 642937 h 2386012"/>
              <a:gd name="connsiteX89" fmla="*/ 104775 w 3819525"/>
              <a:gd name="connsiteY89" fmla="*/ 642937 h 2386012"/>
              <a:gd name="connsiteX90" fmla="*/ 66675 w 3819525"/>
              <a:gd name="connsiteY90" fmla="*/ 471487 h 2386012"/>
              <a:gd name="connsiteX91" fmla="*/ 52388 w 3819525"/>
              <a:gd name="connsiteY91" fmla="*/ 457200 h 2386012"/>
              <a:gd name="connsiteX92" fmla="*/ 52388 w 3819525"/>
              <a:gd name="connsiteY92" fmla="*/ 347662 h 2386012"/>
              <a:gd name="connsiteX93" fmla="*/ 28575 w 3819525"/>
              <a:gd name="connsiteY93" fmla="*/ 347662 h 2386012"/>
              <a:gd name="connsiteX94" fmla="*/ 28575 w 3819525"/>
              <a:gd name="connsiteY94" fmla="*/ 223837 h 2386012"/>
              <a:gd name="connsiteX95" fmla="*/ 9525 w 3819525"/>
              <a:gd name="connsiteY95" fmla="*/ 223837 h 2386012"/>
              <a:gd name="connsiteX96" fmla="*/ 9525 w 3819525"/>
              <a:gd name="connsiteY96" fmla="*/ 119062 h 2386012"/>
              <a:gd name="connsiteX97" fmla="*/ 0 w 3819525"/>
              <a:gd name="connsiteY97" fmla="*/ 109537 h 2386012"/>
              <a:gd name="connsiteX98" fmla="*/ 0 w 3819525"/>
              <a:gd name="connsiteY98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3699 h 2386012"/>
              <a:gd name="connsiteX34" fmla="*/ 1438275 w 3819525"/>
              <a:gd name="connsiteY34" fmla="*/ 1881187 h 2386012"/>
              <a:gd name="connsiteX35" fmla="*/ 1435894 w 3819525"/>
              <a:gd name="connsiteY35" fmla="*/ 1869280 h 2386012"/>
              <a:gd name="connsiteX36" fmla="*/ 1385888 w 3819525"/>
              <a:gd name="connsiteY36" fmla="*/ 1862137 h 2386012"/>
              <a:gd name="connsiteX37" fmla="*/ 1319213 w 3819525"/>
              <a:gd name="connsiteY37" fmla="*/ 1833562 h 2386012"/>
              <a:gd name="connsiteX38" fmla="*/ 1319213 w 3819525"/>
              <a:gd name="connsiteY38" fmla="*/ 1833562 h 2386012"/>
              <a:gd name="connsiteX39" fmla="*/ 1290638 w 3819525"/>
              <a:gd name="connsiteY39" fmla="*/ 1814512 h 2386012"/>
              <a:gd name="connsiteX40" fmla="*/ 1200150 w 3819525"/>
              <a:gd name="connsiteY40" fmla="*/ 1804987 h 2386012"/>
              <a:gd name="connsiteX41" fmla="*/ 1197768 w 3819525"/>
              <a:gd name="connsiteY41" fmla="*/ 1783555 h 2386012"/>
              <a:gd name="connsiteX42" fmla="*/ 1119188 w 3819525"/>
              <a:gd name="connsiteY42" fmla="*/ 1776412 h 2386012"/>
              <a:gd name="connsiteX43" fmla="*/ 1119188 w 3819525"/>
              <a:gd name="connsiteY43" fmla="*/ 1752600 h 2386012"/>
              <a:gd name="connsiteX44" fmla="*/ 1038225 w 3819525"/>
              <a:gd name="connsiteY44" fmla="*/ 1752600 h 2386012"/>
              <a:gd name="connsiteX45" fmla="*/ 1009650 w 3819525"/>
              <a:gd name="connsiteY45" fmla="*/ 1719262 h 2386012"/>
              <a:gd name="connsiteX46" fmla="*/ 957263 w 3819525"/>
              <a:gd name="connsiteY46" fmla="*/ 1719262 h 2386012"/>
              <a:gd name="connsiteX47" fmla="*/ 871538 w 3819525"/>
              <a:gd name="connsiteY47" fmla="*/ 1671637 h 2386012"/>
              <a:gd name="connsiteX48" fmla="*/ 871538 w 3819525"/>
              <a:gd name="connsiteY48" fmla="*/ 1659732 h 2386012"/>
              <a:gd name="connsiteX49" fmla="*/ 762000 w 3819525"/>
              <a:gd name="connsiteY49" fmla="*/ 1581150 h 2386012"/>
              <a:gd name="connsiteX50" fmla="*/ 733425 w 3819525"/>
              <a:gd name="connsiteY50" fmla="*/ 1581150 h 2386012"/>
              <a:gd name="connsiteX51" fmla="*/ 733425 w 3819525"/>
              <a:gd name="connsiteY51" fmla="*/ 1547812 h 2386012"/>
              <a:gd name="connsiteX52" fmla="*/ 700088 w 3819525"/>
              <a:gd name="connsiteY52" fmla="*/ 1547812 h 2386012"/>
              <a:gd name="connsiteX53" fmla="*/ 600075 w 3819525"/>
              <a:gd name="connsiteY53" fmla="*/ 1447800 h 2386012"/>
              <a:gd name="connsiteX54" fmla="*/ 600075 w 3819525"/>
              <a:gd name="connsiteY54" fmla="*/ 1395412 h 2386012"/>
              <a:gd name="connsiteX55" fmla="*/ 576263 w 3819525"/>
              <a:gd name="connsiteY55" fmla="*/ 1400175 h 2386012"/>
              <a:gd name="connsiteX56" fmla="*/ 576263 w 3819525"/>
              <a:gd name="connsiteY56" fmla="*/ 1381125 h 2386012"/>
              <a:gd name="connsiteX57" fmla="*/ 542925 w 3819525"/>
              <a:gd name="connsiteY57" fmla="*/ 1376362 h 2386012"/>
              <a:gd name="connsiteX58" fmla="*/ 542925 w 3819525"/>
              <a:gd name="connsiteY58" fmla="*/ 1333500 h 2386012"/>
              <a:gd name="connsiteX59" fmla="*/ 519113 w 3819525"/>
              <a:gd name="connsiteY59" fmla="*/ 1333500 h 2386012"/>
              <a:gd name="connsiteX60" fmla="*/ 519113 w 3819525"/>
              <a:gd name="connsiteY60" fmla="*/ 1281112 h 2386012"/>
              <a:gd name="connsiteX61" fmla="*/ 490538 w 3819525"/>
              <a:gd name="connsiteY61" fmla="*/ 1281112 h 2386012"/>
              <a:gd name="connsiteX62" fmla="*/ 490538 w 3819525"/>
              <a:gd name="connsiteY62" fmla="*/ 1252537 h 2386012"/>
              <a:gd name="connsiteX63" fmla="*/ 466725 w 3819525"/>
              <a:gd name="connsiteY63" fmla="*/ 1252537 h 2386012"/>
              <a:gd name="connsiteX64" fmla="*/ 466725 w 3819525"/>
              <a:gd name="connsiteY64" fmla="*/ 1233487 h 2386012"/>
              <a:gd name="connsiteX65" fmla="*/ 423863 w 3819525"/>
              <a:gd name="connsiteY65" fmla="*/ 1233487 h 2386012"/>
              <a:gd name="connsiteX66" fmla="*/ 423863 w 3819525"/>
              <a:gd name="connsiteY66" fmla="*/ 1204912 h 2386012"/>
              <a:gd name="connsiteX67" fmla="*/ 395288 w 3819525"/>
              <a:gd name="connsiteY67" fmla="*/ 1204912 h 2386012"/>
              <a:gd name="connsiteX68" fmla="*/ 395288 w 3819525"/>
              <a:gd name="connsiteY68" fmla="*/ 1143000 h 2386012"/>
              <a:gd name="connsiteX69" fmla="*/ 366713 w 3819525"/>
              <a:gd name="connsiteY69" fmla="*/ 1143000 h 2386012"/>
              <a:gd name="connsiteX70" fmla="*/ 366713 w 3819525"/>
              <a:gd name="connsiteY70" fmla="*/ 1143000 h 2386012"/>
              <a:gd name="connsiteX71" fmla="*/ 338138 w 3819525"/>
              <a:gd name="connsiteY71" fmla="*/ 1114425 h 2386012"/>
              <a:gd name="connsiteX72" fmla="*/ 338138 w 3819525"/>
              <a:gd name="connsiteY72" fmla="*/ 1081087 h 2386012"/>
              <a:gd name="connsiteX73" fmla="*/ 319088 w 3819525"/>
              <a:gd name="connsiteY73" fmla="*/ 1081087 h 2386012"/>
              <a:gd name="connsiteX74" fmla="*/ 319088 w 3819525"/>
              <a:gd name="connsiteY74" fmla="*/ 1038225 h 2386012"/>
              <a:gd name="connsiteX75" fmla="*/ 290513 w 3819525"/>
              <a:gd name="connsiteY75" fmla="*/ 1038225 h 2386012"/>
              <a:gd name="connsiteX76" fmla="*/ 290513 w 3819525"/>
              <a:gd name="connsiteY76" fmla="*/ 1000125 h 2386012"/>
              <a:gd name="connsiteX77" fmla="*/ 276225 w 3819525"/>
              <a:gd name="connsiteY77" fmla="*/ 985837 h 2386012"/>
              <a:gd name="connsiteX78" fmla="*/ 276225 w 3819525"/>
              <a:gd name="connsiteY78" fmla="*/ 952500 h 2386012"/>
              <a:gd name="connsiteX79" fmla="*/ 247650 w 3819525"/>
              <a:gd name="connsiteY79" fmla="*/ 952500 h 2386012"/>
              <a:gd name="connsiteX80" fmla="*/ 247650 w 3819525"/>
              <a:gd name="connsiteY80" fmla="*/ 919162 h 2386012"/>
              <a:gd name="connsiteX81" fmla="*/ 219075 w 3819525"/>
              <a:gd name="connsiteY81" fmla="*/ 919162 h 2386012"/>
              <a:gd name="connsiteX82" fmla="*/ 185738 w 3819525"/>
              <a:gd name="connsiteY82" fmla="*/ 838199 h 2386012"/>
              <a:gd name="connsiteX83" fmla="*/ 185738 w 3819525"/>
              <a:gd name="connsiteY83" fmla="*/ 785812 h 2386012"/>
              <a:gd name="connsiteX84" fmla="*/ 161925 w 3819525"/>
              <a:gd name="connsiteY84" fmla="*/ 785812 h 2386012"/>
              <a:gd name="connsiteX85" fmla="*/ 161925 w 3819525"/>
              <a:gd name="connsiteY85" fmla="*/ 752475 h 2386012"/>
              <a:gd name="connsiteX86" fmla="*/ 142875 w 3819525"/>
              <a:gd name="connsiteY86" fmla="*/ 752475 h 2386012"/>
              <a:gd name="connsiteX87" fmla="*/ 123825 w 3819525"/>
              <a:gd name="connsiteY87" fmla="*/ 700087 h 2386012"/>
              <a:gd name="connsiteX88" fmla="*/ 123825 w 3819525"/>
              <a:gd name="connsiteY88" fmla="*/ 642937 h 2386012"/>
              <a:gd name="connsiteX89" fmla="*/ 104775 w 3819525"/>
              <a:gd name="connsiteY89" fmla="*/ 642937 h 2386012"/>
              <a:gd name="connsiteX90" fmla="*/ 66675 w 3819525"/>
              <a:gd name="connsiteY90" fmla="*/ 471487 h 2386012"/>
              <a:gd name="connsiteX91" fmla="*/ 52388 w 3819525"/>
              <a:gd name="connsiteY91" fmla="*/ 457200 h 2386012"/>
              <a:gd name="connsiteX92" fmla="*/ 52388 w 3819525"/>
              <a:gd name="connsiteY92" fmla="*/ 347662 h 2386012"/>
              <a:gd name="connsiteX93" fmla="*/ 28575 w 3819525"/>
              <a:gd name="connsiteY93" fmla="*/ 347662 h 2386012"/>
              <a:gd name="connsiteX94" fmla="*/ 28575 w 3819525"/>
              <a:gd name="connsiteY94" fmla="*/ 223837 h 2386012"/>
              <a:gd name="connsiteX95" fmla="*/ 9525 w 3819525"/>
              <a:gd name="connsiteY95" fmla="*/ 223837 h 2386012"/>
              <a:gd name="connsiteX96" fmla="*/ 9525 w 3819525"/>
              <a:gd name="connsiteY96" fmla="*/ 119062 h 2386012"/>
              <a:gd name="connsiteX97" fmla="*/ 0 w 3819525"/>
              <a:gd name="connsiteY97" fmla="*/ 109537 h 2386012"/>
              <a:gd name="connsiteX98" fmla="*/ 0 w 3819525"/>
              <a:gd name="connsiteY98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3699 h 2386012"/>
              <a:gd name="connsiteX34" fmla="*/ 1438275 w 3819525"/>
              <a:gd name="connsiteY34" fmla="*/ 1881187 h 2386012"/>
              <a:gd name="connsiteX35" fmla="*/ 1435894 w 3819525"/>
              <a:gd name="connsiteY35" fmla="*/ 1869280 h 2386012"/>
              <a:gd name="connsiteX36" fmla="*/ 1319213 w 3819525"/>
              <a:gd name="connsiteY36" fmla="*/ 1833562 h 2386012"/>
              <a:gd name="connsiteX37" fmla="*/ 1319213 w 3819525"/>
              <a:gd name="connsiteY37" fmla="*/ 1833562 h 2386012"/>
              <a:gd name="connsiteX38" fmla="*/ 1290638 w 3819525"/>
              <a:gd name="connsiteY38" fmla="*/ 1814512 h 2386012"/>
              <a:gd name="connsiteX39" fmla="*/ 1200150 w 3819525"/>
              <a:gd name="connsiteY39" fmla="*/ 1804987 h 2386012"/>
              <a:gd name="connsiteX40" fmla="*/ 1197768 w 3819525"/>
              <a:gd name="connsiteY40" fmla="*/ 1783555 h 2386012"/>
              <a:gd name="connsiteX41" fmla="*/ 1119188 w 3819525"/>
              <a:gd name="connsiteY41" fmla="*/ 1776412 h 2386012"/>
              <a:gd name="connsiteX42" fmla="*/ 1119188 w 3819525"/>
              <a:gd name="connsiteY42" fmla="*/ 1752600 h 2386012"/>
              <a:gd name="connsiteX43" fmla="*/ 1038225 w 3819525"/>
              <a:gd name="connsiteY43" fmla="*/ 1752600 h 2386012"/>
              <a:gd name="connsiteX44" fmla="*/ 1009650 w 3819525"/>
              <a:gd name="connsiteY44" fmla="*/ 1719262 h 2386012"/>
              <a:gd name="connsiteX45" fmla="*/ 957263 w 3819525"/>
              <a:gd name="connsiteY45" fmla="*/ 1719262 h 2386012"/>
              <a:gd name="connsiteX46" fmla="*/ 871538 w 3819525"/>
              <a:gd name="connsiteY46" fmla="*/ 1671637 h 2386012"/>
              <a:gd name="connsiteX47" fmla="*/ 871538 w 3819525"/>
              <a:gd name="connsiteY47" fmla="*/ 1659732 h 2386012"/>
              <a:gd name="connsiteX48" fmla="*/ 762000 w 3819525"/>
              <a:gd name="connsiteY48" fmla="*/ 1581150 h 2386012"/>
              <a:gd name="connsiteX49" fmla="*/ 733425 w 3819525"/>
              <a:gd name="connsiteY49" fmla="*/ 1581150 h 2386012"/>
              <a:gd name="connsiteX50" fmla="*/ 733425 w 3819525"/>
              <a:gd name="connsiteY50" fmla="*/ 1547812 h 2386012"/>
              <a:gd name="connsiteX51" fmla="*/ 700088 w 3819525"/>
              <a:gd name="connsiteY51" fmla="*/ 1547812 h 2386012"/>
              <a:gd name="connsiteX52" fmla="*/ 600075 w 3819525"/>
              <a:gd name="connsiteY52" fmla="*/ 1447800 h 2386012"/>
              <a:gd name="connsiteX53" fmla="*/ 600075 w 3819525"/>
              <a:gd name="connsiteY53" fmla="*/ 1395412 h 2386012"/>
              <a:gd name="connsiteX54" fmla="*/ 576263 w 3819525"/>
              <a:gd name="connsiteY54" fmla="*/ 1400175 h 2386012"/>
              <a:gd name="connsiteX55" fmla="*/ 576263 w 3819525"/>
              <a:gd name="connsiteY55" fmla="*/ 1381125 h 2386012"/>
              <a:gd name="connsiteX56" fmla="*/ 542925 w 3819525"/>
              <a:gd name="connsiteY56" fmla="*/ 1376362 h 2386012"/>
              <a:gd name="connsiteX57" fmla="*/ 542925 w 3819525"/>
              <a:gd name="connsiteY57" fmla="*/ 1333500 h 2386012"/>
              <a:gd name="connsiteX58" fmla="*/ 519113 w 3819525"/>
              <a:gd name="connsiteY58" fmla="*/ 1333500 h 2386012"/>
              <a:gd name="connsiteX59" fmla="*/ 519113 w 3819525"/>
              <a:gd name="connsiteY59" fmla="*/ 1281112 h 2386012"/>
              <a:gd name="connsiteX60" fmla="*/ 490538 w 3819525"/>
              <a:gd name="connsiteY60" fmla="*/ 1281112 h 2386012"/>
              <a:gd name="connsiteX61" fmla="*/ 490538 w 3819525"/>
              <a:gd name="connsiteY61" fmla="*/ 1252537 h 2386012"/>
              <a:gd name="connsiteX62" fmla="*/ 466725 w 3819525"/>
              <a:gd name="connsiteY62" fmla="*/ 1252537 h 2386012"/>
              <a:gd name="connsiteX63" fmla="*/ 466725 w 3819525"/>
              <a:gd name="connsiteY63" fmla="*/ 1233487 h 2386012"/>
              <a:gd name="connsiteX64" fmla="*/ 423863 w 3819525"/>
              <a:gd name="connsiteY64" fmla="*/ 1233487 h 2386012"/>
              <a:gd name="connsiteX65" fmla="*/ 423863 w 3819525"/>
              <a:gd name="connsiteY65" fmla="*/ 1204912 h 2386012"/>
              <a:gd name="connsiteX66" fmla="*/ 395288 w 3819525"/>
              <a:gd name="connsiteY66" fmla="*/ 1204912 h 2386012"/>
              <a:gd name="connsiteX67" fmla="*/ 395288 w 3819525"/>
              <a:gd name="connsiteY67" fmla="*/ 1143000 h 2386012"/>
              <a:gd name="connsiteX68" fmla="*/ 366713 w 3819525"/>
              <a:gd name="connsiteY68" fmla="*/ 1143000 h 2386012"/>
              <a:gd name="connsiteX69" fmla="*/ 366713 w 3819525"/>
              <a:gd name="connsiteY69" fmla="*/ 1143000 h 2386012"/>
              <a:gd name="connsiteX70" fmla="*/ 338138 w 3819525"/>
              <a:gd name="connsiteY70" fmla="*/ 1114425 h 2386012"/>
              <a:gd name="connsiteX71" fmla="*/ 338138 w 3819525"/>
              <a:gd name="connsiteY71" fmla="*/ 1081087 h 2386012"/>
              <a:gd name="connsiteX72" fmla="*/ 319088 w 3819525"/>
              <a:gd name="connsiteY72" fmla="*/ 1081087 h 2386012"/>
              <a:gd name="connsiteX73" fmla="*/ 319088 w 3819525"/>
              <a:gd name="connsiteY73" fmla="*/ 1038225 h 2386012"/>
              <a:gd name="connsiteX74" fmla="*/ 290513 w 3819525"/>
              <a:gd name="connsiteY74" fmla="*/ 1038225 h 2386012"/>
              <a:gd name="connsiteX75" fmla="*/ 290513 w 3819525"/>
              <a:gd name="connsiteY75" fmla="*/ 1000125 h 2386012"/>
              <a:gd name="connsiteX76" fmla="*/ 276225 w 3819525"/>
              <a:gd name="connsiteY76" fmla="*/ 985837 h 2386012"/>
              <a:gd name="connsiteX77" fmla="*/ 276225 w 3819525"/>
              <a:gd name="connsiteY77" fmla="*/ 952500 h 2386012"/>
              <a:gd name="connsiteX78" fmla="*/ 247650 w 3819525"/>
              <a:gd name="connsiteY78" fmla="*/ 952500 h 2386012"/>
              <a:gd name="connsiteX79" fmla="*/ 247650 w 3819525"/>
              <a:gd name="connsiteY79" fmla="*/ 919162 h 2386012"/>
              <a:gd name="connsiteX80" fmla="*/ 219075 w 3819525"/>
              <a:gd name="connsiteY80" fmla="*/ 919162 h 2386012"/>
              <a:gd name="connsiteX81" fmla="*/ 185738 w 3819525"/>
              <a:gd name="connsiteY81" fmla="*/ 838199 h 2386012"/>
              <a:gd name="connsiteX82" fmla="*/ 185738 w 3819525"/>
              <a:gd name="connsiteY82" fmla="*/ 785812 h 2386012"/>
              <a:gd name="connsiteX83" fmla="*/ 161925 w 3819525"/>
              <a:gd name="connsiteY83" fmla="*/ 785812 h 2386012"/>
              <a:gd name="connsiteX84" fmla="*/ 161925 w 3819525"/>
              <a:gd name="connsiteY84" fmla="*/ 752475 h 2386012"/>
              <a:gd name="connsiteX85" fmla="*/ 142875 w 3819525"/>
              <a:gd name="connsiteY85" fmla="*/ 752475 h 2386012"/>
              <a:gd name="connsiteX86" fmla="*/ 123825 w 3819525"/>
              <a:gd name="connsiteY86" fmla="*/ 700087 h 2386012"/>
              <a:gd name="connsiteX87" fmla="*/ 123825 w 3819525"/>
              <a:gd name="connsiteY87" fmla="*/ 642937 h 2386012"/>
              <a:gd name="connsiteX88" fmla="*/ 104775 w 3819525"/>
              <a:gd name="connsiteY88" fmla="*/ 642937 h 2386012"/>
              <a:gd name="connsiteX89" fmla="*/ 66675 w 3819525"/>
              <a:gd name="connsiteY89" fmla="*/ 471487 h 2386012"/>
              <a:gd name="connsiteX90" fmla="*/ 52388 w 3819525"/>
              <a:gd name="connsiteY90" fmla="*/ 457200 h 2386012"/>
              <a:gd name="connsiteX91" fmla="*/ 52388 w 3819525"/>
              <a:gd name="connsiteY91" fmla="*/ 347662 h 2386012"/>
              <a:gd name="connsiteX92" fmla="*/ 28575 w 3819525"/>
              <a:gd name="connsiteY92" fmla="*/ 347662 h 2386012"/>
              <a:gd name="connsiteX93" fmla="*/ 28575 w 3819525"/>
              <a:gd name="connsiteY93" fmla="*/ 223837 h 2386012"/>
              <a:gd name="connsiteX94" fmla="*/ 9525 w 3819525"/>
              <a:gd name="connsiteY94" fmla="*/ 223837 h 2386012"/>
              <a:gd name="connsiteX95" fmla="*/ 9525 w 3819525"/>
              <a:gd name="connsiteY95" fmla="*/ 119062 h 2386012"/>
              <a:gd name="connsiteX96" fmla="*/ 0 w 3819525"/>
              <a:gd name="connsiteY96" fmla="*/ 109537 h 2386012"/>
              <a:gd name="connsiteX97" fmla="*/ 0 w 3819525"/>
              <a:gd name="connsiteY97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3699 h 2386012"/>
              <a:gd name="connsiteX34" fmla="*/ 1438275 w 3819525"/>
              <a:gd name="connsiteY34" fmla="*/ 1881187 h 2386012"/>
              <a:gd name="connsiteX35" fmla="*/ 1375604 w 3819525"/>
              <a:gd name="connsiteY35" fmla="*/ 1869280 h 2386012"/>
              <a:gd name="connsiteX36" fmla="*/ 1319213 w 3819525"/>
              <a:gd name="connsiteY36" fmla="*/ 1833562 h 2386012"/>
              <a:gd name="connsiteX37" fmla="*/ 1319213 w 3819525"/>
              <a:gd name="connsiteY37" fmla="*/ 1833562 h 2386012"/>
              <a:gd name="connsiteX38" fmla="*/ 1290638 w 3819525"/>
              <a:gd name="connsiteY38" fmla="*/ 1814512 h 2386012"/>
              <a:gd name="connsiteX39" fmla="*/ 1200150 w 3819525"/>
              <a:gd name="connsiteY39" fmla="*/ 1804987 h 2386012"/>
              <a:gd name="connsiteX40" fmla="*/ 1197768 w 3819525"/>
              <a:gd name="connsiteY40" fmla="*/ 1783555 h 2386012"/>
              <a:gd name="connsiteX41" fmla="*/ 1119188 w 3819525"/>
              <a:gd name="connsiteY41" fmla="*/ 1776412 h 2386012"/>
              <a:gd name="connsiteX42" fmla="*/ 1119188 w 3819525"/>
              <a:gd name="connsiteY42" fmla="*/ 1752600 h 2386012"/>
              <a:gd name="connsiteX43" fmla="*/ 1038225 w 3819525"/>
              <a:gd name="connsiteY43" fmla="*/ 1752600 h 2386012"/>
              <a:gd name="connsiteX44" fmla="*/ 1009650 w 3819525"/>
              <a:gd name="connsiteY44" fmla="*/ 1719262 h 2386012"/>
              <a:gd name="connsiteX45" fmla="*/ 957263 w 3819525"/>
              <a:gd name="connsiteY45" fmla="*/ 1719262 h 2386012"/>
              <a:gd name="connsiteX46" fmla="*/ 871538 w 3819525"/>
              <a:gd name="connsiteY46" fmla="*/ 1671637 h 2386012"/>
              <a:gd name="connsiteX47" fmla="*/ 871538 w 3819525"/>
              <a:gd name="connsiteY47" fmla="*/ 1659732 h 2386012"/>
              <a:gd name="connsiteX48" fmla="*/ 762000 w 3819525"/>
              <a:gd name="connsiteY48" fmla="*/ 1581150 h 2386012"/>
              <a:gd name="connsiteX49" fmla="*/ 733425 w 3819525"/>
              <a:gd name="connsiteY49" fmla="*/ 1581150 h 2386012"/>
              <a:gd name="connsiteX50" fmla="*/ 733425 w 3819525"/>
              <a:gd name="connsiteY50" fmla="*/ 1547812 h 2386012"/>
              <a:gd name="connsiteX51" fmla="*/ 700088 w 3819525"/>
              <a:gd name="connsiteY51" fmla="*/ 1547812 h 2386012"/>
              <a:gd name="connsiteX52" fmla="*/ 600075 w 3819525"/>
              <a:gd name="connsiteY52" fmla="*/ 1447800 h 2386012"/>
              <a:gd name="connsiteX53" fmla="*/ 600075 w 3819525"/>
              <a:gd name="connsiteY53" fmla="*/ 1395412 h 2386012"/>
              <a:gd name="connsiteX54" fmla="*/ 576263 w 3819525"/>
              <a:gd name="connsiteY54" fmla="*/ 1400175 h 2386012"/>
              <a:gd name="connsiteX55" fmla="*/ 576263 w 3819525"/>
              <a:gd name="connsiteY55" fmla="*/ 1381125 h 2386012"/>
              <a:gd name="connsiteX56" fmla="*/ 542925 w 3819525"/>
              <a:gd name="connsiteY56" fmla="*/ 1376362 h 2386012"/>
              <a:gd name="connsiteX57" fmla="*/ 542925 w 3819525"/>
              <a:gd name="connsiteY57" fmla="*/ 1333500 h 2386012"/>
              <a:gd name="connsiteX58" fmla="*/ 519113 w 3819525"/>
              <a:gd name="connsiteY58" fmla="*/ 1333500 h 2386012"/>
              <a:gd name="connsiteX59" fmla="*/ 519113 w 3819525"/>
              <a:gd name="connsiteY59" fmla="*/ 1281112 h 2386012"/>
              <a:gd name="connsiteX60" fmla="*/ 490538 w 3819525"/>
              <a:gd name="connsiteY60" fmla="*/ 1281112 h 2386012"/>
              <a:gd name="connsiteX61" fmla="*/ 490538 w 3819525"/>
              <a:gd name="connsiteY61" fmla="*/ 1252537 h 2386012"/>
              <a:gd name="connsiteX62" fmla="*/ 466725 w 3819525"/>
              <a:gd name="connsiteY62" fmla="*/ 1252537 h 2386012"/>
              <a:gd name="connsiteX63" fmla="*/ 466725 w 3819525"/>
              <a:gd name="connsiteY63" fmla="*/ 1233487 h 2386012"/>
              <a:gd name="connsiteX64" fmla="*/ 423863 w 3819525"/>
              <a:gd name="connsiteY64" fmla="*/ 1233487 h 2386012"/>
              <a:gd name="connsiteX65" fmla="*/ 423863 w 3819525"/>
              <a:gd name="connsiteY65" fmla="*/ 1204912 h 2386012"/>
              <a:gd name="connsiteX66" fmla="*/ 395288 w 3819525"/>
              <a:gd name="connsiteY66" fmla="*/ 1204912 h 2386012"/>
              <a:gd name="connsiteX67" fmla="*/ 395288 w 3819525"/>
              <a:gd name="connsiteY67" fmla="*/ 1143000 h 2386012"/>
              <a:gd name="connsiteX68" fmla="*/ 366713 w 3819525"/>
              <a:gd name="connsiteY68" fmla="*/ 1143000 h 2386012"/>
              <a:gd name="connsiteX69" fmla="*/ 366713 w 3819525"/>
              <a:gd name="connsiteY69" fmla="*/ 1143000 h 2386012"/>
              <a:gd name="connsiteX70" fmla="*/ 338138 w 3819525"/>
              <a:gd name="connsiteY70" fmla="*/ 1114425 h 2386012"/>
              <a:gd name="connsiteX71" fmla="*/ 338138 w 3819525"/>
              <a:gd name="connsiteY71" fmla="*/ 1081087 h 2386012"/>
              <a:gd name="connsiteX72" fmla="*/ 319088 w 3819525"/>
              <a:gd name="connsiteY72" fmla="*/ 1081087 h 2386012"/>
              <a:gd name="connsiteX73" fmla="*/ 319088 w 3819525"/>
              <a:gd name="connsiteY73" fmla="*/ 1038225 h 2386012"/>
              <a:gd name="connsiteX74" fmla="*/ 290513 w 3819525"/>
              <a:gd name="connsiteY74" fmla="*/ 1038225 h 2386012"/>
              <a:gd name="connsiteX75" fmla="*/ 290513 w 3819525"/>
              <a:gd name="connsiteY75" fmla="*/ 1000125 h 2386012"/>
              <a:gd name="connsiteX76" fmla="*/ 276225 w 3819525"/>
              <a:gd name="connsiteY76" fmla="*/ 985837 h 2386012"/>
              <a:gd name="connsiteX77" fmla="*/ 276225 w 3819525"/>
              <a:gd name="connsiteY77" fmla="*/ 952500 h 2386012"/>
              <a:gd name="connsiteX78" fmla="*/ 247650 w 3819525"/>
              <a:gd name="connsiteY78" fmla="*/ 952500 h 2386012"/>
              <a:gd name="connsiteX79" fmla="*/ 247650 w 3819525"/>
              <a:gd name="connsiteY79" fmla="*/ 919162 h 2386012"/>
              <a:gd name="connsiteX80" fmla="*/ 219075 w 3819525"/>
              <a:gd name="connsiteY80" fmla="*/ 919162 h 2386012"/>
              <a:gd name="connsiteX81" fmla="*/ 185738 w 3819525"/>
              <a:gd name="connsiteY81" fmla="*/ 838199 h 2386012"/>
              <a:gd name="connsiteX82" fmla="*/ 185738 w 3819525"/>
              <a:gd name="connsiteY82" fmla="*/ 785812 h 2386012"/>
              <a:gd name="connsiteX83" fmla="*/ 161925 w 3819525"/>
              <a:gd name="connsiteY83" fmla="*/ 785812 h 2386012"/>
              <a:gd name="connsiteX84" fmla="*/ 161925 w 3819525"/>
              <a:gd name="connsiteY84" fmla="*/ 752475 h 2386012"/>
              <a:gd name="connsiteX85" fmla="*/ 142875 w 3819525"/>
              <a:gd name="connsiteY85" fmla="*/ 752475 h 2386012"/>
              <a:gd name="connsiteX86" fmla="*/ 123825 w 3819525"/>
              <a:gd name="connsiteY86" fmla="*/ 700087 h 2386012"/>
              <a:gd name="connsiteX87" fmla="*/ 123825 w 3819525"/>
              <a:gd name="connsiteY87" fmla="*/ 642937 h 2386012"/>
              <a:gd name="connsiteX88" fmla="*/ 104775 w 3819525"/>
              <a:gd name="connsiteY88" fmla="*/ 642937 h 2386012"/>
              <a:gd name="connsiteX89" fmla="*/ 66675 w 3819525"/>
              <a:gd name="connsiteY89" fmla="*/ 471487 h 2386012"/>
              <a:gd name="connsiteX90" fmla="*/ 52388 w 3819525"/>
              <a:gd name="connsiteY90" fmla="*/ 457200 h 2386012"/>
              <a:gd name="connsiteX91" fmla="*/ 52388 w 3819525"/>
              <a:gd name="connsiteY91" fmla="*/ 347662 h 2386012"/>
              <a:gd name="connsiteX92" fmla="*/ 28575 w 3819525"/>
              <a:gd name="connsiteY92" fmla="*/ 347662 h 2386012"/>
              <a:gd name="connsiteX93" fmla="*/ 28575 w 3819525"/>
              <a:gd name="connsiteY93" fmla="*/ 223837 h 2386012"/>
              <a:gd name="connsiteX94" fmla="*/ 9525 w 3819525"/>
              <a:gd name="connsiteY94" fmla="*/ 223837 h 2386012"/>
              <a:gd name="connsiteX95" fmla="*/ 9525 w 3819525"/>
              <a:gd name="connsiteY95" fmla="*/ 119062 h 2386012"/>
              <a:gd name="connsiteX96" fmla="*/ 0 w 3819525"/>
              <a:gd name="connsiteY96" fmla="*/ 109537 h 2386012"/>
              <a:gd name="connsiteX97" fmla="*/ 0 w 3819525"/>
              <a:gd name="connsiteY97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76375 w 3819525"/>
              <a:gd name="connsiteY33" fmla="*/ 1883699 h 2386012"/>
              <a:gd name="connsiteX34" fmla="*/ 1403106 w 3819525"/>
              <a:gd name="connsiteY34" fmla="*/ 1881187 h 2386012"/>
              <a:gd name="connsiteX35" fmla="*/ 1375604 w 3819525"/>
              <a:gd name="connsiteY35" fmla="*/ 1869280 h 2386012"/>
              <a:gd name="connsiteX36" fmla="*/ 1319213 w 3819525"/>
              <a:gd name="connsiteY36" fmla="*/ 1833562 h 2386012"/>
              <a:gd name="connsiteX37" fmla="*/ 1319213 w 3819525"/>
              <a:gd name="connsiteY37" fmla="*/ 1833562 h 2386012"/>
              <a:gd name="connsiteX38" fmla="*/ 1290638 w 3819525"/>
              <a:gd name="connsiteY38" fmla="*/ 1814512 h 2386012"/>
              <a:gd name="connsiteX39" fmla="*/ 1200150 w 3819525"/>
              <a:gd name="connsiteY39" fmla="*/ 1804987 h 2386012"/>
              <a:gd name="connsiteX40" fmla="*/ 1197768 w 3819525"/>
              <a:gd name="connsiteY40" fmla="*/ 1783555 h 2386012"/>
              <a:gd name="connsiteX41" fmla="*/ 1119188 w 3819525"/>
              <a:gd name="connsiteY41" fmla="*/ 1776412 h 2386012"/>
              <a:gd name="connsiteX42" fmla="*/ 1119188 w 3819525"/>
              <a:gd name="connsiteY42" fmla="*/ 1752600 h 2386012"/>
              <a:gd name="connsiteX43" fmla="*/ 1038225 w 3819525"/>
              <a:gd name="connsiteY43" fmla="*/ 1752600 h 2386012"/>
              <a:gd name="connsiteX44" fmla="*/ 1009650 w 3819525"/>
              <a:gd name="connsiteY44" fmla="*/ 1719262 h 2386012"/>
              <a:gd name="connsiteX45" fmla="*/ 957263 w 3819525"/>
              <a:gd name="connsiteY45" fmla="*/ 1719262 h 2386012"/>
              <a:gd name="connsiteX46" fmla="*/ 871538 w 3819525"/>
              <a:gd name="connsiteY46" fmla="*/ 1671637 h 2386012"/>
              <a:gd name="connsiteX47" fmla="*/ 871538 w 3819525"/>
              <a:gd name="connsiteY47" fmla="*/ 1659732 h 2386012"/>
              <a:gd name="connsiteX48" fmla="*/ 762000 w 3819525"/>
              <a:gd name="connsiteY48" fmla="*/ 1581150 h 2386012"/>
              <a:gd name="connsiteX49" fmla="*/ 733425 w 3819525"/>
              <a:gd name="connsiteY49" fmla="*/ 1581150 h 2386012"/>
              <a:gd name="connsiteX50" fmla="*/ 733425 w 3819525"/>
              <a:gd name="connsiteY50" fmla="*/ 1547812 h 2386012"/>
              <a:gd name="connsiteX51" fmla="*/ 700088 w 3819525"/>
              <a:gd name="connsiteY51" fmla="*/ 1547812 h 2386012"/>
              <a:gd name="connsiteX52" fmla="*/ 600075 w 3819525"/>
              <a:gd name="connsiteY52" fmla="*/ 1447800 h 2386012"/>
              <a:gd name="connsiteX53" fmla="*/ 600075 w 3819525"/>
              <a:gd name="connsiteY53" fmla="*/ 1395412 h 2386012"/>
              <a:gd name="connsiteX54" fmla="*/ 576263 w 3819525"/>
              <a:gd name="connsiteY54" fmla="*/ 1400175 h 2386012"/>
              <a:gd name="connsiteX55" fmla="*/ 576263 w 3819525"/>
              <a:gd name="connsiteY55" fmla="*/ 1381125 h 2386012"/>
              <a:gd name="connsiteX56" fmla="*/ 542925 w 3819525"/>
              <a:gd name="connsiteY56" fmla="*/ 1376362 h 2386012"/>
              <a:gd name="connsiteX57" fmla="*/ 542925 w 3819525"/>
              <a:gd name="connsiteY57" fmla="*/ 1333500 h 2386012"/>
              <a:gd name="connsiteX58" fmla="*/ 519113 w 3819525"/>
              <a:gd name="connsiteY58" fmla="*/ 1333500 h 2386012"/>
              <a:gd name="connsiteX59" fmla="*/ 519113 w 3819525"/>
              <a:gd name="connsiteY59" fmla="*/ 1281112 h 2386012"/>
              <a:gd name="connsiteX60" fmla="*/ 490538 w 3819525"/>
              <a:gd name="connsiteY60" fmla="*/ 1281112 h 2386012"/>
              <a:gd name="connsiteX61" fmla="*/ 490538 w 3819525"/>
              <a:gd name="connsiteY61" fmla="*/ 1252537 h 2386012"/>
              <a:gd name="connsiteX62" fmla="*/ 466725 w 3819525"/>
              <a:gd name="connsiteY62" fmla="*/ 1252537 h 2386012"/>
              <a:gd name="connsiteX63" fmla="*/ 466725 w 3819525"/>
              <a:gd name="connsiteY63" fmla="*/ 1233487 h 2386012"/>
              <a:gd name="connsiteX64" fmla="*/ 423863 w 3819525"/>
              <a:gd name="connsiteY64" fmla="*/ 1233487 h 2386012"/>
              <a:gd name="connsiteX65" fmla="*/ 423863 w 3819525"/>
              <a:gd name="connsiteY65" fmla="*/ 1204912 h 2386012"/>
              <a:gd name="connsiteX66" fmla="*/ 395288 w 3819525"/>
              <a:gd name="connsiteY66" fmla="*/ 1204912 h 2386012"/>
              <a:gd name="connsiteX67" fmla="*/ 395288 w 3819525"/>
              <a:gd name="connsiteY67" fmla="*/ 1143000 h 2386012"/>
              <a:gd name="connsiteX68" fmla="*/ 366713 w 3819525"/>
              <a:gd name="connsiteY68" fmla="*/ 1143000 h 2386012"/>
              <a:gd name="connsiteX69" fmla="*/ 366713 w 3819525"/>
              <a:gd name="connsiteY69" fmla="*/ 1143000 h 2386012"/>
              <a:gd name="connsiteX70" fmla="*/ 338138 w 3819525"/>
              <a:gd name="connsiteY70" fmla="*/ 1114425 h 2386012"/>
              <a:gd name="connsiteX71" fmla="*/ 338138 w 3819525"/>
              <a:gd name="connsiteY71" fmla="*/ 1081087 h 2386012"/>
              <a:gd name="connsiteX72" fmla="*/ 319088 w 3819525"/>
              <a:gd name="connsiteY72" fmla="*/ 1081087 h 2386012"/>
              <a:gd name="connsiteX73" fmla="*/ 319088 w 3819525"/>
              <a:gd name="connsiteY73" fmla="*/ 1038225 h 2386012"/>
              <a:gd name="connsiteX74" fmla="*/ 290513 w 3819525"/>
              <a:gd name="connsiteY74" fmla="*/ 1038225 h 2386012"/>
              <a:gd name="connsiteX75" fmla="*/ 290513 w 3819525"/>
              <a:gd name="connsiteY75" fmla="*/ 1000125 h 2386012"/>
              <a:gd name="connsiteX76" fmla="*/ 276225 w 3819525"/>
              <a:gd name="connsiteY76" fmla="*/ 985837 h 2386012"/>
              <a:gd name="connsiteX77" fmla="*/ 276225 w 3819525"/>
              <a:gd name="connsiteY77" fmla="*/ 952500 h 2386012"/>
              <a:gd name="connsiteX78" fmla="*/ 247650 w 3819525"/>
              <a:gd name="connsiteY78" fmla="*/ 952500 h 2386012"/>
              <a:gd name="connsiteX79" fmla="*/ 247650 w 3819525"/>
              <a:gd name="connsiteY79" fmla="*/ 919162 h 2386012"/>
              <a:gd name="connsiteX80" fmla="*/ 219075 w 3819525"/>
              <a:gd name="connsiteY80" fmla="*/ 919162 h 2386012"/>
              <a:gd name="connsiteX81" fmla="*/ 185738 w 3819525"/>
              <a:gd name="connsiteY81" fmla="*/ 838199 h 2386012"/>
              <a:gd name="connsiteX82" fmla="*/ 185738 w 3819525"/>
              <a:gd name="connsiteY82" fmla="*/ 785812 h 2386012"/>
              <a:gd name="connsiteX83" fmla="*/ 161925 w 3819525"/>
              <a:gd name="connsiteY83" fmla="*/ 785812 h 2386012"/>
              <a:gd name="connsiteX84" fmla="*/ 161925 w 3819525"/>
              <a:gd name="connsiteY84" fmla="*/ 752475 h 2386012"/>
              <a:gd name="connsiteX85" fmla="*/ 142875 w 3819525"/>
              <a:gd name="connsiteY85" fmla="*/ 752475 h 2386012"/>
              <a:gd name="connsiteX86" fmla="*/ 123825 w 3819525"/>
              <a:gd name="connsiteY86" fmla="*/ 700087 h 2386012"/>
              <a:gd name="connsiteX87" fmla="*/ 123825 w 3819525"/>
              <a:gd name="connsiteY87" fmla="*/ 642937 h 2386012"/>
              <a:gd name="connsiteX88" fmla="*/ 104775 w 3819525"/>
              <a:gd name="connsiteY88" fmla="*/ 642937 h 2386012"/>
              <a:gd name="connsiteX89" fmla="*/ 66675 w 3819525"/>
              <a:gd name="connsiteY89" fmla="*/ 471487 h 2386012"/>
              <a:gd name="connsiteX90" fmla="*/ 52388 w 3819525"/>
              <a:gd name="connsiteY90" fmla="*/ 457200 h 2386012"/>
              <a:gd name="connsiteX91" fmla="*/ 52388 w 3819525"/>
              <a:gd name="connsiteY91" fmla="*/ 347662 h 2386012"/>
              <a:gd name="connsiteX92" fmla="*/ 28575 w 3819525"/>
              <a:gd name="connsiteY92" fmla="*/ 347662 h 2386012"/>
              <a:gd name="connsiteX93" fmla="*/ 28575 w 3819525"/>
              <a:gd name="connsiteY93" fmla="*/ 223837 h 2386012"/>
              <a:gd name="connsiteX94" fmla="*/ 9525 w 3819525"/>
              <a:gd name="connsiteY94" fmla="*/ 223837 h 2386012"/>
              <a:gd name="connsiteX95" fmla="*/ 9525 w 3819525"/>
              <a:gd name="connsiteY95" fmla="*/ 119062 h 2386012"/>
              <a:gd name="connsiteX96" fmla="*/ 0 w 3819525"/>
              <a:gd name="connsiteY96" fmla="*/ 109537 h 2386012"/>
              <a:gd name="connsiteX97" fmla="*/ 0 w 3819525"/>
              <a:gd name="connsiteY97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403106 w 3819525"/>
              <a:gd name="connsiteY34" fmla="*/ 1881187 h 2386012"/>
              <a:gd name="connsiteX35" fmla="*/ 1375604 w 3819525"/>
              <a:gd name="connsiteY35" fmla="*/ 1869280 h 2386012"/>
              <a:gd name="connsiteX36" fmla="*/ 1319213 w 3819525"/>
              <a:gd name="connsiteY36" fmla="*/ 1833562 h 2386012"/>
              <a:gd name="connsiteX37" fmla="*/ 1319213 w 3819525"/>
              <a:gd name="connsiteY37" fmla="*/ 1833562 h 2386012"/>
              <a:gd name="connsiteX38" fmla="*/ 1290638 w 3819525"/>
              <a:gd name="connsiteY38" fmla="*/ 1814512 h 2386012"/>
              <a:gd name="connsiteX39" fmla="*/ 1200150 w 3819525"/>
              <a:gd name="connsiteY39" fmla="*/ 1804987 h 2386012"/>
              <a:gd name="connsiteX40" fmla="*/ 1197768 w 3819525"/>
              <a:gd name="connsiteY40" fmla="*/ 1783555 h 2386012"/>
              <a:gd name="connsiteX41" fmla="*/ 1119188 w 3819525"/>
              <a:gd name="connsiteY41" fmla="*/ 1776412 h 2386012"/>
              <a:gd name="connsiteX42" fmla="*/ 1119188 w 3819525"/>
              <a:gd name="connsiteY42" fmla="*/ 1752600 h 2386012"/>
              <a:gd name="connsiteX43" fmla="*/ 1038225 w 3819525"/>
              <a:gd name="connsiteY43" fmla="*/ 1752600 h 2386012"/>
              <a:gd name="connsiteX44" fmla="*/ 1009650 w 3819525"/>
              <a:gd name="connsiteY44" fmla="*/ 1719262 h 2386012"/>
              <a:gd name="connsiteX45" fmla="*/ 957263 w 3819525"/>
              <a:gd name="connsiteY45" fmla="*/ 1719262 h 2386012"/>
              <a:gd name="connsiteX46" fmla="*/ 871538 w 3819525"/>
              <a:gd name="connsiteY46" fmla="*/ 1671637 h 2386012"/>
              <a:gd name="connsiteX47" fmla="*/ 871538 w 3819525"/>
              <a:gd name="connsiteY47" fmla="*/ 1659732 h 2386012"/>
              <a:gd name="connsiteX48" fmla="*/ 762000 w 3819525"/>
              <a:gd name="connsiteY48" fmla="*/ 1581150 h 2386012"/>
              <a:gd name="connsiteX49" fmla="*/ 733425 w 3819525"/>
              <a:gd name="connsiteY49" fmla="*/ 1581150 h 2386012"/>
              <a:gd name="connsiteX50" fmla="*/ 733425 w 3819525"/>
              <a:gd name="connsiteY50" fmla="*/ 1547812 h 2386012"/>
              <a:gd name="connsiteX51" fmla="*/ 700088 w 3819525"/>
              <a:gd name="connsiteY51" fmla="*/ 1547812 h 2386012"/>
              <a:gd name="connsiteX52" fmla="*/ 600075 w 3819525"/>
              <a:gd name="connsiteY52" fmla="*/ 1447800 h 2386012"/>
              <a:gd name="connsiteX53" fmla="*/ 600075 w 3819525"/>
              <a:gd name="connsiteY53" fmla="*/ 1395412 h 2386012"/>
              <a:gd name="connsiteX54" fmla="*/ 576263 w 3819525"/>
              <a:gd name="connsiteY54" fmla="*/ 1400175 h 2386012"/>
              <a:gd name="connsiteX55" fmla="*/ 576263 w 3819525"/>
              <a:gd name="connsiteY55" fmla="*/ 1381125 h 2386012"/>
              <a:gd name="connsiteX56" fmla="*/ 542925 w 3819525"/>
              <a:gd name="connsiteY56" fmla="*/ 1376362 h 2386012"/>
              <a:gd name="connsiteX57" fmla="*/ 542925 w 3819525"/>
              <a:gd name="connsiteY57" fmla="*/ 1333500 h 2386012"/>
              <a:gd name="connsiteX58" fmla="*/ 519113 w 3819525"/>
              <a:gd name="connsiteY58" fmla="*/ 1333500 h 2386012"/>
              <a:gd name="connsiteX59" fmla="*/ 519113 w 3819525"/>
              <a:gd name="connsiteY59" fmla="*/ 1281112 h 2386012"/>
              <a:gd name="connsiteX60" fmla="*/ 490538 w 3819525"/>
              <a:gd name="connsiteY60" fmla="*/ 1281112 h 2386012"/>
              <a:gd name="connsiteX61" fmla="*/ 490538 w 3819525"/>
              <a:gd name="connsiteY61" fmla="*/ 1252537 h 2386012"/>
              <a:gd name="connsiteX62" fmla="*/ 466725 w 3819525"/>
              <a:gd name="connsiteY62" fmla="*/ 1252537 h 2386012"/>
              <a:gd name="connsiteX63" fmla="*/ 466725 w 3819525"/>
              <a:gd name="connsiteY63" fmla="*/ 1233487 h 2386012"/>
              <a:gd name="connsiteX64" fmla="*/ 423863 w 3819525"/>
              <a:gd name="connsiteY64" fmla="*/ 1233487 h 2386012"/>
              <a:gd name="connsiteX65" fmla="*/ 423863 w 3819525"/>
              <a:gd name="connsiteY65" fmla="*/ 1204912 h 2386012"/>
              <a:gd name="connsiteX66" fmla="*/ 395288 w 3819525"/>
              <a:gd name="connsiteY66" fmla="*/ 1204912 h 2386012"/>
              <a:gd name="connsiteX67" fmla="*/ 395288 w 3819525"/>
              <a:gd name="connsiteY67" fmla="*/ 1143000 h 2386012"/>
              <a:gd name="connsiteX68" fmla="*/ 366713 w 3819525"/>
              <a:gd name="connsiteY68" fmla="*/ 1143000 h 2386012"/>
              <a:gd name="connsiteX69" fmla="*/ 366713 w 3819525"/>
              <a:gd name="connsiteY69" fmla="*/ 1143000 h 2386012"/>
              <a:gd name="connsiteX70" fmla="*/ 338138 w 3819525"/>
              <a:gd name="connsiteY70" fmla="*/ 1114425 h 2386012"/>
              <a:gd name="connsiteX71" fmla="*/ 338138 w 3819525"/>
              <a:gd name="connsiteY71" fmla="*/ 1081087 h 2386012"/>
              <a:gd name="connsiteX72" fmla="*/ 319088 w 3819525"/>
              <a:gd name="connsiteY72" fmla="*/ 1081087 h 2386012"/>
              <a:gd name="connsiteX73" fmla="*/ 319088 w 3819525"/>
              <a:gd name="connsiteY73" fmla="*/ 1038225 h 2386012"/>
              <a:gd name="connsiteX74" fmla="*/ 290513 w 3819525"/>
              <a:gd name="connsiteY74" fmla="*/ 1038225 h 2386012"/>
              <a:gd name="connsiteX75" fmla="*/ 290513 w 3819525"/>
              <a:gd name="connsiteY75" fmla="*/ 1000125 h 2386012"/>
              <a:gd name="connsiteX76" fmla="*/ 276225 w 3819525"/>
              <a:gd name="connsiteY76" fmla="*/ 985837 h 2386012"/>
              <a:gd name="connsiteX77" fmla="*/ 276225 w 3819525"/>
              <a:gd name="connsiteY77" fmla="*/ 952500 h 2386012"/>
              <a:gd name="connsiteX78" fmla="*/ 247650 w 3819525"/>
              <a:gd name="connsiteY78" fmla="*/ 952500 h 2386012"/>
              <a:gd name="connsiteX79" fmla="*/ 247650 w 3819525"/>
              <a:gd name="connsiteY79" fmla="*/ 919162 h 2386012"/>
              <a:gd name="connsiteX80" fmla="*/ 219075 w 3819525"/>
              <a:gd name="connsiteY80" fmla="*/ 919162 h 2386012"/>
              <a:gd name="connsiteX81" fmla="*/ 185738 w 3819525"/>
              <a:gd name="connsiteY81" fmla="*/ 838199 h 2386012"/>
              <a:gd name="connsiteX82" fmla="*/ 185738 w 3819525"/>
              <a:gd name="connsiteY82" fmla="*/ 785812 h 2386012"/>
              <a:gd name="connsiteX83" fmla="*/ 161925 w 3819525"/>
              <a:gd name="connsiteY83" fmla="*/ 785812 h 2386012"/>
              <a:gd name="connsiteX84" fmla="*/ 161925 w 3819525"/>
              <a:gd name="connsiteY84" fmla="*/ 752475 h 2386012"/>
              <a:gd name="connsiteX85" fmla="*/ 142875 w 3819525"/>
              <a:gd name="connsiteY85" fmla="*/ 752475 h 2386012"/>
              <a:gd name="connsiteX86" fmla="*/ 123825 w 3819525"/>
              <a:gd name="connsiteY86" fmla="*/ 700087 h 2386012"/>
              <a:gd name="connsiteX87" fmla="*/ 123825 w 3819525"/>
              <a:gd name="connsiteY87" fmla="*/ 642937 h 2386012"/>
              <a:gd name="connsiteX88" fmla="*/ 104775 w 3819525"/>
              <a:gd name="connsiteY88" fmla="*/ 642937 h 2386012"/>
              <a:gd name="connsiteX89" fmla="*/ 66675 w 3819525"/>
              <a:gd name="connsiteY89" fmla="*/ 471487 h 2386012"/>
              <a:gd name="connsiteX90" fmla="*/ 52388 w 3819525"/>
              <a:gd name="connsiteY90" fmla="*/ 457200 h 2386012"/>
              <a:gd name="connsiteX91" fmla="*/ 52388 w 3819525"/>
              <a:gd name="connsiteY91" fmla="*/ 347662 h 2386012"/>
              <a:gd name="connsiteX92" fmla="*/ 28575 w 3819525"/>
              <a:gd name="connsiteY92" fmla="*/ 347662 h 2386012"/>
              <a:gd name="connsiteX93" fmla="*/ 28575 w 3819525"/>
              <a:gd name="connsiteY93" fmla="*/ 223837 h 2386012"/>
              <a:gd name="connsiteX94" fmla="*/ 9525 w 3819525"/>
              <a:gd name="connsiteY94" fmla="*/ 223837 h 2386012"/>
              <a:gd name="connsiteX95" fmla="*/ 9525 w 3819525"/>
              <a:gd name="connsiteY95" fmla="*/ 119062 h 2386012"/>
              <a:gd name="connsiteX96" fmla="*/ 0 w 3819525"/>
              <a:gd name="connsiteY96" fmla="*/ 109537 h 2386012"/>
              <a:gd name="connsiteX97" fmla="*/ 0 w 3819525"/>
              <a:gd name="connsiteY97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75604 w 3819525"/>
              <a:gd name="connsiteY35" fmla="*/ 1869280 h 2386012"/>
              <a:gd name="connsiteX36" fmla="*/ 1319213 w 3819525"/>
              <a:gd name="connsiteY36" fmla="*/ 1833562 h 2386012"/>
              <a:gd name="connsiteX37" fmla="*/ 1319213 w 3819525"/>
              <a:gd name="connsiteY37" fmla="*/ 1833562 h 2386012"/>
              <a:gd name="connsiteX38" fmla="*/ 1290638 w 3819525"/>
              <a:gd name="connsiteY38" fmla="*/ 1814512 h 2386012"/>
              <a:gd name="connsiteX39" fmla="*/ 1200150 w 3819525"/>
              <a:gd name="connsiteY39" fmla="*/ 1804987 h 2386012"/>
              <a:gd name="connsiteX40" fmla="*/ 1197768 w 3819525"/>
              <a:gd name="connsiteY40" fmla="*/ 1783555 h 2386012"/>
              <a:gd name="connsiteX41" fmla="*/ 1119188 w 3819525"/>
              <a:gd name="connsiteY41" fmla="*/ 1776412 h 2386012"/>
              <a:gd name="connsiteX42" fmla="*/ 1119188 w 3819525"/>
              <a:gd name="connsiteY42" fmla="*/ 1752600 h 2386012"/>
              <a:gd name="connsiteX43" fmla="*/ 1038225 w 3819525"/>
              <a:gd name="connsiteY43" fmla="*/ 1752600 h 2386012"/>
              <a:gd name="connsiteX44" fmla="*/ 1009650 w 3819525"/>
              <a:gd name="connsiteY44" fmla="*/ 1719262 h 2386012"/>
              <a:gd name="connsiteX45" fmla="*/ 957263 w 3819525"/>
              <a:gd name="connsiteY45" fmla="*/ 1719262 h 2386012"/>
              <a:gd name="connsiteX46" fmla="*/ 871538 w 3819525"/>
              <a:gd name="connsiteY46" fmla="*/ 1671637 h 2386012"/>
              <a:gd name="connsiteX47" fmla="*/ 871538 w 3819525"/>
              <a:gd name="connsiteY47" fmla="*/ 1659732 h 2386012"/>
              <a:gd name="connsiteX48" fmla="*/ 762000 w 3819525"/>
              <a:gd name="connsiteY48" fmla="*/ 1581150 h 2386012"/>
              <a:gd name="connsiteX49" fmla="*/ 733425 w 3819525"/>
              <a:gd name="connsiteY49" fmla="*/ 1581150 h 2386012"/>
              <a:gd name="connsiteX50" fmla="*/ 733425 w 3819525"/>
              <a:gd name="connsiteY50" fmla="*/ 1547812 h 2386012"/>
              <a:gd name="connsiteX51" fmla="*/ 700088 w 3819525"/>
              <a:gd name="connsiteY51" fmla="*/ 1547812 h 2386012"/>
              <a:gd name="connsiteX52" fmla="*/ 600075 w 3819525"/>
              <a:gd name="connsiteY52" fmla="*/ 1447800 h 2386012"/>
              <a:gd name="connsiteX53" fmla="*/ 600075 w 3819525"/>
              <a:gd name="connsiteY53" fmla="*/ 1395412 h 2386012"/>
              <a:gd name="connsiteX54" fmla="*/ 576263 w 3819525"/>
              <a:gd name="connsiteY54" fmla="*/ 1400175 h 2386012"/>
              <a:gd name="connsiteX55" fmla="*/ 576263 w 3819525"/>
              <a:gd name="connsiteY55" fmla="*/ 1381125 h 2386012"/>
              <a:gd name="connsiteX56" fmla="*/ 542925 w 3819525"/>
              <a:gd name="connsiteY56" fmla="*/ 1376362 h 2386012"/>
              <a:gd name="connsiteX57" fmla="*/ 542925 w 3819525"/>
              <a:gd name="connsiteY57" fmla="*/ 1333500 h 2386012"/>
              <a:gd name="connsiteX58" fmla="*/ 519113 w 3819525"/>
              <a:gd name="connsiteY58" fmla="*/ 1333500 h 2386012"/>
              <a:gd name="connsiteX59" fmla="*/ 519113 w 3819525"/>
              <a:gd name="connsiteY59" fmla="*/ 1281112 h 2386012"/>
              <a:gd name="connsiteX60" fmla="*/ 490538 w 3819525"/>
              <a:gd name="connsiteY60" fmla="*/ 1281112 h 2386012"/>
              <a:gd name="connsiteX61" fmla="*/ 490538 w 3819525"/>
              <a:gd name="connsiteY61" fmla="*/ 1252537 h 2386012"/>
              <a:gd name="connsiteX62" fmla="*/ 466725 w 3819525"/>
              <a:gd name="connsiteY62" fmla="*/ 1252537 h 2386012"/>
              <a:gd name="connsiteX63" fmla="*/ 466725 w 3819525"/>
              <a:gd name="connsiteY63" fmla="*/ 1233487 h 2386012"/>
              <a:gd name="connsiteX64" fmla="*/ 423863 w 3819525"/>
              <a:gd name="connsiteY64" fmla="*/ 1233487 h 2386012"/>
              <a:gd name="connsiteX65" fmla="*/ 423863 w 3819525"/>
              <a:gd name="connsiteY65" fmla="*/ 1204912 h 2386012"/>
              <a:gd name="connsiteX66" fmla="*/ 395288 w 3819525"/>
              <a:gd name="connsiteY66" fmla="*/ 1204912 h 2386012"/>
              <a:gd name="connsiteX67" fmla="*/ 395288 w 3819525"/>
              <a:gd name="connsiteY67" fmla="*/ 1143000 h 2386012"/>
              <a:gd name="connsiteX68" fmla="*/ 366713 w 3819525"/>
              <a:gd name="connsiteY68" fmla="*/ 1143000 h 2386012"/>
              <a:gd name="connsiteX69" fmla="*/ 366713 w 3819525"/>
              <a:gd name="connsiteY69" fmla="*/ 1143000 h 2386012"/>
              <a:gd name="connsiteX70" fmla="*/ 338138 w 3819525"/>
              <a:gd name="connsiteY70" fmla="*/ 1114425 h 2386012"/>
              <a:gd name="connsiteX71" fmla="*/ 338138 w 3819525"/>
              <a:gd name="connsiteY71" fmla="*/ 1081087 h 2386012"/>
              <a:gd name="connsiteX72" fmla="*/ 319088 w 3819525"/>
              <a:gd name="connsiteY72" fmla="*/ 1081087 h 2386012"/>
              <a:gd name="connsiteX73" fmla="*/ 319088 w 3819525"/>
              <a:gd name="connsiteY73" fmla="*/ 1038225 h 2386012"/>
              <a:gd name="connsiteX74" fmla="*/ 290513 w 3819525"/>
              <a:gd name="connsiteY74" fmla="*/ 1038225 h 2386012"/>
              <a:gd name="connsiteX75" fmla="*/ 290513 w 3819525"/>
              <a:gd name="connsiteY75" fmla="*/ 1000125 h 2386012"/>
              <a:gd name="connsiteX76" fmla="*/ 276225 w 3819525"/>
              <a:gd name="connsiteY76" fmla="*/ 985837 h 2386012"/>
              <a:gd name="connsiteX77" fmla="*/ 276225 w 3819525"/>
              <a:gd name="connsiteY77" fmla="*/ 952500 h 2386012"/>
              <a:gd name="connsiteX78" fmla="*/ 247650 w 3819525"/>
              <a:gd name="connsiteY78" fmla="*/ 952500 h 2386012"/>
              <a:gd name="connsiteX79" fmla="*/ 247650 w 3819525"/>
              <a:gd name="connsiteY79" fmla="*/ 919162 h 2386012"/>
              <a:gd name="connsiteX80" fmla="*/ 219075 w 3819525"/>
              <a:gd name="connsiteY80" fmla="*/ 919162 h 2386012"/>
              <a:gd name="connsiteX81" fmla="*/ 185738 w 3819525"/>
              <a:gd name="connsiteY81" fmla="*/ 838199 h 2386012"/>
              <a:gd name="connsiteX82" fmla="*/ 185738 w 3819525"/>
              <a:gd name="connsiteY82" fmla="*/ 785812 h 2386012"/>
              <a:gd name="connsiteX83" fmla="*/ 161925 w 3819525"/>
              <a:gd name="connsiteY83" fmla="*/ 785812 h 2386012"/>
              <a:gd name="connsiteX84" fmla="*/ 161925 w 3819525"/>
              <a:gd name="connsiteY84" fmla="*/ 752475 h 2386012"/>
              <a:gd name="connsiteX85" fmla="*/ 142875 w 3819525"/>
              <a:gd name="connsiteY85" fmla="*/ 752475 h 2386012"/>
              <a:gd name="connsiteX86" fmla="*/ 123825 w 3819525"/>
              <a:gd name="connsiteY86" fmla="*/ 700087 h 2386012"/>
              <a:gd name="connsiteX87" fmla="*/ 123825 w 3819525"/>
              <a:gd name="connsiteY87" fmla="*/ 642937 h 2386012"/>
              <a:gd name="connsiteX88" fmla="*/ 104775 w 3819525"/>
              <a:gd name="connsiteY88" fmla="*/ 642937 h 2386012"/>
              <a:gd name="connsiteX89" fmla="*/ 66675 w 3819525"/>
              <a:gd name="connsiteY89" fmla="*/ 471487 h 2386012"/>
              <a:gd name="connsiteX90" fmla="*/ 52388 w 3819525"/>
              <a:gd name="connsiteY90" fmla="*/ 457200 h 2386012"/>
              <a:gd name="connsiteX91" fmla="*/ 52388 w 3819525"/>
              <a:gd name="connsiteY91" fmla="*/ 347662 h 2386012"/>
              <a:gd name="connsiteX92" fmla="*/ 28575 w 3819525"/>
              <a:gd name="connsiteY92" fmla="*/ 347662 h 2386012"/>
              <a:gd name="connsiteX93" fmla="*/ 28575 w 3819525"/>
              <a:gd name="connsiteY93" fmla="*/ 223837 h 2386012"/>
              <a:gd name="connsiteX94" fmla="*/ 9525 w 3819525"/>
              <a:gd name="connsiteY94" fmla="*/ 223837 h 2386012"/>
              <a:gd name="connsiteX95" fmla="*/ 9525 w 3819525"/>
              <a:gd name="connsiteY95" fmla="*/ 119062 h 2386012"/>
              <a:gd name="connsiteX96" fmla="*/ 0 w 3819525"/>
              <a:gd name="connsiteY96" fmla="*/ 109537 h 2386012"/>
              <a:gd name="connsiteX97" fmla="*/ 0 w 3819525"/>
              <a:gd name="connsiteY97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9188 w 3819525"/>
              <a:gd name="connsiteY41" fmla="*/ 1752600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871538 w 3819525"/>
              <a:gd name="connsiteY46" fmla="*/ 1659732 h 2386012"/>
              <a:gd name="connsiteX47" fmla="*/ 762000 w 3819525"/>
              <a:gd name="connsiteY47" fmla="*/ 1581150 h 2386012"/>
              <a:gd name="connsiteX48" fmla="*/ 733425 w 3819525"/>
              <a:gd name="connsiteY48" fmla="*/ 1581150 h 2386012"/>
              <a:gd name="connsiteX49" fmla="*/ 733425 w 3819525"/>
              <a:gd name="connsiteY49" fmla="*/ 1547812 h 2386012"/>
              <a:gd name="connsiteX50" fmla="*/ 700088 w 3819525"/>
              <a:gd name="connsiteY50" fmla="*/ 1547812 h 2386012"/>
              <a:gd name="connsiteX51" fmla="*/ 600075 w 3819525"/>
              <a:gd name="connsiteY51" fmla="*/ 1447800 h 2386012"/>
              <a:gd name="connsiteX52" fmla="*/ 600075 w 3819525"/>
              <a:gd name="connsiteY52" fmla="*/ 1395412 h 2386012"/>
              <a:gd name="connsiteX53" fmla="*/ 576263 w 3819525"/>
              <a:gd name="connsiteY53" fmla="*/ 1400175 h 2386012"/>
              <a:gd name="connsiteX54" fmla="*/ 576263 w 3819525"/>
              <a:gd name="connsiteY54" fmla="*/ 1381125 h 2386012"/>
              <a:gd name="connsiteX55" fmla="*/ 542925 w 3819525"/>
              <a:gd name="connsiteY55" fmla="*/ 1376362 h 2386012"/>
              <a:gd name="connsiteX56" fmla="*/ 542925 w 3819525"/>
              <a:gd name="connsiteY56" fmla="*/ 1333500 h 2386012"/>
              <a:gd name="connsiteX57" fmla="*/ 519113 w 3819525"/>
              <a:gd name="connsiteY57" fmla="*/ 1333500 h 2386012"/>
              <a:gd name="connsiteX58" fmla="*/ 519113 w 3819525"/>
              <a:gd name="connsiteY58" fmla="*/ 1281112 h 2386012"/>
              <a:gd name="connsiteX59" fmla="*/ 490538 w 3819525"/>
              <a:gd name="connsiteY59" fmla="*/ 1281112 h 2386012"/>
              <a:gd name="connsiteX60" fmla="*/ 490538 w 3819525"/>
              <a:gd name="connsiteY60" fmla="*/ 1252537 h 2386012"/>
              <a:gd name="connsiteX61" fmla="*/ 466725 w 3819525"/>
              <a:gd name="connsiteY61" fmla="*/ 1252537 h 2386012"/>
              <a:gd name="connsiteX62" fmla="*/ 466725 w 3819525"/>
              <a:gd name="connsiteY62" fmla="*/ 1233487 h 2386012"/>
              <a:gd name="connsiteX63" fmla="*/ 423863 w 3819525"/>
              <a:gd name="connsiteY63" fmla="*/ 1233487 h 2386012"/>
              <a:gd name="connsiteX64" fmla="*/ 423863 w 3819525"/>
              <a:gd name="connsiteY64" fmla="*/ 1204912 h 2386012"/>
              <a:gd name="connsiteX65" fmla="*/ 395288 w 3819525"/>
              <a:gd name="connsiteY65" fmla="*/ 1204912 h 2386012"/>
              <a:gd name="connsiteX66" fmla="*/ 395288 w 3819525"/>
              <a:gd name="connsiteY66" fmla="*/ 1143000 h 2386012"/>
              <a:gd name="connsiteX67" fmla="*/ 366713 w 3819525"/>
              <a:gd name="connsiteY67" fmla="*/ 1143000 h 2386012"/>
              <a:gd name="connsiteX68" fmla="*/ 366713 w 3819525"/>
              <a:gd name="connsiteY68" fmla="*/ 1143000 h 2386012"/>
              <a:gd name="connsiteX69" fmla="*/ 338138 w 3819525"/>
              <a:gd name="connsiteY69" fmla="*/ 1114425 h 2386012"/>
              <a:gd name="connsiteX70" fmla="*/ 338138 w 3819525"/>
              <a:gd name="connsiteY70" fmla="*/ 1081087 h 2386012"/>
              <a:gd name="connsiteX71" fmla="*/ 319088 w 3819525"/>
              <a:gd name="connsiteY71" fmla="*/ 1081087 h 2386012"/>
              <a:gd name="connsiteX72" fmla="*/ 319088 w 3819525"/>
              <a:gd name="connsiteY72" fmla="*/ 1038225 h 2386012"/>
              <a:gd name="connsiteX73" fmla="*/ 290513 w 3819525"/>
              <a:gd name="connsiteY73" fmla="*/ 1038225 h 2386012"/>
              <a:gd name="connsiteX74" fmla="*/ 290513 w 3819525"/>
              <a:gd name="connsiteY74" fmla="*/ 1000125 h 2386012"/>
              <a:gd name="connsiteX75" fmla="*/ 276225 w 3819525"/>
              <a:gd name="connsiteY75" fmla="*/ 985837 h 2386012"/>
              <a:gd name="connsiteX76" fmla="*/ 276225 w 3819525"/>
              <a:gd name="connsiteY76" fmla="*/ 952500 h 2386012"/>
              <a:gd name="connsiteX77" fmla="*/ 247650 w 3819525"/>
              <a:gd name="connsiteY77" fmla="*/ 952500 h 2386012"/>
              <a:gd name="connsiteX78" fmla="*/ 247650 w 3819525"/>
              <a:gd name="connsiteY78" fmla="*/ 919162 h 2386012"/>
              <a:gd name="connsiteX79" fmla="*/ 219075 w 3819525"/>
              <a:gd name="connsiteY79" fmla="*/ 919162 h 2386012"/>
              <a:gd name="connsiteX80" fmla="*/ 185738 w 3819525"/>
              <a:gd name="connsiteY80" fmla="*/ 838199 h 2386012"/>
              <a:gd name="connsiteX81" fmla="*/ 185738 w 3819525"/>
              <a:gd name="connsiteY81" fmla="*/ 785812 h 2386012"/>
              <a:gd name="connsiteX82" fmla="*/ 161925 w 3819525"/>
              <a:gd name="connsiteY82" fmla="*/ 785812 h 2386012"/>
              <a:gd name="connsiteX83" fmla="*/ 161925 w 3819525"/>
              <a:gd name="connsiteY83" fmla="*/ 752475 h 2386012"/>
              <a:gd name="connsiteX84" fmla="*/ 142875 w 3819525"/>
              <a:gd name="connsiteY84" fmla="*/ 752475 h 2386012"/>
              <a:gd name="connsiteX85" fmla="*/ 123825 w 3819525"/>
              <a:gd name="connsiteY85" fmla="*/ 700087 h 2386012"/>
              <a:gd name="connsiteX86" fmla="*/ 123825 w 3819525"/>
              <a:gd name="connsiteY86" fmla="*/ 642937 h 2386012"/>
              <a:gd name="connsiteX87" fmla="*/ 104775 w 3819525"/>
              <a:gd name="connsiteY87" fmla="*/ 642937 h 2386012"/>
              <a:gd name="connsiteX88" fmla="*/ 66675 w 3819525"/>
              <a:gd name="connsiteY88" fmla="*/ 471487 h 2386012"/>
              <a:gd name="connsiteX89" fmla="*/ 52388 w 3819525"/>
              <a:gd name="connsiteY89" fmla="*/ 457200 h 2386012"/>
              <a:gd name="connsiteX90" fmla="*/ 52388 w 3819525"/>
              <a:gd name="connsiteY90" fmla="*/ 347662 h 2386012"/>
              <a:gd name="connsiteX91" fmla="*/ 28575 w 3819525"/>
              <a:gd name="connsiteY91" fmla="*/ 347662 h 2386012"/>
              <a:gd name="connsiteX92" fmla="*/ 28575 w 3819525"/>
              <a:gd name="connsiteY92" fmla="*/ 223837 h 2386012"/>
              <a:gd name="connsiteX93" fmla="*/ 9525 w 3819525"/>
              <a:gd name="connsiteY93" fmla="*/ 223837 h 2386012"/>
              <a:gd name="connsiteX94" fmla="*/ 9525 w 3819525"/>
              <a:gd name="connsiteY94" fmla="*/ 119062 h 2386012"/>
              <a:gd name="connsiteX95" fmla="*/ 0 w 3819525"/>
              <a:gd name="connsiteY95" fmla="*/ 109537 h 2386012"/>
              <a:gd name="connsiteX96" fmla="*/ 0 w 3819525"/>
              <a:gd name="connsiteY96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21700 w 3819525"/>
              <a:gd name="connsiteY41" fmla="*/ 1757624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871538 w 3819525"/>
              <a:gd name="connsiteY46" fmla="*/ 1659732 h 2386012"/>
              <a:gd name="connsiteX47" fmla="*/ 762000 w 3819525"/>
              <a:gd name="connsiteY47" fmla="*/ 1581150 h 2386012"/>
              <a:gd name="connsiteX48" fmla="*/ 733425 w 3819525"/>
              <a:gd name="connsiteY48" fmla="*/ 1581150 h 2386012"/>
              <a:gd name="connsiteX49" fmla="*/ 733425 w 3819525"/>
              <a:gd name="connsiteY49" fmla="*/ 1547812 h 2386012"/>
              <a:gd name="connsiteX50" fmla="*/ 700088 w 3819525"/>
              <a:gd name="connsiteY50" fmla="*/ 1547812 h 2386012"/>
              <a:gd name="connsiteX51" fmla="*/ 600075 w 3819525"/>
              <a:gd name="connsiteY51" fmla="*/ 1447800 h 2386012"/>
              <a:gd name="connsiteX52" fmla="*/ 600075 w 3819525"/>
              <a:gd name="connsiteY52" fmla="*/ 1395412 h 2386012"/>
              <a:gd name="connsiteX53" fmla="*/ 576263 w 3819525"/>
              <a:gd name="connsiteY53" fmla="*/ 1400175 h 2386012"/>
              <a:gd name="connsiteX54" fmla="*/ 576263 w 3819525"/>
              <a:gd name="connsiteY54" fmla="*/ 1381125 h 2386012"/>
              <a:gd name="connsiteX55" fmla="*/ 542925 w 3819525"/>
              <a:gd name="connsiteY55" fmla="*/ 1376362 h 2386012"/>
              <a:gd name="connsiteX56" fmla="*/ 542925 w 3819525"/>
              <a:gd name="connsiteY56" fmla="*/ 1333500 h 2386012"/>
              <a:gd name="connsiteX57" fmla="*/ 519113 w 3819525"/>
              <a:gd name="connsiteY57" fmla="*/ 1333500 h 2386012"/>
              <a:gd name="connsiteX58" fmla="*/ 519113 w 3819525"/>
              <a:gd name="connsiteY58" fmla="*/ 1281112 h 2386012"/>
              <a:gd name="connsiteX59" fmla="*/ 490538 w 3819525"/>
              <a:gd name="connsiteY59" fmla="*/ 1281112 h 2386012"/>
              <a:gd name="connsiteX60" fmla="*/ 490538 w 3819525"/>
              <a:gd name="connsiteY60" fmla="*/ 1252537 h 2386012"/>
              <a:gd name="connsiteX61" fmla="*/ 466725 w 3819525"/>
              <a:gd name="connsiteY61" fmla="*/ 1252537 h 2386012"/>
              <a:gd name="connsiteX62" fmla="*/ 466725 w 3819525"/>
              <a:gd name="connsiteY62" fmla="*/ 1233487 h 2386012"/>
              <a:gd name="connsiteX63" fmla="*/ 423863 w 3819525"/>
              <a:gd name="connsiteY63" fmla="*/ 1233487 h 2386012"/>
              <a:gd name="connsiteX64" fmla="*/ 423863 w 3819525"/>
              <a:gd name="connsiteY64" fmla="*/ 1204912 h 2386012"/>
              <a:gd name="connsiteX65" fmla="*/ 395288 w 3819525"/>
              <a:gd name="connsiteY65" fmla="*/ 1204912 h 2386012"/>
              <a:gd name="connsiteX66" fmla="*/ 395288 w 3819525"/>
              <a:gd name="connsiteY66" fmla="*/ 1143000 h 2386012"/>
              <a:gd name="connsiteX67" fmla="*/ 366713 w 3819525"/>
              <a:gd name="connsiteY67" fmla="*/ 1143000 h 2386012"/>
              <a:gd name="connsiteX68" fmla="*/ 366713 w 3819525"/>
              <a:gd name="connsiteY68" fmla="*/ 1143000 h 2386012"/>
              <a:gd name="connsiteX69" fmla="*/ 338138 w 3819525"/>
              <a:gd name="connsiteY69" fmla="*/ 1114425 h 2386012"/>
              <a:gd name="connsiteX70" fmla="*/ 338138 w 3819525"/>
              <a:gd name="connsiteY70" fmla="*/ 1081087 h 2386012"/>
              <a:gd name="connsiteX71" fmla="*/ 319088 w 3819525"/>
              <a:gd name="connsiteY71" fmla="*/ 1081087 h 2386012"/>
              <a:gd name="connsiteX72" fmla="*/ 319088 w 3819525"/>
              <a:gd name="connsiteY72" fmla="*/ 1038225 h 2386012"/>
              <a:gd name="connsiteX73" fmla="*/ 290513 w 3819525"/>
              <a:gd name="connsiteY73" fmla="*/ 1038225 h 2386012"/>
              <a:gd name="connsiteX74" fmla="*/ 290513 w 3819525"/>
              <a:gd name="connsiteY74" fmla="*/ 1000125 h 2386012"/>
              <a:gd name="connsiteX75" fmla="*/ 276225 w 3819525"/>
              <a:gd name="connsiteY75" fmla="*/ 985837 h 2386012"/>
              <a:gd name="connsiteX76" fmla="*/ 276225 w 3819525"/>
              <a:gd name="connsiteY76" fmla="*/ 952500 h 2386012"/>
              <a:gd name="connsiteX77" fmla="*/ 247650 w 3819525"/>
              <a:gd name="connsiteY77" fmla="*/ 952500 h 2386012"/>
              <a:gd name="connsiteX78" fmla="*/ 247650 w 3819525"/>
              <a:gd name="connsiteY78" fmla="*/ 919162 h 2386012"/>
              <a:gd name="connsiteX79" fmla="*/ 219075 w 3819525"/>
              <a:gd name="connsiteY79" fmla="*/ 919162 h 2386012"/>
              <a:gd name="connsiteX80" fmla="*/ 185738 w 3819525"/>
              <a:gd name="connsiteY80" fmla="*/ 838199 h 2386012"/>
              <a:gd name="connsiteX81" fmla="*/ 185738 w 3819525"/>
              <a:gd name="connsiteY81" fmla="*/ 785812 h 2386012"/>
              <a:gd name="connsiteX82" fmla="*/ 161925 w 3819525"/>
              <a:gd name="connsiteY82" fmla="*/ 785812 h 2386012"/>
              <a:gd name="connsiteX83" fmla="*/ 161925 w 3819525"/>
              <a:gd name="connsiteY83" fmla="*/ 752475 h 2386012"/>
              <a:gd name="connsiteX84" fmla="*/ 142875 w 3819525"/>
              <a:gd name="connsiteY84" fmla="*/ 752475 h 2386012"/>
              <a:gd name="connsiteX85" fmla="*/ 123825 w 3819525"/>
              <a:gd name="connsiteY85" fmla="*/ 700087 h 2386012"/>
              <a:gd name="connsiteX86" fmla="*/ 123825 w 3819525"/>
              <a:gd name="connsiteY86" fmla="*/ 642937 h 2386012"/>
              <a:gd name="connsiteX87" fmla="*/ 104775 w 3819525"/>
              <a:gd name="connsiteY87" fmla="*/ 642937 h 2386012"/>
              <a:gd name="connsiteX88" fmla="*/ 66675 w 3819525"/>
              <a:gd name="connsiteY88" fmla="*/ 471487 h 2386012"/>
              <a:gd name="connsiteX89" fmla="*/ 52388 w 3819525"/>
              <a:gd name="connsiteY89" fmla="*/ 457200 h 2386012"/>
              <a:gd name="connsiteX90" fmla="*/ 52388 w 3819525"/>
              <a:gd name="connsiteY90" fmla="*/ 347662 h 2386012"/>
              <a:gd name="connsiteX91" fmla="*/ 28575 w 3819525"/>
              <a:gd name="connsiteY91" fmla="*/ 347662 h 2386012"/>
              <a:gd name="connsiteX92" fmla="*/ 28575 w 3819525"/>
              <a:gd name="connsiteY92" fmla="*/ 223837 h 2386012"/>
              <a:gd name="connsiteX93" fmla="*/ 9525 w 3819525"/>
              <a:gd name="connsiteY93" fmla="*/ 223837 h 2386012"/>
              <a:gd name="connsiteX94" fmla="*/ 9525 w 3819525"/>
              <a:gd name="connsiteY94" fmla="*/ 119062 h 2386012"/>
              <a:gd name="connsiteX95" fmla="*/ 0 w 3819525"/>
              <a:gd name="connsiteY95" fmla="*/ 109537 h 2386012"/>
              <a:gd name="connsiteX96" fmla="*/ 0 w 3819525"/>
              <a:gd name="connsiteY96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4164 w 3819525"/>
              <a:gd name="connsiteY41" fmla="*/ 1757624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871538 w 3819525"/>
              <a:gd name="connsiteY46" fmla="*/ 1659732 h 2386012"/>
              <a:gd name="connsiteX47" fmla="*/ 762000 w 3819525"/>
              <a:gd name="connsiteY47" fmla="*/ 1581150 h 2386012"/>
              <a:gd name="connsiteX48" fmla="*/ 733425 w 3819525"/>
              <a:gd name="connsiteY48" fmla="*/ 1581150 h 2386012"/>
              <a:gd name="connsiteX49" fmla="*/ 733425 w 3819525"/>
              <a:gd name="connsiteY49" fmla="*/ 1547812 h 2386012"/>
              <a:gd name="connsiteX50" fmla="*/ 700088 w 3819525"/>
              <a:gd name="connsiteY50" fmla="*/ 1547812 h 2386012"/>
              <a:gd name="connsiteX51" fmla="*/ 600075 w 3819525"/>
              <a:gd name="connsiteY51" fmla="*/ 1447800 h 2386012"/>
              <a:gd name="connsiteX52" fmla="*/ 600075 w 3819525"/>
              <a:gd name="connsiteY52" fmla="*/ 1395412 h 2386012"/>
              <a:gd name="connsiteX53" fmla="*/ 576263 w 3819525"/>
              <a:gd name="connsiteY53" fmla="*/ 1400175 h 2386012"/>
              <a:gd name="connsiteX54" fmla="*/ 576263 w 3819525"/>
              <a:gd name="connsiteY54" fmla="*/ 1381125 h 2386012"/>
              <a:gd name="connsiteX55" fmla="*/ 542925 w 3819525"/>
              <a:gd name="connsiteY55" fmla="*/ 1376362 h 2386012"/>
              <a:gd name="connsiteX56" fmla="*/ 542925 w 3819525"/>
              <a:gd name="connsiteY56" fmla="*/ 1333500 h 2386012"/>
              <a:gd name="connsiteX57" fmla="*/ 519113 w 3819525"/>
              <a:gd name="connsiteY57" fmla="*/ 1333500 h 2386012"/>
              <a:gd name="connsiteX58" fmla="*/ 519113 w 3819525"/>
              <a:gd name="connsiteY58" fmla="*/ 1281112 h 2386012"/>
              <a:gd name="connsiteX59" fmla="*/ 490538 w 3819525"/>
              <a:gd name="connsiteY59" fmla="*/ 1281112 h 2386012"/>
              <a:gd name="connsiteX60" fmla="*/ 490538 w 3819525"/>
              <a:gd name="connsiteY60" fmla="*/ 1252537 h 2386012"/>
              <a:gd name="connsiteX61" fmla="*/ 466725 w 3819525"/>
              <a:gd name="connsiteY61" fmla="*/ 1252537 h 2386012"/>
              <a:gd name="connsiteX62" fmla="*/ 466725 w 3819525"/>
              <a:gd name="connsiteY62" fmla="*/ 1233487 h 2386012"/>
              <a:gd name="connsiteX63" fmla="*/ 423863 w 3819525"/>
              <a:gd name="connsiteY63" fmla="*/ 1233487 h 2386012"/>
              <a:gd name="connsiteX64" fmla="*/ 423863 w 3819525"/>
              <a:gd name="connsiteY64" fmla="*/ 1204912 h 2386012"/>
              <a:gd name="connsiteX65" fmla="*/ 395288 w 3819525"/>
              <a:gd name="connsiteY65" fmla="*/ 1204912 h 2386012"/>
              <a:gd name="connsiteX66" fmla="*/ 395288 w 3819525"/>
              <a:gd name="connsiteY66" fmla="*/ 1143000 h 2386012"/>
              <a:gd name="connsiteX67" fmla="*/ 366713 w 3819525"/>
              <a:gd name="connsiteY67" fmla="*/ 1143000 h 2386012"/>
              <a:gd name="connsiteX68" fmla="*/ 366713 w 3819525"/>
              <a:gd name="connsiteY68" fmla="*/ 1143000 h 2386012"/>
              <a:gd name="connsiteX69" fmla="*/ 338138 w 3819525"/>
              <a:gd name="connsiteY69" fmla="*/ 1114425 h 2386012"/>
              <a:gd name="connsiteX70" fmla="*/ 338138 w 3819525"/>
              <a:gd name="connsiteY70" fmla="*/ 1081087 h 2386012"/>
              <a:gd name="connsiteX71" fmla="*/ 319088 w 3819525"/>
              <a:gd name="connsiteY71" fmla="*/ 1081087 h 2386012"/>
              <a:gd name="connsiteX72" fmla="*/ 319088 w 3819525"/>
              <a:gd name="connsiteY72" fmla="*/ 1038225 h 2386012"/>
              <a:gd name="connsiteX73" fmla="*/ 290513 w 3819525"/>
              <a:gd name="connsiteY73" fmla="*/ 1038225 h 2386012"/>
              <a:gd name="connsiteX74" fmla="*/ 290513 w 3819525"/>
              <a:gd name="connsiteY74" fmla="*/ 1000125 h 2386012"/>
              <a:gd name="connsiteX75" fmla="*/ 276225 w 3819525"/>
              <a:gd name="connsiteY75" fmla="*/ 985837 h 2386012"/>
              <a:gd name="connsiteX76" fmla="*/ 276225 w 3819525"/>
              <a:gd name="connsiteY76" fmla="*/ 952500 h 2386012"/>
              <a:gd name="connsiteX77" fmla="*/ 247650 w 3819525"/>
              <a:gd name="connsiteY77" fmla="*/ 952500 h 2386012"/>
              <a:gd name="connsiteX78" fmla="*/ 247650 w 3819525"/>
              <a:gd name="connsiteY78" fmla="*/ 919162 h 2386012"/>
              <a:gd name="connsiteX79" fmla="*/ 219075 w 3819525"/>
              <a:gd name="connsiteY79" fmla="*/ 919162 h 2386012"/>
              <a:gd name="connsiteX80" fmla="*/ 185738 w 3819525"/>
              <a:gd name="connsiteY80" fmla="*/ 838199 h 2386012"/>
              <a:gd name="connsiteX81" fmla="*/ 185738 w 3819525"/>
              <a:gd name="connsiteY81" fmla="*/ 785812 h 2386012"/>
              <a:gd name="connsiteX82" fmla="*/ 161925 w 3819525"/>
              <a:gd name="connsiteY82" fmla="*/ 785812 h 2386012"/>
              <a:gd name="connsiteX83" fmla="*/ 161925 w 3819525"/>
              <a:gd name="connsiteY83" fmla="*/ 752475 h 2386012"/>
              <a:gd name="connsiteX84" fmla="*/ 142875 w 3819525"/>
              <a:gd name="connsiteY84" fmla="*/ 752475 h 2386012"/>
              <a:gd name="connsiteX85" fmla="*/ 123825 w 3819525"/>
              <a:gd name="connsiteY85" fmla="*/ 700087 h 2386012"/>
              <a:gd name="connsiteX86" fmla="*/ 123825 w 3819525"/>
              <a:gd name="connsiteY86" fmla="*/ 642937 h 2386012"/>
              <a:gd name="connsiteX87" fmla="*/ 104775 w 3819525"/>
              <a:gd name="connsiteY87" fmla="*/ 642937 h 2386012"/>
              <a:gd name="connsiteX88" fmla="*/ 66675 w 3819525"/>
              <a:gd name="connsiteY88" fmla="*/ 471487 h 2386012"/>
              <a:gd name="connsiteX89" fmla="*/ 52388 w 3819525"/>
              <a:gd name="connsiteY89" fmla="*/ 457200 h 2386012"/>
              <a:gd name="connsiteX90" fmla="*/ 52388 w 3819525"/>
              <a:gd name="connsiteY90" fmla="*/ 347662 h 2386012"/>
              <a:gd name="connsiteX91" fmla="*/ 28575 w 3819525"/>
              <a:gd name="connsiteY91" fmla="*/ 347662 h 2386012"/>
              <a:gd name="connsiteX92" fmla="*/ 28575 w 3819525"/>
              <a:gd name="connsiteY92" fmla="*/ 223837 h 2386012"/>
              <a:gd name="connsiteX93" fmla="*/ 9525 w 3819525"/>
              <a:gd name="connsiteY93" fmla="*/ 223837 h 2386012"/>
              <a:gd name="connsiteX94" fmla="*/ 9525 w 3819525"/>
              <a:gd name="connsiteY94" fmla="*/ 119062 h 2386012"/>
              <a:gd name="connsiteX95" fmla="*/ 0 w 3819525"/>
              <a:gd name="connsiteY95" fmla="*/ 109537 h 2386012"/>
              <a:gd name="connsiteX96" fmla="*/ 0 w 3819525"/>
              <a:gd name="connsiteY96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21700 w 3819525"/>
              <a:gd name="connsiteY41" fmla="*/ 1757624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871538 w 3819525"/>
              <a:gd name="connsiteY46" fmla="*/ 1659732 h 2386012"/>
              <a:gd name="connsiteX47" fmla="*/ 762000 w 3819525"/>
              <a:gd name="connsiteY47" fmla="*/ 1581150 h 2386012"/>
              <a:gd name="connsiteX48" fmla="*/ 733425 w 3819525"/>
              <a:gd name="connsiteY48" fmla="*/ 1581150 h 2386012"/>
              <a:gd name="connsiteX49" fmla="*/ 733425 w 3819525"/>
              <a:gd name="connsiteY49" fmla="*/ 1547812 h 2386012"/>
              <a:gd name="connsiteX50" fmla="*/ 700088 w 3819525"/>
              <a:gd name="connsiteY50" fmla="*/ 1547812 h 2386012"/>
              <a:gd name="connsiteX51" fmla="*/ 600075 w 3819525"/>
              <a:gd name="connsiteY51" fmla="*/ 1447800 h 2386012"/>
              <a:gd name="connsiteX52" fmla="*/ 600075 w 3819525"/>
              <a:gd name="connsiteY52" fmla="*/ 1395412 h 2386012"/>
              <a:gd name="connsiteX53" fmla="*/ 576263 w 3819525"/>
              <a:gd name="connsiteY53" fmla="*/ 1400175 h 2386012"/>
              <a:gd name="connsiteX54" fmla="*/ 576263 w 3819525"/>
              <a:gd name="connsiteY54" fmla="*/ 1381125 h 2386012"/>
              <a:gd name="connsiteX55" fmla="*/ 542925 w 3819525"/>
              <a:gd name="connsiteY55" fmla="*/ 1376362 h 2386012"/>
              <a:gd name="connsiteX56" fmla="*/ 542925 w 3819525"/>
              <a:gd name="connsiteY56" fmla="*/ 1333500 h 2386012"/>
              <a:gd name="connsiteX57" fmla="*/ 519113 w 3819525"/>
              <a:gd name="connsiteY57" fmla="*/ 1333500 h 2386012"/>
              <a:gd name="connsiteX58" fmla="*/ 519113 w 3819525"/>
              <a:gd name="connsiteY58" fmla="*/ 1281112 h 2386012"/>
              <a:gd name="connsiteX59" fmla="*/ 490538 w 3819525"/>
              <a:gd name="connsiteY59" fmla="*/ 1281112 h 2386012"/>
              <a:gd name="connsiteX60" fmla="*/ 490538 w 3819525"/>
              <a:gd name="connsiteY60" fmla="*/ 1252537 h 2386012"/>
              <a:gd name="connsiteX61" fmla="*/ 466725 w 3819525"/>
              <a:gd name="connsiteY61" fmla="*/ 1252537 h 2386012"/>
              <a:gd name="connsiteX62" fmla="*/ 466725 w 3819525"/>
              <a:gd name="connsiteY62" fmla="*/ 1233487 h 2386012"/>
              <a:gd name="connsiteX63" fmla="*/ 423863 w 3819525"/>
              <a:gd name="connsiteY63" fmla="*/ 1233487 h 2386012"/>
              <a:gd name="connsiteX64" fmla="*/ 423863 w 3819525"/>
              <a:gd name="connsiteY64" fmla="*/ 1204912 h 2386012"/>
              <a:gd name="connsiteX65" fmla="*/ 395288 w 3819525"/>
              <a:gd name="connsiteY65" fmla="*/ 1204912 h 2386012"/>
              <a:gd name="connsiteX66" fmla="*/ 395288 w 3819525"/>
              <a:gd name="connsiteY66" fmla="*/ 1143000 h 2386012"/>
              <a:gd name="connsiteX67" fmla="*/ 366713 w 3819525"/>
              <a:gd name="connsiteY67" fmla="*/ 1143000 h 2386012"/>
              <a:gd name="connsiteX68" fmla="*/ 366713 w 3819525"/>
              <a:gd name="connsiteY68" fmla="*/ 1143000 h 2386012"/>
              <a:gd name="connsiteX69" fmla="*/ 338138 w 3819525"/>
              <a:gd name="connsiteY69" fmla="*/ 1114425 h 2386012"/>
              <a:gd name="connsiteX70" fmla="*/ 338138 w 3819525"/>
              <a:gd name="connsiteY70" fmla="*/ 1081087 h 2386012"/>
              <a:gd name="connsiteX71" fmla="*/ 319088 w 3819525"/>
              <a:gd name="connsiteY71" fmla="*/ 1081087 h 2386012"/>
              <a:gd name="connsiteX72" fmla="*/ 319088 w 3819525"/>
              <a:gd name="connsiteY72" fmla="*/ 1038225 h 2386012"/>
              <a:gd name="connsiteX73" fmla="*/ 290513 w 3819525"/>
              <a:gd name="connsiteY73" fmla="*/ 1038225 h 2386012"/>
              <a:gd name="connsiteX74" fmla="*/ 290513 w 3819525"/>
              <a:gd name="connsiteY74" fmla="*/ 1000125 h 2386012"/>
              <a:gd name="connsiteX75" fmla="*/ 276225 w 3819525"/>
              <a:gd name="connsiteY75" fmla="*/ 985837 h 2386012"/>
              <a:gd name="connsiteX76" fmla="*/ 276225 w 3819525"/>
              <a:gd name="connsiteY76" fmla="*/ 952500 h 2386012"/>
              <a:gd name="connsiteX77" fmla="*/ 247650 w 3819525"/>
              <a:gd name="connsiteY77" fmla="*/ 952500 h 2386012"/>
              <a:gd name="connsiteX78" fmla="*/ 247650 w 3819525"/>
              <a:gd name="connsiteY78" fmla="*/ 919162 h 2386012"/>
              <a:gd name="connsiteX79" fmla="*/ 219075 w 3819525"/>
              <a:gd name="connsiteY79" fmla="*/ 919162 h 2386012"/>
              <a:gd name="connsiteX80" fmla="*/ 185738 w 3819525"/>
              <a:gd name="connsiteY80" fmla="*/ 838199 h 2386012"/>
              <a:gd name="connsiteX81" fmla="*/ 185738 w 3819525"/>
              <a:gd name="connsiteY81" fmla="*/ 785812 h 2386012"/>
              <a:gd name="connsiteX82" fmla="*/ 161925 w 3819525"/>
              <a:gd name="connsiteY82" fmla="*/ 785812 h 2386012"/>
              <a:gd name="connsiteX83" fmla="*/ 161925 w 3819525"/>
              <a:gd name="connsiteY83" fmla="*/ 752475 h 2386012"/>
              <a:gd name="connsiteX84" fmla="*/ 142875 w 3819525"/>
              <a:gd name="connsiteY84" fmla="*/ 752475 h 2386012"/>
              <a:gd name="connsiteX85" fmla="*/ 123825 w 3819525"/>
              <a:gd name="connsiteY85" fmla="*/ 700087 h 2386012"/>
              <a:gd name="connsiteX86" fmla="*/ 123825 w 3819525"/>
              <a:gd name="connsiteY86" fmla="*/ 642937 h 2386012"/>
              <a:gd name="connsiteX87" fmla="*/ 104775 w 3819525"/>
              <a:gd name="connsiteY87" fmla="*/ 642937 h 2386012"/>
              <a:gd name="connsiteX88" fmla="*/ 66675 w 3819525"/>
              <a:gd name="connsiteY88" fmla="*/ 471487 h 2386012"/>
              <a:gd name="connsiteX89" fmla="*/ 52388 w 3819525"/>
              <a:gd name="connsiteY89" fmla="*/ 457200 h 2386012"/>
              <a:gd name="connsiteX90" fmla="*/ 52388 w 3819525"/>
              <a:gd name="connsiteY90" fmla="*/ 347662 h 2386012"/>
              <a:gd name="connsiteX91" fmla="*/ 28575 w 3819525"/>
              <a:gd name="connsiteY91" fmla="*/ 347662 h 2386012"/>
              <a:gd name="connsiteX92" fmla="*/ 28575 w 3819525"/>
              <a:gd name="connsiteY92" fmla="*/ 223837 h 2386012"/>
              <a:gd name="connsiteX93" fmla="*/ 9525 w 3819525"/>
              <a:gd name="connsiteY93" fmla="*/ 223837 h 2386012"/>
              <a:gd name="connsiteX94" fmla="*/ 9525 w 3819525"/>
              <a:gd name="connsiteY94" fmla="*/ 119062 h 2386012"/>
              <a:gd name="connsiteX95" fmla="*/ 0 w 3819525"/>
              <a:gd name="connsiteY95" fmla="*/ 109537 h 2386012"/>
              <a:gd name="connsiteX96" fmla="*/ 0 w 3819525"/>
              <a:gd name="connsiteY96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1652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871538 w 3819525"/>
              <a:gd name="connsiteY46" fmla="*/ 1659732 h 2386012"/>
              <a:gd name="connsiteX47" fmla="*/ 762000 w 3819525"/>
              <a:gd name="connsiteY47" fmla="*/ 1581150 h 2386012"/>
              <a:gd name="connsiteX48" fmla="*/ 733425 w 3819525"/>
              <a:gd name="connsiteY48" fmla="*/ 1581150 h 2386012"/>
              <a:gd name="connsiteX49" fmla="*/ 733425 w 3819525"/>
              <a:gd name="connsiteY49" fmla="*/ 1547812 h 2386012"/>
              <a:gd name="connsiteX50" fmla="*/ 700088 w 3819525"/>
              <a:gd name="connsiteY50" fmla="*/ 1547812 h 2386012"/>
              <a:gd name="connsiteX51" fmla="*/ 600075 w 3819525"/>
              <a:gd name="connsiteY51" fmla="*/ 1447800 h 2386012"/>
              <a:gd name="connsiteX52" fmla="*/ 600075 w 3819525"/>
              <a:gd name="connsiteY52" fmla="*/ 1395412 h 2386012"/>
              <a:gd name="connsiteX53" fmla="*/ 576263 w 3819525"/>
              <a:gd name="connsiteY53" fmla="*/ 1400175 h 2386012"/>
              <a:gd name="connsiteX54" fmla="*/ 576263 w 3819525"/>
              <a:gd name="connsiteY54" fmla="*/ 1381125 h 2386012"/>
              <a:gd name="connsiteX55" fmla="*/ 542925 w 3819525"/>
              <a:gd name="connsiteY55" fmla="*/ 1376362 h 2386012"/>
              <a:gd name="connsiteX56" fmla="*/ 542925 w 3819525"/>
              <a:gd name="connsiteY56" fmla="*/ 1333500 h 2386012"/>
              <a:gd name="connsiteX57" fmla="*/ 519113 w 3819525"/>
              <a:gd name="connsiteY57" fmla="*/ 1333500 h 2386012"/>
              <a:gd name="connsiteX58" fmla="*/ 519113 w 3819525"/>
              <a:gd name="connsiteY58" fmla="*/ 1281112 h 2386012"/>
              <a:gd name="connsiteX59" fmla="*/ 490538 w 3819525"/>
              <a:gd name="connsiteY59" fmla="*/ 1281112 h 2386012"/>
              <a:gd name="connsiteX60" fmla="*/ 490538 w 3819525"/>
              <a:gd name="connsiteY60" fmla="*/ 1252537 h 2386012"/>
              <a:gd name="connsiteX61" fmla="*/ 466725 w 3819525"/>
              <a:gd name="connsiteY61" fmla="*/ 1252537 h 2386012"/>
              <a:gd name="connsiteX62" fmla="*/ 466725 w 3819525"/>
              <a:gd name="connsiteY62" fmla="*/ 1233487 h 2386012"/>
              <a:gd name="connsiteX63" fmla="*/ 423863 w 3819525"/>
              <a:gd name="connsiteY63" fmla="*/ 1233487 h 2386012"/>
              <a:gd name="connsiteX64" fmla="*/ 423863 w 3819525"/>
              <a:gd name="connsiteY64" fmla="*/ 1204912 h 2386012"/>
              <a:gd name="connsiteX65" fmla="*/ 395288 w 3819525"/>
              <a:gd name="connsiteY65" fmla="*/ 1204912 h 2386012"/>
              <a:gd name="connsiteX66" fmla="*/ 395288 w 3819525"/>
              <a:gd name="connsiteY66" fmla="*/ 1143000 h 2386012"/>
              <a:gd name="connsiteX67" fmla="*/ 366713 w 3819525"/>
              <a:gd name="connsiteY67" fmla="*/ 1143000 h 2386012"/>
              <a:gd name="connsiteX68" fmla="*/ 366713 w 3819525"/>
              <a:gd name="connsiteY68" fmla="*/ 1143000 h 2386012"/>
              <a:gd name="connsiteX69" fmla="*/ 338138 w 3819525"/>
              <a:gd name="connsiteY69" fmla="*/ 1114425 h 2386012"/>
              <a:gd name="connsiteX70" fmla="*/ 338138 w 3819525"/>
              <a:gd name="connsiteY70" fmla="*/ 1081087 h 2386012"/>
              <a:gd name="connsiteX71" fmla="*/ 319088 w 3819525"/>
              <a:gd name="connsiteY71" fmla="*/ 1081087 h 2386012"/>
              <a:gd name="connsiteX72" fmla="*/ 319088 w 3819525"/>
              <a:gd name="connsiteY72" fmla="*/ 1038225 h 2386012"/>
              <a:gd name="connsiteX73" fmla="*/ 290513 w 3819525"/>
              <a:gd name="connsiteY73" fmla="*/ 1038225 h 2386012"/>
              <a:gd name="connsiteX74" fmla="*/ 290513 w 3819525"/>
              <a:gd name="connsiteY74" fmla="*/ 1000125 h 2386012"/>
              <a:gd name="connsiteX75" fmla="*/ 276225 w 3819525"/>
              <a:gd name="connsiteY75" fmla="*/ 985837 h 2386012"/>
              <a:gd name="connsiteX76" fmla="*/ 276225 w 3819525"/>
              <a:gd name="connsiteY76" fmla="*/ 952500 h 2386012"/>
              <a:gd name="connsiteX77" fmla="*/ 247650 w 3819525"/>
              <a:gd name="connsiteY77" fmla="*/ 952500 h 2386012"/>
              <a:gd name="connsiteX78" fmla="*/ 247650 w 3819525"/>
              <a:gd name="connsiteY78" fmla="*/ 919162 h 2386012"/>
              <a:gd name="connsiteX79" fmla="*/ 219075 w 3819525"/>
              <a:gd name="connsiteY79" fmla="*/ 919162 h 2386012"/>
              <a:gd name="connsiteX80" fmla="*/ 185738 w 3819525"/>
              <a:gd name="connsiteY80" fmla="*/ 838199 h 2386012"/>
              <a:gd name="connsiteX81" fmla="*/ 185738 w 3819525"/>
              <a:gd name="connsiteY81" fmla="*/ 785812 h 2386012"/>
              <a:gd name="connsiteX82" fmla="*/ 161925 w 3819525"/>
              <a:gd name="connsiteY82" fmla="*/ 785812 h 2386012"/>
              <a:gd name="connsiteX83" fmla="*/ 161925 w 3819525"/>
              <a:gd name="connsiteY83" fmla="*/ 752475 h 2386012"/>
              <a:gd name="connsiteX84" fmla="*/ 142875 w 3819525"/>
              <a:gd name="connsiteY84" fmla="*/ 752475 h 2386012"/>
              <a:gd name="connsiteX85" fmla="*/ 123825 w 3819525"/>
              <a:gd name="connsiteY85" fmla="*/ 700087 h 2386012"/>
              <a:gd name="connsiteX86" fmla="*/ 123825 w 3819525"/>
              <a:gd name="connsiteY86" fmla="*/ 642937 h 2386012"/>
              <a:gd name="connsiteX87" fmla="*/ 104775 w 3819525"/>
              <a:gd name="connsiteY87" fmla="*/ 642937 h 2386012"/>
              <a:gd name="connsiteX88" fmla="*/ 66675 w 3819525"/>
              <a:gd name="connsiteY88" fmla="*/ 471487 h 2386012"/>
              <a:gd name="connsiteX89" fmla="*/ 52388 w 3819525"/>
              <a:gd name="connsiteY89" fmla="*/ 457200 h 2386012"/>
              <a:gd name="connsiteX90" fmla="*/ 52388 w 3819525"/>
              <a:gd name="connsiteY90" fmla="*/ 347662 h 2386012"/>
              <a:gd name="connsiteX91" fmla="*/ 28575 w 3819525"/>
              <a:gd name="connsiteY91" fmla="*/ 347662 h 2386012"/>
              <a:gd name="connsiteX92" fmla="*/ 28575 w 3819525"/>
              <a:gd name="connsiteY92" fmla="*/ 223837 h 2386012"/>
              <a:gd name="connsiteX93" fmla="*/ 9525 w 3819525"/>
              <a:gd name="connsiteY93" fmla="*/ 223837 h 2386012"/>
              <a:gd name="connsiteX94" fmla="*/ 9525 w 3819525"/>
              <a:gd name="connsiteY94" fmla="*/ 119062 h 2386012"/>
              <a:gd name="connsiteX95" fmla="*/ 0 w 3819525"/>
              <a:gd name="connsiteY95" fmla="*/ 109537 h 2386012"/>
              <a:gd name="connsiteX96" fmla="*/ 0 w 3819525"/>
              <a:gd name="connsiteY96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871538 w 3819525"/>
              <a:gd name="connsiteY46" fmla="*/ 1659732 h 2386012"/>
              <a:gd name="connsiteX47" fmla="*/ 762000 w 3819525"/>
              <a:gd name="connsiteY47" fmla="*/ 1581150 h 2386012"/>
              <a:gd name="connsiteX48" fmla="*/ 733425 w 3819525"/>
              <a:gd name="connsiteY48" fmla="*/ 1581150 h 2386012"/>
              <a:gd name="connsiteX49" fmla="*/ 733425 w 3819525"/>
              <a:gd name="connsiteY49" fmla="*/ 1547812 h 2386012"/>
              <a:gd name="connsiteX50" fmla="*/ 700088 w 3819525"/>
              <a:gd name="connsiteY50" fmla="*/ 1547812 h 2386012"/>
              <a:gd name="connsiteX51" fmla="*/ 600075 w 3819525"/>
              <a:gd name="connsiteY51" fmla="*/ 1447800 h 2386012"/>
              <a:gd name="connsiteX52" fmla="*/ 600075 w 3819525"/>
              <a:gd name="connsiteY52" fmla="*/ 1395412 h 2386012"/>
              <a:gd name="connsiteX53" fmla="*/ 576263 w 3819525"/>
              <a:gd name="connsiteY53" fmla="*/ 1400175 h 2386012"/>
              <a:gd name="connsiteX54" fmla="*/ 576263 w 3819525"/>
              <a:gd name="connsiteY54" fmla="*/ 1381125 h 2386012"/>
              <a:gd name="connsiteX55" fmla="*/ 542925 w 3819525"/>
              <a:gd name="connsiteY55" fmla="*/ 1376362 h 2386012"/>
              <a:gd name="connsiteX56" fmla="*/ 542925 w 3819525"/>
              <a:gd name="connsiteY56" fmla="*/ 1333500 h 2386012"/>
              <a:gd name="connsiteX57" fmla="*/ 519113 w 3819525"/>
              <a:gd name="connsiteY57" fmla="*/ 1333500 h 2386012"/>
              <a:gd name="connsiteX58" fmla="*/ 519113 w 3819525"/>
              <a:gd name="connsiteY58" fmla="*/ 1281112 h 2386012"/>
              <a:gd name="connsiteX59" fmla="*/ 490538 w 3819525"/>
              <a:gd name="connsiteY59" fmla="*/ 1281112 h 2386012"/>
              <a:gd name="connsiteX60" fmla="*/ 490538 w 3819525"/>
              <a:gd name="connsiteY60" fmla="*/ 1252537 h 2386012"/>
              <a:gd name="connsiteX61" fmla="*/ 466725 w 3819525"/>
              <a:gd name="connsiteY61" fmla="*/ 1252537 h 2386012"/>
              <a:gd name="connsiteX62" fmla="*/ 466725 w 3819525"/>
              <a:gd name="connsiteY62" fmla="*/ 1233487 h 2386012"/>
              <a:gd name="connsiteX63" fmla="*/ 423863 w 3819525"/>
              <a:gd name="connsiteY63" fmla="*/ 1233487 h 2386012"/>
              <a:gd name="connsiteX64" fmla="*/ 423863 w 3819525"/>
              <a:gd name="connsiteY64" fmla="*/ 1204912 h 2386012"/>
              <a:gd name="connsiteX65" fmla="*/ 395288 w 3819525"/>
              <a:gd name="connsiteY65" fmla="*/ 1204912 h 2386012"/>
              <a:gd name="connsiteX66" fmla="*/ 395288 w 3819525"/>
              <a:gd name="connsiteY66" fmla="*/ 1143000 h 2386012"/>
              <a:gd name="connsiteX67" fmla="*/ 366713 w 3819525"/>
              <a:gd name="connsiteY67" fmla="*/ 1143000 h 2386012"/>
              <a:gd name="connsiteX68" fmla="*/ 366713 w 3819525"/>
              <a:gd name="connsiteY68" fmla="*/ 1143000 h 2386012"/>
              <a:gd name="connsiteX69" fmla="*/ 338138 w 3819525"/>
              <a:gd name="connsiteY69" fmla="*/ 1114425 h 2386012"/>
              <a:gd name="connsiteX70" fmla="*/ 338138 w 3819525"/>
              <a:gd name="connsiteY70" fmla="*/ 1081087 h 2386012"/>
              <a:gd name="connsiteX71" fmla="*/ 319088 w 3819525"/>
              <a:gd name="connsiteY71" fmla="*/ 1081087 h 2386012"/>
              <a:gd name="connsiteX72" fmla="*/ 319088 w 3819525"/>
              <a:gd name="connsiteY72" fmla="*/ 1038225 h 2386012"/>
              <a:gd name="connsiteX73" fmla="*/ 290513 w 3819525"/>
              <a:gd name="connsiteY73" fmla="*/ 1038225 h 2386012"/>
              <a:gd name="connsiteX74" fmla="*/ 290513 w 3819525"/>
              <a:gd name="connsiteY74" fmla="*/ 1000125 h 2386012"/>
              <a:gd name="connsiteX75" fmla="*/ 276225 w 3819525"/>
              <a:gd name="connsiteY75" fmla="*/ 985837 h 2386012"/>
              <a:gd name="connsiteX76" fmla="*/ 276225 w 3819525"/>
              <a:gd name="connsiteY76" fmla="*/ 952500 h 2386012"/>
              <a:gd name="connsiteX77" fmla="*/ 247650 w 3819525"/>
              <a:gd name="connsiteY77" fmla="*/ 952500 h 2386012"/>
              <a:gd name="connsiteX78" fmla="*/ 247650 w 3819525"/>
              <a:gd name="connsiteY78" fmla="*/ 919162 h 2386012"/>
              <a:gd name="connsiteX79" fmla="*/ 219075 w 3819525"/>
              <a:gd name="connsiteY79" fmla="*/ 919162 h 2386012"/>
              <a:gd name="connsiteX80" fmla="*/ 185738 w 3819525"/>
              <a:gd name="connsiteY80" fmla="*/ 838199 h 2386012"/>
              <a:gd name="connsiteX81" fmla="*/ 185738 w 3819525"/>
              <a:gd name="connsiteY81" fmla="*/ 785812 h 2386012"/>
              <a:gd name="connsiteX82" fmla="*/ 161925 w 3819525"/>
              <a:gd name="connsiteY82" fmla="*/ 785812 h 2386012"/>
              <a:gd name="connsiteX83" fmla="*/ 161925 w 3819525"/>
              <a:gd name="connsiteY83" fmla="*/ 752475 h 2386012"/>
              <a:gd name="connsiteX84" fmla="*/ 142875 w 3819525"/>
              <a:gd name="connsiteY84" fmla="*/ 752475 h 2386012"/>
              <a:gd name="connsiteX85" fmla="*/ 123825 w 3819525"/>
              <a:gd name="connsiteY85" fmla="*/ 700087 h 2386012"/>
              <a:gd name="connsiteX86" fmla="*/ 123825 w 3819525"/>
              <a:gd name="connsiteY86" fmla="*/ 642937 h 2386012"/>
              <a:gd name="connsiteX87" fmla="*/ 104775 w 3819525"/>
              <a:gd name="connsiteY87" fmla="*/ 642937 h 2386012"/>
              <a:gd name="connsiteX88" fmla="*/ 66675 w 3819525"/>
              <a:gd name="connsiteY88" fmla="*/ 471487 h 2386012"/>
              <a:gd name="connsiteX89" fmla="*/ 52388 w 3819525"/>
              <a:gd name="connsiteY89" fmla="*/ 457200 h 2386012"/>
              <a:gd name="connsiteX90" fmla="*/ 52388 w 3819525"/>
              <a:gd name="connsiteY90" fmla="*/ 347662 h 2386012"/>
              <a:gd name="connsiteX91" fmla="*/ 28575 w 3819525"/>
              <a:gd name="connsiteY91" fmla="*/ 347662 h 2386012"/>
              <a:gd name="connsiteX92" fmla="*/ 28575 w 3819525"/>
              <a:gd name="connsiteY92" fmla="*/ 223837 h 2386012"/>
              <a:gd name="connsiteX93" fmla="*/ 9525 w 3819525"/>
              <a:gd name="connsiteY93" fmla="*/ 223837 h 2386012"/>
              <a:gd name="connsiteX94" fmla="*/ 9525 w 3819525"/>
              <a:gd name="connsiteY94" fmla="*/ 119062 h 2386012"/>
              <a:gd name="connsiteX95" fmla="*/ 0 w 3819525"/>
              <a:gd name="connsiteY95" fmla="*/ 109537 h 2386012"/>
              <a:gd name="connsiteX96" fmla="*/ 0 w 3819525"/>
              <a:gd name="connsiteY96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871538 w 3819525"/>
              <a:gd name="connsiteY45" fmla="*/ 1671637 h 2386012"/>
              <a:gd name="connsiteX46" fmla="*/ 762000 w 3819525"/>
              <a:gd name="connsiteY46" fmla="*/ 1581150 h 2386012"/>
              <a:gd name="connsiteX47" fmla="*/ 733425 w 3819525"/>
              <a:gd name="connsiteY47" fmla="*/ 1581150 h 2386012"/>
              <a:gd name="connsiteX48" fmla="*/ 733425 w 3819525"/>
              <a:gd name="connsiteY48" fmla="*/ 1547812 h 2386012"/>
              <a:gd name="connsiteX49" fmla="*/ 700088 w 3819525"/>
              <a:gd name="connsiteY49" fmla="*/ 1547812 h 2386012"/>
              <a:gd name="connsiteX50" fmla="*/ 600075 w 3819525"/>
              <a:gd name="connsiteY50" fmla="*/ 1447800 h 2386012"/>
              <a:gd name="connsiteX51" fmla="*/ 600075 w 3819525"/>
              <a:gd name="connsiteY51" fmla="*/ 1395412 h 2386012"/>
              <a:gd name="connsiteX52" fmla="*/ 576263 w 3819525"/>
              <a:gd name="connsiteY52" fmla="*/ 1400175 h 2386012"/>
              <a:gd name="connsiteX53" fmla="*/ 576263 w 3819525"/>
              <a:gd name="connsiteY53" fmla="*/ 1381125 h 2386012"/>
              <a:gd name="connsiteX54" fmla="*/ 542925 w 3819525"/>
              <a:gd name="connsiteY54" fmla="*/ 1376362 h 2386012"/>
              <a:gd name="connsiteX55" fmla="*/ 542925 w 3819525"/>
              <a:gd name="connsiteY55" fmla="*/ 1333500 h 2386012"/>
              <a:gd name="connsiteX56" fmla="*/ 519113 w 3819525"/>
              <a:gd name="connsiteY56" fmla="*/ 1333500 h 2386012"/>
              <a:gd name="connsiteX57" fmla="*/ 519113 w 3819525"/>
              <a:gd name="connsiteY57" fmla="*/ 1281112 h 2386012"/>
              <a:gd name="connsiteX58" fmla="*/ 490538 w 3819525"/>
              <a:gd name="connsiteY58" fmla="*/ 1281112 h 2386012"/>
              <a:gd name="connsiteX59" fmla="*/ 490538 w 3819525"/>
              <a:gd name="connsiteY59" fmla="*/ 1252537 h 2386012"/>
              <a:gd name="connsiteX60" fmla="*/ 466725 w 3819525"/>
              <a:gd name="connsiteY60" fmla="*/ 1252537 h 2386012"/>
              <a:gd name="connsiteX61" fmla="*/ 466725 w 3819525"/>
              <a:gd name="connsiteY61" fmla="*/ 1233487 h 2386012"/>
              <a:gd name="connsiteX62" fmla="*/ 423863 w 3819525"/>
              <a:gd name="connsiteY62" fmla="*/ 1233487 h 2386012"/>
              <a:gd name="connsiteX63" fmla="*/ 423863 w 3819525"/>
              <a:gd name="connsiteY63" fmla="*/ 1204912 h 2386012"/>
              <a:gd name="connsiteX64" fmla="*/ 395288 w 3819525"/>
              <a:gd name="connsiteY64" fmla="*/ 1204912 h 2386012"/>
              <a:gd name="connsiteX65" fmla="*/ 395288 w 3819525"/>
              <a:gd name="connsiteY65" fmla="*/ 1143000 h 2386012"/>
              <a:gd name="connsiteX66" fmla="*/ 366713 w 3819525"/>
              <a:gd name="connsiteY66" fmla="*/ 1143000 h 2386012"/>
              <a:gd name="connsiteX67" fmla="*/ 366713 w 3819525"/>
              <a:gd name="connsiteY67" fmla="*/ 1143000 h 2386012"/>
              <a:gd name="connsiteX68" fmla="*/ 338138 w 3819525"/>
              <a:gd name="connsiteY68" fmla="*/ 1114425 h 2386012"/>
              <a:gd name="connsiteX69" fmla="*/ 338138 w 3819525"/>
              <a:gd name="connsiteY69" fmla="*/ 1081087 h 2386012"/>
              <a:gd name="connsiteX70" fmla="*/ 319088 w 3819525"/>
              <a:gd name="connsiteY70" fmla="*/ 1081087 h 2386012"/>
              <a:gd name="connsiteX71" fmla="*/ 319088 w 3819525"/>
              <a:gd name="connsiteY71" fmla="*/ 1038225 h 2386012"/>
              <a:gd name="connsiteX72" fmla="*/ 290513 w 3819525"/>
              <a:gd name="connsiteY72" fmla="*/ 1038225 h 2386012"/>
              <a:gd name="connsiteX73" fmla="*/ 290513 w 3819525"/>
              <a:gd name="connsiteY73" fmla="*/ 1000125 h 2386012"/>
              <a:gd name="connsiteX74" fmla="*/ 276225 w 3819525"/>
              <a:gd name="connsiteY74" fmla="*/ 985837 h 2386012"/>
              <a:gd name="connsiteX75" fmla="*/ 276225 w 3819525"/>
              <a:gd name="connsiteY75" fmla="*/ 952500 h 2386012"/>
              <a:gd name="connsiteX76" fmla="*/ 247650 w 3819525"/>
              <a:gd name="connsiteY76" fmla="*/ 952500 h 2386012"/>
              <a:gd name="connsiteX77" fmla="*/ 247650 w 3819525"/>
              <a:gd name="connsiteY77" fmla="*/ 919162 h 2386012"/>
              <a:gd name="connsiteX78" fmla="*/ 219075 w 3819525"/>
              <a:gd name="connsiteY78" fmla="*/ 919162 h 2386012"/>
              <a:gd name="connsiteX79" fmla="*/ 185738 w 3819525"/>
              <a:gd name="connsiteY79" fmla="*/ 838199 h 2386012"/>
              <a:gd name="connsiteX80" fmla="*/ 185738 w 3819525"/>
              <a:gd name="connsiteY80" fmla="*/ 785812 h 2386012"/>
              <a:gd name="connsiteX81" fmla="*/ 161925 w 3819525"/>
              <a:gd name="connsiteY81" fmla="*/ 785812 h 2386012"/>
              <a:gd name="connsiteX82" fmla="*/ 161925 w 3819525"/>
              <a:gd name="connsiteY82" fmla="*/ 752475 h 2386012"/>
              <a:gd name="connsiteX83" fmla="*/ 142875 w 3819525"/>
              <a:gd name="connsiteY83" fmla="*/ 752475 h 2386012"/>
              <a:gd name="connsiteX84" fmla="*/ 123825 w 3819525"/>
              <a:gd name="connsiteY84" fmla="*/ 700087 h 2386012"/>
              <a:gd name="connsiteX85" fmla="*/ 123825 w 3819525"/>
              <a:gd name="connsiteY85" fmla="*/ 642937 h 2386012"/>
              <a:gd name="connsiteX86" fmla="*/ 104775 w 3819525"/>
              <a:gd name="connsiteY86" fmla="*/ 642937 h 2386012"/>
              <a:gd name="connsiteX87" fmla="*/ 66675 w 3819525"/>
              <a:gd name="connsiteY87" fmla="*/ 471487 h 2386012"/>
              <a:gd name="connsiteX88" fmla="*/ 52388 w 3819525"/>
              <a:gd name="connsiteY88" fmla="*/ 457200 h 2386012"/>
              <a:gd name="connsiteX89" fmla="*/ 52388 w 3819525"/>
              <a:gd name="connsiteY89" fmla="*/ 347662 h 2386012"/>
              <a:gd name="connsiteX90" fmla="*/ 28575 w 3819525"/>
              <a:gd name="connsiteY90" fmla="*/ 347662 h 2386012"/>
              <a:gd name="connsiteX91" fmla="*/ 28575 w 3819525"/>
              <a:gd name="connsiteY91" fmla="*/ 223837 h 2386012"/>
              <a:gd name="connsiteX92" fmla="*/ 9525 w 3819525"/>
              <a:gd name="connsiteY92" fmla="*/ 223837 h 2386012"/>
              <a:gd name="connsiteX93" fmla="*/ 9525 w 3819525"/>
              <a:gd name="connsiteY93" fmla="*/ 119062 h 2386012"/>
              <a:gd name="connsiteX94" fmla="*/ 0 w 3819525"/>
              <a:gd name="connsiteY94" fmla="*/ 109537 h 2386012"/>
              <a:gd name="connsiteX95" fmla="*/ 0 w 3819525"/>
              <a:gd name="connsiteY95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1150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0075 w 3819525"/>
              <a:gd name="connsiteY50" fmla="*/ 1395412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1150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0075 w 3819525"/>
              <a:gd name="connsiteY50" fmla="*/ 1395412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6174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0075 w 3819525"/>
              <a:gd name="connsiteY50" fmla="*/ 1395412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6174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0075 w 3819525"/>
              <a:gd name="connsiteY50" fmla="*/ 1395412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3662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0075 w 3819525"/>
              <a:gd name="connsiteY50" fmla="*/ 1395412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3662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2587 w 3819525"/>
              <a:gd name="connsiteY50" fmla="*/ 1405460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3662 h 2386012"/>
              <a:gd name="connsiteX46" fmla="*/ 733425 w 3819525"/>
              <a:gd name="connsiteY46" fmla="*/ 1581150 h 2386012"/>
              <a:gd name="connsiteX47" fmla="*/ 733425 w 3819525"/>
              <a:gd name="connsiteY47" fmla="*/ 1547812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2587 w 3819525"/>
              <a:gd name="connsiteY50" fmla="*/ 1405460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3662 h 2386012"/>
              <a:gd name="connsiteX46" fmla="*/ 733425 w 3819525"/>
              <a:gd name="connsiteY46" fmla="*/ 1581150 h 2386012"/>
              <a:gd name="connsiteX47" fmla="*/ 733425 w 3819525"/>
              <a:gd name="connsiteY47" fmla="*/ 1550463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2587 w 3819525"/>
              <a:gd name="connsiteY50" fmla="*/ 1405460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838199 h 2386012"/>
              <a:gd name="connsiteX79" fmla="*/ 185738 w 3819525"/>
              <a:gd name="connsiteY79" fmla="*/ 785812 h 2386012"/>
              <a:gd name="connsiteX80" fmla="*/ 161925 w 3819525"/>
              <a:gd name="connsiteY80" fmla="*/ 785812 h 2386012"/>
              <a:gd name="connsiteX81" fmla="*/ 161925 w 3819525"/>
              <a:gd name="connsiteY81" fmla="*/ 752475 h 2386012"/>
              <a:gd name="connsiteX82" fmla="*/ 142875 w 3819525"/>
              <a:gd name="connsiteY82" fmla="*/ 752475 h 2386012"/>
              <a:gd name="connsiteX83" fmla="*/ 123825 w 3819525"/>
              <a:gd name="connsiteY83" fmla="*/ 700087 h 2386012"/>
              <a:gd name="connsiteX84" fmla="*/ 123825 w 3819525"/>
              <a:gd name="connsiteY84" fmla="*/ 642937 h 2386012"/>
              <a:gd name="connsiteX85" fmla="*/ 104775 w 3819525"/>
              <a:gd name="connsiteY85" fmla="*/ 642937 h 2386012"/>
              <a:gd name="connsiteX86" fmla="*/ 66675 w 3819525"/>
              <a:gd name="connsiteY86" fmla="*/ 471487 h 2386012"/>
              <a:gd name="connsiteX87" fmla="*/ 52388 w 3819525"/>
              <a:gd name="connsiteY87" fmla="*/ 457200 h 2386012"/>
              <a:gd name="connsiteX88" fmla="*/ 52388 w 3819525"/>
              <a:gd name="connsiteY88" fmla="*/ 347662 h 2386012"/>
              <a:gd name="connsiteX89" fmla="*/ 28575 w 3819525"/>
              <a:gd name="connsiteY89" fmla="*/ 347662 h 2386012"/>
              <a:gd name="connsiteX90" fmla="*/ 28575 w 3819525"/>
              <a:gd name="connsiteY90" fmla="*/ 223837 h 2386012"/>
              <a:gd name="connsiteX91" fmla="*/ 9525 w 3819525"/>
              <a:gd name="connsiteY91" fmla="*/ 223837 h 2386012"/>
              <a:gd name="connsiteX92" fmla="*/ 9525 w 3819525"/>
              <a:gd name="connsiteY92" fmla="*/ 119062 h 2386012"/>
              <a:gd name="connsiteX93" fmla="*/ 0 w 3819525"/>
              <a:gd name="connsiteY93" fmla="*/ 109537 h 2386012"/>
              <a:gd name="connsiteX94" fmla="*/ 0 w 3819525"/>
              <a:gd name="connsiteY94" fmla="*/ 0 h 2386012"/>
              <a:gd name="connsiteX0" fmla="*/ 3819525 w 3819525"/>
              <a:gd name="connsiteY0" fmla="*/ 2386012 h 2386012"/>
              <a:gd name="connsiteX1" fmla="*/ 3514725 w 3819525"/>
              <a:gd name="connsiteY1" fmla="*/ 2386012 h 2386012"/>
              <a:gd name="connsiteX2" fmla="*/ 3514725 w 3819525"/>
              <a:gd name="connsiteY2" fmla="*/ 2305050 h 2386012"/>
              <a:gd name="connsiteX3" fmla="*/ 3290888 w 3819525"/>
              <a:gd name="connsiteY3" fmla="*/ 2305050 h 2386012"/>
              <a:gd name="connsiteX4" fmla="*/ 3290888 w 3819525"/>
              <a:gd name="connsiteY4" fmla="*/ 2276475 h 2386012"/>
              <a:gd name="connsiteX5" fmla="*/ 3186113 w 3819525"/>
              <a:gd name="connsiteY5" fmla="*/ 2276475 h 2386012"/>
              <a:gd name="connsiteX6" fmla="*/ 3186113 w 3819525"/>
              <a:gd name="connsiteY6" fmla="*/ 2243137 h 2386012"/>
              <a:gd name="connsiteX7" fmla="*/ 3048000 w 3819525"/>
              <a:gd name="connsiteY7" fmla="*/ 2243137 h 2386012"/>
              <a:gd name="connsiteX8" fmla="*/ 2967038 w 3819525"/>
              <a:gd name="connsiteY8" fmla="*/ 2200275 h 2386012"/>
              <a:gd name="connsiteX9" fmla="*/ 2833688 w 3819525"/>
              <a:gd name="connsiteY9" fmla="*/ 2200275 h 2386012"/>
              <a:gd name="connsiteX10" fmla="*/ 2833688 w 3819525"/>
              <a:gd name="connsiteY10" fmla="*/ 2176462 h 2386012"/>
              <a:gd name="connsiteX11" fmla="*/ 2771775 w 3819525"/>
              <a:gd name="connsiteY11" fmla="*/ 2176462 h 2386012"/>
              <a:gd name="connsiteX12" fmla="*/ 2714625 w 3819525"/>
              <a:gd name="connsiteY12" fmla="*/ 2138362 h 2386012"/>
              <a:gd name="connsiteX13" fmla="*/ 2667000 w 3819525"/>
              <a:gd name="connsiteY13" fmla="*/ 2138362 h 2386012"/>
              <a:gd name="connsiteX14" fmla="*/ 2667000 w 3819525"/>
              <a:gd name="connsiteY14" fmla="*/ 2128837 h 2386012"/>
              <a:gd name="connsiteX15" fmla="*/ 2552700 w 3819525"/>
              <a:gd name="connsiteY15" fmla="*/ 2128837 h 2386012"/>
              <a:gd name="connsiteX16" fmla="*/ 2552700 w 3819525"/>
              <a:gd name="connsiteY16" fmla="*/ 2114550 h 2386012"/>
              <a:gd name="connsiteX17" fmla="*/ 2457450 w 3819525"/>
              <a:gd name="connsiteY17" fmla="*/ 2114550 h 2386012"/>
              <a:gd name="connsiteX18" fmla="*/ 2457450 w 3819525"/>
              <a:gd name="connsiteY18" fmla="*/ 2090737 h 2386012"/>
              <a:gd name="connsiteX19" fmla="*/ 2133600 w 3819525"/>
              <a:gd name="connsiteY19" fmla="*/ 2090737 h 2386012"/>
              <a:gd name="connsiteX20" fmla="*/ 2133600 w 3819525"/>
              <a:gd name="connsiteY20" fmla="*/ 2071687 h 2386012"/>
              <a:gd name="connsiteX21" fmla="*/ 2019300 w 3819525"/>
              <a:gd name="connsiteY21" fmla="*/ 2071687 h 2386012"/>
              <a:gd name="connsiteX22" fmla="*/ 2016788 w 3819525"/>
              <a:gd name="connsiteY22" fmla="*/ 2062162 h 2386012"/>
              <a:gd name="connsiteX23" fmla="*/ 1944828 w 3819525"/>
              <a:gd name="connsiteY23" fmla="*/ 2059650 h 2386012"/>
              <a:gd name="connsiteX24" fmla="*/ 1895475 w 3819525"/>
              <a:gd name="connsiteY24" fmla="*/ 2019300 h 2386012"/>
              <a:gd name="connsiteX25" fmla="*/ 1824038 w 3819525"/>
              <a:gd name="connsiteY25" fmla="*/ 2005012 h 2386012"/>
              <a:gd name="connsiteX26" fmla="*/ 1821657 w 3819525"/>
              <a:gd name="connsiteY26" fmla="*/ 1990725 h 2386012"/>
              <a:gd name="connsiteX27" fmla="*/ 1747838 w 3819525"/>
              <a:gd name="connsiteY27" fmla="*/ 1981200 h 2386012"/>
              <a:gd name="connsiteX28" fmla="*/ 1745456 w 3819525"/>
              <a:gd name="connsiteY28" fmla="*/ 1969294 h 2386012"/>
              <a:gd name="connsiteX29" fmla="*/ 1600200 w 3819525"/>
              <a:gd name="connsiteY29" fmla="*/ 1931194 h 2386012"/>
              <a:gd name="connsiteX30" fmla="*/ 1552575 w 3819525"/>
              <a:gd name="connsiteY30" fmla="*/ 1924050 h 2386012"/>
              <a:gd name="connsiteX31" fmla="*/ 1552575 w 3819525"/>
              <a:gd name="connsiteY31" fmla="*/ 1909762 h 2386012"/>
              <a:gd name="connsiteX32" fmla="*/ 1495425 w 3819525"/>
              <a:gd name="connsiteY32" fmla="*/ 1907381 h 2386012"/>
              <a:gd name="connsiteX33" fmla="*/ 1456278 w 3819525"/>
              <a:gd name="connsiteY33" fmla="*/ 1883699 h 2386012"/>
              <a:gd name="connsiteX34" fmla="*/ 1383009 w 3819525"/>
              <a:gd name="connsiteY34" fmla="*/ 1883699 h 2386012"/>
              <a:gd name="connsiteX35" fmla="*/ 1319213 w 3819525"/>
              <a:gd name="connsiteY35" fmla="*/ 1833562 h 2386012"/>
              <a:gd name="connsiteX36" fmla="*/ 1319213 w 3819525"/>
              <a:gd name="connsiteY36" fmla="*/ 1833562 h 2386012"/>
              <a:gd name="connsiteX37" fmla="*/ 1290638 w 3819525"/>
              <a:gd name="connsiteY37" fmla="*/ 1814512 h 2386012"/>
              <a:gd name="connsiteX38" fmla="*/ 1200150 w 3819525"/>
              <a:gd name="connsiteY38" fmla="*/ 1804987 h 2386012"/>
              <a:gd name="connsiteX39" fmla="*/ 1197768 w 3819525"/>
              <a:gd name="connsiteY39" fmla="*/ 1783555 h 2386012"/>
              <a:gd name="connsiteX40" fmla="*/ 1119188 w 3819525"/>
              <a:gd name="connsiteY40" fmla="*/ 1776412 h 2386012"/>
              <a:gd name="connsiteX41" fmla="*/ 1116676 w 3819525"/>
              <a:gd name="connsiteY41" fmla="*/ 1755112 h 2386012"/>
              <a:gd name="connsiteX42" fmla="*/ 1038225 w 3819525"/>
              <a:gd name="connsiteY42" fmla="*/ 1752600 h 2386012"/>
              <a:gd name="connsiteX43" fmla="*/ 1009650 w 3819525"/>
              <a:gd name="connsiteY43" fmla="*/ 1719262 h 2386012"/>
              <a:gd name="connsiteX44" fmla="*/ 957263 w 3819525"/>
              <a:gd name="connsiteY44" fmla="*/ 1719262 h 2386012"/>
              <a:gd name="connsiteX45" fmla="*/ 762000 w 3819525"/>
              <a:gd name="connsiteY45" fmla="*/ 1583662 h 2386012"/>
              <a:gd name="connsiteX46" fmla="*/ 733425 w 3819525"/>
              <a:gd name="connsiteY46" fmla="*/ 1581150 h 2386012"/>
              <a:gd name="connsiteX47" fmla="*/ 733425 w 3819525"/>
              <a:gd name="connsiteY47" fmla="*/ 1550463 h 2386012"/>
              <a:gd name="connsiteX48" fmla="*/ 700088 w 3819525"/>
              <a:gd name="connsiteY48" fmla="*/ 1547812 h 2386012"/>
              <a:gd name="connsiteX49" fmla="*/ 600075 w 3819525"/>
              <a:gd name="connsiteY49" fmla="*/ 1447800 h 2386012"/>
              <a:gd name="connsiteX50" fmla="*/ 602587 w 3819525"/>
              <a:gd name="connsiteY50" fmla="*/ 1405460 h 2386012"/>
              <a:gd name="connsiteX51" fmla="*/ 576263 w 3819525"/>
              <a:gd name="connsiteY51" fmla="*/ 1400175 h 2386012"/>
              <a:gd name="connsiteX52" fmla="*/ 576263 w 3819525"/>
              <a:gd name="connsiteY52" fmla="*/ 1381125 h 2386012"/>
              <a:gd name="connsiteX53" fmla="*/ 542925 w 3819525"/>
              <a:gd name="connsiteY53" fmla="*/ 1376362 h 2386012"/>
              <a:gd name="connsiteX54" fmla="*/ 542925 w 3819525"/>
              <a:gd name="connsiteY54" fmla="*/ 1333500 h 2386012"/>
              <a:gd name="connsiteX55" fmla="*/ 519113 w 3819525"/>
              <a:gd name="connsiteY55" fmla="*/ 1333500 h 2386012"/>
              <a:gd name="connsiteX56" fmla="*/ 519113 w 3819525"/>
              <a:gd name="connsiteY56" fmla="*/ 1281112 h 2386012"/>
              <a:gd name="connsiteX57" fmla="*/ 490538 w 3819525"/>
              <a:gd name="connsiteY57" fmla="*/ 1281112 h 2386012"/>
              <a:gd name="connsiteX58" fmla="*/ 490538 w 3819525"/>
              <a:gd name="connsiteY58" fmla="*/ 1252537 h 2386012"/>
              <a:gd name="connsiteX59" fmla="*/ 466725 w 3819525"/>
              <a:gd name="connsiteY59" fmla="*/ 1252537 h 2386012"/>
              <a:gd name="connsiteX60" fmla="*/ 466725 w 3819525"/>
              <a:gd name="connsiteY60" fmla="*/ 1233487 h 2386012"/>
              <a:gd name="connsiteX61" fmla="*/ 423863 w 3819525"/>
              <a:gd name="connsiteY61" fmla="*/ 1233487 h 2386012"/>
              <a:gd name="connsiteX62" fmla="*/ 423863 w 3819525"/>
              <a:gd name="connsiteY62" fmla="*/ 1204912 h 2386012"/>
              <a:gd name="connsiteX63" fmla="*/ 395288 w 3819525"/>
              <a:gd name="connsiteY63" fmla="*/ 1204912 h 2386012"/>
              <a:gd name="connsiteX64" fmla="*/ 395288 w 3819525"/>
              <a:gd name="connsiteY64" fmla="*/ 1143000 h 2386012"/>
              <a:gd name="connsiteX65" fmla="*/ 366713 w 3819525"/>
              <a:gd name="connsiteY65" fmla="*/ 1143000 h 2386012"/>
              <a:gd name="connsiteX66" fmla="*/ 366713 w 3819525"/>
              <a:gd name="connsiteY66" fmla="*/ 1143000 h 2386012"/>
              <a:gd name="connsiteX67" fmla="*/ 338138 w 3819525"/>
              <a:gd name="connsiteY67" fmla="*/ 1114425 h 2386012"/>
              <a:gd name="connsiteX68" fmla="*/ 338138 w 3819525"/>
              <a:gd name="connsiteY68" fmla="*/ 1081087 h 2386012"/>
              <a:gd name="connsiteX69" fmla="*/ 319088 w 3819525"/>
              <a:gd name="connsiteY69" fmla="*/ 1081087 h 2386012"/>
              <a:gd name="connsiteX70" fmla="*/ 319088 w 3819525"/>
              <a:gd name="connsiteY70" fmla="*/ 1038225 h 2386012"/>
              <a:gd name="connsiteX71" fmla="*/ 290513 w 3819525"/>
              <a:gd name="connsiteY71" fmla="*/ 1038225 h 2386012"/>
              <a:gd name="connsiteX72" fmla="*/ 290513 w 3819525"/>
              <a:gd name="connsiteY72" fmla="*/ 1000125 h 2386012"/>
              <a:gd name="connsiteX73" fmla="*/ 276225 w 3819525"/>
              <a:gd name="connsiteY73" fmla="*/ 985837 h 2386012"/>
              <a:gd name="connsiteX74" fmla="*/ 276225 w 3819525"/>
              <a:gd name="connsiteY74" fmla="*/ 952500 h 2386012"/>
              <a:gd name="connsiteX75" fmla="*/ 247650 w 3819525"/>
              <a:gd name="connsiteY75" fmla="*/ 952500 h 2386012"/>
              <a:gd name="connsiteX76" fmla="*/ 247650 w 3819525"/>
              <a:gd name="connsiteY76" fmla="*/ 919162 h 2386012"/>
              <a:gd name="connsiteX77" fmla="*/ 219075 w 3819525"/>
              <a:gd name="connsiteY77" fmla="*/ 919162 h 2386012"/>
              <a:gd name="connsiteX78" fmla="*/ 185738 w 3819525"/>
              <a:gd name="connsiteY78" fmla="*/ 785812 h 2386012"/>
              <a:gd name="connsiteX79" fmla="*/ 161925 w 3819525"/>
              <a:gd name="connsiteY79" fmla="*/ 785812 h 2386012"/>
              <a:gd name="connsiteX80" fmla="*/ 161925 w 3819525"/>
              <a:gd name="connsiteY80" fmla="*/ 752475 h 2386012"/>
              <a:gd name="connsiteX81" fmla="*/ 142875 w 3819525"/>
              <a:gd name="connsiteY81" fmla="*/ 752475 h 2386012"/>
              <a:gd name="connsiteX82" fmla="*/ 123825 w 3819525"/>
              <a:gd name="connsiteY82" fmla="*/ 700087 h 2386012"/>
              <a:gd name="connsiteX83" fmla="*/ 123825 w 3819525"/>
              <a:gd name="connsiteY83" fmla="*/ 642937 h 2386012"/>
              <a:gd name="connsiteX84" fmla="*/ 104775 w 3819525"/>
              <a:gd name="connsiteY84" fmla="*/ 642937 h 2386012"/>
              <a:gd name="connsiteX85" fmla="*/ 66675 w 3819525"/>
              <a:gd name="connsiteY85" fmla="*/ 471487 h 2386012"/>
              <a:gd name="connsiteX86" fmla="*/ 52388 w 3819525"/>
              <a:gd name="connsiteY86" fmla="*/ 457200 h 2386012"/>
              <a:gd name="connsiteX87" fmla="*/ 52388 w 3819525"/>
              <a:gd name="connsiteY87" fmla="*/ 347662 h 2386012"/>
              <a:gd name="connsiteX88" fmla="*/ 28575 w 3819525"/>
              <a:gd name="connsiteY88" fmla="*/ 347662 h 2386012"/>
              <a:gd name="connsiteX89" fmla="*/ 28575 w 3819525"/>
              <a:gd name="connsiteY89" fmla="*/ 223837 h 2386012"/>
              <a:gd name="connsiteX90" fmla="*/ 9525 w 3819525"/>
              <a:gd name="connsiteY90" fmla="*/ 223837 h 2386012"/>
              <a:gd name="connsiteX91" fmla="*/ 9525 w 3819525"/>
              <a:gd name="connsiteY91" fmla="*/ 119062 h 2386012"/>
              <a:gd name="connsiteX92" fmla="*/ 0 w 3819525"/>
              <a:gd name="connsiteY92" fmla="*/ 109537 h 2386012"/>
              <a:gd name="connsiteX93" fmla="*/ 0 w 3819525"/>
              <a:gd name="connsiteY93" fmla="*/ 0 h 23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819525" h="2386012">
                <a:moveTo>
                  <a:pt x="3819525" y="2386012"/>
                </a:moveTo>
                <a:lnTo>
                  <a:pt x="3514725" y="2386012"/>
                </a:lnTo>
                <a:lnTo>
                  <a:pt x="3514725" y="2305050"/>
                </a:lnTo>
                <a:lnTo>
                  <a:pt x="3290888" y="2305050"/>
                </a:lnTo>
                <a:lnTo>
                  <a:pt x="3290888" y="2276475"/>
                </a:lnTo>
                <a:lnTo>
                  <a:pt x="3186113" y="2276475"/>
                </a:lnTo>
                <a:lnTo>
                  <a:pt x="3186113" y="2243137"/>
                </a:lnTo>
                <a:lnTo>
                  <a:pt x="3048000" y="2243137"/>
                </a:lnTo>
                <a:lnTo>
                  <a:pt x="2967038" y="2200275"/>
                </a:lnTo>
                <a:lnTo>
                  <a:pt x="2833688" y="2200275"/>
                </a:lnTo>
                <a:lnTo>
                  <a:pt x="2833688" y="2176462"/>
                </a:lnTo>
                <a:lnTo>
                  <a:pt x="2771775" y="2176462"/>
                </a:lnTo>
                <a:lnTo>
                  <a:pt x="2714625" y="2138362"/>
                </a:lnTo>
                <a:lnTo>
                  <a:pt x="2667000" y="2138362"/>
                </a:lnTo>
                <a:lnTo>
                  <a:pt x="2667000" y="2128837"/>
                </a:lnTo>
                <a:lnTo>
                  <a:pt x="2552700" y="2128837"/>
                </a:lnTo>
                <a:lnTo>
                  <a:pt x="2552700" y="2114550"/>
                </a:lnTo>
                <a:lnTo>
                  <a:pt x="2457450" y="2114550"/>
                </a:lnTo>
                <a:lnTo>
                  <a:pt x="2457450" y="2090737"/>
                </a:lnTo>
                <a:lnTo>
                  <a:pt x="2133600" y="2090737"/>
                </a:lnTo>
                <a:lnTo>
                  <a:pt x="2133600" y="2071687"/>
                </a:lnTo>
                <a:lnTo>
                  <a:pt x="2019300" y="2071687"/>
                </a:lnTo>
                <a:lnTo>
                  <a:pt x="2016788" y="2062162"/>
                </a:lnTo>
                <a:lnTo>
                  <a:pt x="1944828" y="2059650"/>
                </a:lnTo>
                <a:lnTo>
                  <a:pt x="1895475" y="2019300"/>
                </a:lnTo>
                <a:lnTo>
                  <a:pt x="1824038" y="2005012"/>
                </a:lnTo>
                <a:lnTo>
                  <a:pt x="1821657" y="1990725"/>
                </a:lnTo>
                <a:lnTo>
                  <a:pt x="1747838" y="1981200"/>
                </a:lnTo>
                <a:lnTo>
                  <a:pt x="1745456" y="1969294"/>
                </a:lnTo>
                <a:lnTo>
                  <a:pt x="1600200" y="1931194"/>
                </a:lnTo>
                <a:lnTo>
                  <a:pt x="1552575" y="1924050"/>
                </a:lnTo>
                <a:lnTo>
                  <a:pt x="1552575" y="1909762"/>
                </a:lnTo>
                <a:lnTo>
                  <a:pt x="1495425" y="1907381"/>
                </a:lnTo>
                <a:lnTo>
                  <a:pt x="1456278" y="1883699"/>
                </a:lnTo>
                <a:lnTo>
                  <a:pt x="1383009" y="1883699"/>
                </a:lnTo>
                <a:lnTo>
                  <a:pt x="1319213" y="1833562"/>
                </a:lnTo>
                <a:lnTo>
                  <a:pt x="1319213" y="1833562"/>
                </a:lnTo>
                <a:lnTo>
                  <a:pt x="1290638" y="1814512"/>
                </a:lnTo>
                <a:lnTo>
                  <a:pt x="1200150" y="1804987"/>
                </a:lnTo>
                <a:lnTo>
                  <a:pt x="1197768" y="1783555"/>
                </a:lnTo>
                <a:lnTo>
                  <a:pt x="1119188" y="1776412"/>
                </a:lnTo>
                <a:lnTo>
                  <a:pt x="1116676" y="1755112"/>
                </a:lnTo>
                <a:lnTo>
                  <a:pt x="1038225" y="1752600"/>
                </a:lnTo>
                <a:lnTo>
                  <a:pt x="1009650" y="1719262"/>
                </a:lnTo>
                <a:lnTo>
                  <a:pt x="957263" y="1719262"/>
                </a:lnTo>
                <a:lnTo>
                  <a:pt x="762000" y="1583662"/>
                </a:lnTo>
                <a:lnTo>
                  <a:pt x="733425" y="1581150"/>
                </a:lnTo>
                <a:lnTo>
                  <a:pt x="733425" y="1550463"/>
                </a:lnTo>
                <a:lnTo>
                  <a:pt x="700088" y="1547812"/>
                </a:lnTo>
                <a:lnTo>
                  <a:pt x="600075" y="1447800"/>
                </a:lnTo>
                <a:lnTo>
                  <a:pt x="602587" y="1405460"/>
                </a:lnTo>
                <a:lnTo>
                  <a:pt x="576263" y="1400175"/>
                </a:lnTo>
                <a:lnTo>
                  <a:pt x="576263" y="1381125"/>
                </a:lnTo>
                <a:lnTo>
                  <a:pt x="542925" y="1376362"/>
                </a:lnTo>
                <a:lnTo>
                  <a:pt x="542925" y="1333500"/>
                </a:lnTo>
                <a:lnTo>
                  <a:pt x="519113" y="1333500"/>
                </a:lnTo>
                <a:lnTo>
                  <a:pt x="519113" y="1281112"/>
                </a:lnTo>
                <a:lnTo>
                  <a:pt x="490538" y="1281112"/>
                </a:lnTo>
                <a:lnTo>
                  <a:pt x="490538" y="1252537"/>
                </a:lnTo>
                <a:lnTo>
                  <a:pt x="466725" y="1252537"/>
                </a:lnTo>
                <a:lnTo>
                  <a:pt x="466725" y="1233487"/>
                </a:lnTo>
                <a:lnTo>
                  <a:pt x="423863" y="1233487"/>
                </a:lnTo>
                <a:lnTo>
                  <a:pt x="423863" y="1204912"/>
                </a:lnTo>
                <a:lnTo>
                  <a:pt x="395288" y="1204912"/>
                </a:lnTo>
                <a:lnTo>
                  <a:pt x="395288" y="1143000"/>
                </a:lnTo>
                <a:lnTo>
                  <a:pt x="366713" y="1143000"/>
                </a:lnTo>
                <a:lnTo>
                  <a:pt x="366713" y="1143000"/>
                </a:lnTo>
                <a:lnTo>
                  <a:pt x="338138" y="1114425"/>
                </a:lnTo>
                <a:lnTo>
                  <a:pt x="338138" y="1081087"/>
                </a:lnTo>
                <a:lnTo>
                  <a:pt x="319088" y="1081087"/>
                </a:lnTo>
                <a:lnTo>
                  <a:pt x="319088" y="1038225"/>
                </a:lnTo>
                <a:lnTo>
                  <a:pt x="290513" y="1038225"/>
                </a:lnTo>
                <a:lnTo>
                  <a:pt x="290513" y="1000125"/>
                </a:lnTo>
                <a:lnTo>
                  <a:pt x="276225" y="985837"/>
                </a:lnTo>
                <a:lnTo>
                  <a:pt x="276225" y="952500"/>
                </a:lnTo>
                <a:lnTo>
                  <a:pt x="247650" y="952500"/>
                </a:lnTo>
                <a:lnTo>
                  <a:pt x="247650" y="919162"/>
                </a:lnTo>
                <a:lnTo>
                  <a:pt x="219075" y="919162"/>
                </a:lnTo>
                <a:lnTo>
                  <a:pt x="185738" y="785812"/>
                </a:lnTo>
                <a:lnTo>
                  <a:pt x="161925" y="785812"/>
                </a:lnTo>
                <a:lnTo>
                  <a:pt x="161925" y="752475"/>
                </a:lnTo>
                <a:lnTo>
                  <a:pt x="142875" y="752475"/>
                </a:lnTo>
                <a:lnTo>
                  <a:pt x="123825" y="700087"/>
                </a:lnTo>
                <a:lnTo>
                  <a:pt x="123825" y="642937"/>
                </a:lnTo>
                <a:lnTo>
                  <a:pt x="104775" y="642937"/>
                </a:lnTo>
                <a:lnTo>
                  <a:pt x="66675" y="471487"/>
                </a:lnTo>
                <a:lnTo>
                  <a:pt x="52388" y="457200"/>
                </a:lnTo>
                <a:lnTo>
                  <a:pt x="52388" y="347662"/>
                </a:lnTo>
                <a:lnTo>
                  <a:pt x="28575" y="347662"/>
                </a:lnTo>
                <a:lnTo>
                  <a:pt x="28575" y="223837"/>
                </a:lnTo>
                <a:lnTo>
                  <a:pt x="9525" y="223837"/>
                </a:lnTo>
                <a:lnTo>
                  <a:pt x="9525" y="119062"/>
                </a:lnTo>
                <a:lnTo>
                  <a:pt x="0" y="10953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44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465460"/>
                </a:solidFill>
                <a:ea typeface="msgothic"/>
                <a:cs typeface="msgothic"/>
              </a:rPr>
              <a:t>AUGMENT: </a:t>
            </a:r>
            <a:r>
              <a:rPr lang="en-US" altLang="en-US" dirty="0">
                <a:solidFill>
                  <a:srgbClr val="465460"/>
                </a:solidFill>
                <a:ea typeface="msgothic"/>
                <a:cs typeface="msgothic"/>
              </a:rPr>
              <a:t>R</a:t>
            </a:r>
            <a:r>
              <a:rPr lang="en-US" altLang="en-US" baseline="30000" dirty="0">
                <a:solidFill>
                  <a:srgbClr val="465460"/>
                </a:solidFill>
                <a:ea typeface="msgothic"/>
                <a:cs typeface="msgothic"/>
              </a:rPr>
              <a:t>2</a:t>
            </a:r>
            <a:r>
              <a:rPr lang="en-US" altLang="en-US" dirty="0">
                <a:solidFill>
                  <a:srgbClr val="465460"/>
                </a:solidFill>
                <a:ea typeface="msgothic"/>
                <a:cs typeface="msgothic"/>
              </a:rPr>
              <a:t> </a:t>
            </a:r>
            <a:r>
              <a:rPr lang="en-US" dirty="0">
                <a:solidFill>
                  <a:srgbClr val="465460"/>
                </a:solidFill>
              </a:rPr>
              <a:t>vs Rituximab Monotherapy in R/R iNHL</a:t>
            </a:r>
            <a:endParaRPr lang="en-US" altLang="en-US" dirty="0">
              <a:solidFill>
                <a:srgbClr val="4654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57C7CE-D509-4B43-9B41-EC5D6F1AD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Multicenter, placebo-controlled, randomized phase III trial</a:t>
            </a:r>
          </a:p>
        </p:txBody>
      </p:sp>
      <p:sp>
        <p:nvSpPr>
          <p:cNvPr id="20484" name="Text Box 23">
            <a:extLst>
              <a:ext uri="{FF2B5EF4-FFF2-40B4-BE49-F238E27FC236}">
                <a16:creationId xmlns:a16="http://schemas.microsoft.com/office/drawing/2014/main" xmlns="" id="{64FE162B-3EC3-45F7-BE70-11BF0B9D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85" y="2957183"/>
            <a:ext cx="25630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Adult patients with R/R grade 1-3a FL or MZL;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≥1 prior chemo/immunotherapy; not rituximab refractory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358)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xmlns="" id="{51AF4565-EC2F-431E-A6C1-EF15E2D4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915" y="2682994"/>
            <a:ext cx="3406660" cy="9398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Rituximab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375 mg/m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+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Lenalidomide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20 mg/day*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178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0487" name="Line 26">
            <a:extLst>
              <a:ext uri="{FF2B5EF4-FFF2-40B4-BE49-F238E27FC236}">
                <a16:creationId xmlns:a16="http://schemas.microsoft.com/office/drawing/2014/main" xmlns="" id="{9555F710-4B64-46BC-971C-7B76A8CFD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1705" y="3781570"/>
            <a:ext cx="8128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8" name="Line 27">
            <a:extLst>
              <a:ext uri="{FF2B5EF4-FFF2-40B4-BE49-F238E27FC236}">
                <a16:creationId xmlns:a16="http://schemas.microsoft.com/office/drawing/2014/main" xmlns="" id="{893A8A7E-5AD0-4FDC-A595-497C4C9E50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1705" y="3152920"/>
            <a:ext cx="812800" cy="469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xmlns="" id="{B1BF5E26-AA5D-4854-9D56-E590AB6C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914" y="3768846"/>
            <a:ext cx="3406659" cy="93985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Rituximab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375 mg/m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+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PBO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180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0492" name="Text Box 31">
            <a:extLst>
              <a:ext uri="{FF2B5EF4-FFF2-40B4-BE49-F238E27FC236}">
                <a16:creationId xmlns:a16="http://schemas.microsoft.com/office/drawing/2014/main" xmlns="" id="{1426042B-85FB-4AE4-929B-9D51F19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112" y="2834500"/>
            <a:ext cx="2563091" cy="17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≤12 cycles or until PD, relapse, or intolerability;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5-yr follow-up for OS, SPMs, subsequent treatment, and histologic transformations</a:t>
            </a:r>
          </a:p>
        </p:txBody>
      </p:sp>
      <p:sp>
        <p:nvSpPr>
          <p:cNvPr id="20493" name="Line 32">
            <a:extLst>
              <a:ext uri="{FF2B5EF4-FFF2-40B4-BE49-F238E27FC236}">
                <a16:creationId xmlns:a16="http://schemas.microsoft.com/office/drawing/2014/main" xmlns="" id="{60E1E584-705B-4376-990B-CEAF91451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635" y="3695845"/>
            <a:ext cx="891904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xmlns="" id="{7E539326-5C23-F843-A27A-8C2A7757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81" y="637892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Leonard. JCO. 2019;37:1188. </a:t>
            </a: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Leonard. ASH 2022. Abstr 230.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836B4D-E59A-8948-8C5A-E1F5F5CA86CA}"/>
              </a:ext>
            </a:extLst>
          </p:cNvPr>
          <p:cNvSpPr txBox="1"/>
          <p:nvPr/>
        </p:nvSpPr>
        <p:spPr bwMode="auto">
          <a:xfrm>
            <a:off x="2080934" y="4733484"/>
            <a:ext cx="79250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Rituximab: Days 1, 8, 15, 22 of cycle 1; Day 1 of cycles 2-5. Lenalidomide: Days 1-21 of 28. Prophylactic anticoagulation recommended for at-risk patients. Growth factor use allowed per ASCO/ESMO guidelines. *10 mg/day if CrCl 30-59 mL/min.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FL, n = 147; MZL, n = 31.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‡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FL, n = 148; MZL, n = 32.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xmlns="" id="{0300728E-76E5-410B-8984-94BB1BA1F2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35235" y="2995864"/>
            <a:ext cx="625741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387802EB-88FB-4A43-9396-AE6CDFBB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49" y="1987119"/>
            <a:ext cx="4916712" cy="5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Stratified by prior rituximab (yes vs no), time since last therapy (≤ vs &gt;2 yr), histology (FL vs MZL)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19D060C4-1207-6B54-88AD-32C02C92B83C}"/>
              </a:ext>
            </a:extLst>
          </p:cNvPr>
          <p:cNvSpPr txBox="1">
            <a:spLocks/>
          </p:cNvSpPr>
          <p:nvPr/>
        </p:nvSpPr>
        <p:spPr bwMode="auto">
          <a:xfrm>
            <a:off x="604677" y="5693834"/>
            <a:ext cx="10877529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537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891" marR="0" lvl="0" indent="-342891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PFS by IRC (2007 IWG criteria without PET)</a:t>
            </a:r>
          </a:p>
        </p:txBody>
      </p:sp>
    </p:spTree>
    <p:extLst>
      <p:ext uri="{BB962C8B-B14F-4D97-AF65-F5344CB8AC3E}">
        <p14:creationId xmlns:p14="http://schemas.microsoft.com/office/powerpoint/2010/main" xmlns="" val="28119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7ED6F-1170-CFFC-D34E-5BD311D5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AUGMENT: 5-Yr PFS (ASH 2022)</a:t>
            </a:r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34" name="Text Box 15">
            <a:extLst>
              <a:ext uri="{FF2B5EF4-FFF2-40B4-BE49-F238E27FC236}">
                <a16:creationId xmlns:a16="http://schemas.microsoft.com/office/drawing/2014/main" xmlns="" id="{F7FB0185-CD01-0581-7A44-3F9EF62B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46" y="6372781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Leonard. ASH 2022. Abstr 230.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D88096A-AFD6-B338-E443-ADCC2EBFB805}"/>
              </a:ext>
            </a:extLst>
          </p:cNvPr>
          <p:cNvGrpSpPr/>
          <p:nvPr/>
        </p:nvGrpSpPr>
        <p:grpSpPr>
          <a:xfrm>
            <a:off x="407046" y="1513047"/>
            <a:ext cx="10631885" cy="4516559"/>
            <a:chOff x="123765" y="1400741"/>
            <a:chExt cx="10631885" cy="45165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7726DD1-7C31-E6F5-FF69-D8289571E7DC}"/>
                </a:ext>
              </a:extLst>
            </p:cNvPr>
            <p:cNvGrpSpPr/>
            <p:nvPr/>
          </p:nvGrpSpPr>
          <p:grpSpPr>
            <a:xfrm>
              <a:off x="2376022" y="1648836"/>
              <a:ext cx="6298788" cy="3133746"/>
              <a:chOff x="1615877" y="1436217"/>
              <a:chExt cx="8740573" cy="3845886"/>
            </a:xfrm>
          </p:grpSpPr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xmlns="" id="{A08C9711-01C5-FE24-5859-C47BAEE8713C}"/>
                  </a:ext>
                </a:extLst>
              </p:cNvPr>
              <p:cNvSpPr/>
              <p:nvPr/>
            </p:nvSpPr>
            <p:spPr>
              <a:xfrm>
                <a:off x="1671322" y="1494316"/>
                <a:ext cx="8685128" cy="3787787"/>
              </a:xfrm>
              <a:custGeom>
                <a:avLst/>
                <a:gdLst>
                  <a:gd name="connsiteX0" fmla="*/ 0 w 8685128"/>
                  <a:gd name="connsiteY0" fmla="*/ 0 h 3787786"/>
                  <a:gd name="connsiteX1" fmla="*/ 163690 w 8685128"/>
                  <a:gd name="connsiteY1" fmla="*/ 0 h 3787786"/>
                  <a:gd name="connsiteX2" fmla="*/ 163690 w 8685128"/>
                  <a:gd name="connsiteY2" fmla="*/ 41495 h 3787786"/>
                  <a:gd name="connsiteX3" fmla="*/ 184056 w 8685128"/>
                  <a:gd name="connsiteY3" fmla="*/ 41495 h 3787786"/>
                  <a:gd name="connsiteX4" fmla="*/ 184056 w 8685128"/>
                  <a:gd name="connsiteY4" fmla="*/ 66443 h 3787786"/>
                  <a:gd name="connsiteX5" fmla="*/ 242608 w 8685128"/>
                  <a:gd name="connsiteY5" fmla="*/ 66443 h 3787786"/>
                  <a:gd name="connsiteX6" fmla="*/ 242608 w 8685128"/>
                  <a:gd name="connsiteY6" fmla="*/ 84136 h 3787786"/>
                  <a:gd name="connsiteX7" fmla="*/ 271247 w 8685128"/>
                  <a:gd name="connsiteY7" fmla="*/ 84136 h 3787786"/>
                  <a:gd name="connsiteX8" fmla="*/ 271247 w 8685128"/>
                  <a:gd name="connsiteY8" fmla="*/ 105775 h 3787786"/>
                  <a:gd name="connsiteX9" fmla="*/ 317198 w 8685128"/>
                  <a:gd name="connsiteY9" fmla="*/ 105775 h 3787786"/>
                  <a:gd name="connsiteX10" fmla="*/ 317198 w 8685128"/>
                  <a:gd name="connsiteY10" fmla="*/ 167000 h 3787786"/>
                  <a:gd name="connsiteX11" fmla="*/ 326999 w 8685128"/>
                  <a:gd name="connsiteY11" fmla="*/ 167000 h 3787786"/>
                  <a:gd name="connsiteX12" fmla="*/ 326999 w 8685128"/>
                  <a:gd name="connsiteY12" fmla="*/ 231279 h 3787786"/>
                  <a:gd name="connsiteX13" fmla="*/ 332472 w 8685128"/>
                  <a:gd name="connsiteY13" fmla="*/ 231279 h 3787786"/>
                  <a:gd name="connsiteX14" fmla="*/ 332472 w 8685128"/>
                  <a:gd name="connsiteY14" fmla="*/ 297977 h 3787786"/>
                  <a:gd name="connsiteX15" fmla="*/ 348892 w 8685128"/>
                  <a:gd name="connsiteY15" fmla="*/ 297977 h 3787786"/>
                  <a:gd name="connsiteX16" fmla="*/ 348892 w 8685128"/>
                  <a:gd name="connsiteY16" fmla="*/ 318343 h 3787786"/>
                  <a:gd name="connsiteX17" fmla="*/ 402225 w 8685128"/>
                  <a:gd name="connsiteY17" fmla="*/ 318343 h 3787786"/>
                  <a:gd name="connsiteX18" fmla="*/ 402225 w 8685128"/>
                  <a:gd name="connsiteY18" fmla="*/ 339091 h 3787786"/>
                  <a:gd name="connsiteX19" fmla="*/ 441174 w 8685128"/>
                  <a:gd name="connsiteY19" fmla="*/ 339091 h 3787786"/>
                  <a:gd name="connsiteX20" fmla="*/ 441174 w 8685128"/>
                  <a:gd name="connsiteY20" fmla="*/ 362257 h 3787786"/>
                  <a:gd name="connsiteX21" fmla="*/ 479615 w 8685128"/>
                  <a:gd name="connsiteY21" fmla="*/ 362257 h 3787786"/>
                  <a:gd name="connsiteX22" fmla="*/ 479615 w 8685128"/>
                  <a:gd name="connsiteY22" fmla="*/ 383641 h 3787786"/>
                  <a:gd name="connsiteX23" fmla="*/ 564897 w 8685128"/>
                  <a:gd name="connsiteY23" fmla="*/ 383641 h 3787786"/>
                  <a:gd name="connsiteX24" fmla="*/ 564897 w 8685128"/>
                  <a:gd name="connsiteY24" fmla="*/ 401843 h 3787786"/>
                  <a:gd name="connsiteX25" fmla="*/ 626503 w 8685128"/>
                  <a:gd name="connsiteY25" fmla="*/ 401843 h 3787786"/>
                  <a:gd name="connsiteX26" fmla="*/ 626503 w 8685128"/>
                  <a:gd name="connsiteY26" fmla="*/ 422845 h 3787786"/>
                  <a:gd name="connsiteX27" fmla="*/ 642287 w 8685128"/>
                  <a:gd name="connsiteY27" fmla="*/ 422845 h 3787786"/>
                  <a:gd name="connsiteX28" fmla="*/ 642287 w 8685128"/>
                  <a:gd name="connsiteY28" fmla="*/ 455176 h 3787786"/>
                  <a:gd name="connsiteX29" fmla="*/ 652979 w 8685128"/>
                  <a:gd name="connsiteY29" fmla="*/ 455176 h 3787786"/>
                  <a:gd name="connsiteX30" fmla="*/ 652979 w 8685128"/>
                  <a:gd name="connsiteY30" fmla="*/ 551532 h 3787786"/>
                  <a:gd name="connsiteX31" fmla="*/ 658707 w 8685128"/>
                  <a:gd name="connsiteY31" fmla="*/ 551532 h 3787786"/>
                  <a:gd name="connsiteX32" fmla="*/ 658707 w 8685128"/>
                  <a:gd name="connsiteY32" fmla="*/ 618866 h 3787786"/>
                  <a:gd name="connsiteX33" fmla="*/ 676400 w 8685128"/>
                  <a:gd name="connsiteY33" fmla="*/ 618866 h 3787786"/>
                  <a:gd name="connsiteX34" fmla="*/ 676400 w 8685128"/>
                  <a:gd name="connsiteY34" fmla="*/ 687601 h 3787786"/>
                  <a:gd name="connsiteX35" fmla="*/ 683400 w 8685128"/>
                  <a:gd name="connsiteY35" fmla="*/ 687601 h 3787786"/>
                  <a:gd name="connsiteX36" fmla="*/ 683400 w 8685128"/>
                  <a:gd name="connsiteY36" fmla="*/ 707457 h 3787786"/>
                  <a:gd name="connsiteX37" fmla="*/ 705039 w 8685128"/>
                  <a:gd name="connsiteY37" fmla="*/ 707457 h 3787786"/>
                  <a:gd name="connsiteX38" fmla="*/ 705039 w 8685128"/>
                  <a:gd name="connsiteY38" fmla="*/ 727569 h 3787786"/>
                  <a:gd name="connsiteX39" fmla="*/ 791212 w 8685128"/>
                  <a:gd name="connsiteY39" fmla="*/ 727569 h 3787786"/>
                  <a:gd name="connsiteX40" fmla="*/ 791212 w 8685128"/>
                  <a:gd name="connsiteY40" fmla="*/ 752262 h 3787786"/>
                  <a:gd name="connsiteX41" fmla="*/ 799485 w 8685128"/>
                  <a:gd name="connsiteY41" fmla="*/ 752262 h 3787786"/>
                  <a:gd name="connsiteX42" fmla="*/ 799485 w 8685128"/>
                  <a:gd name="connsiteY42" fmla="*/ 771737 h 3787786"/>
                  <a:gd name="connsiteX43" fmla="*/ 876876 w 8685128"/>
                  <a:gd name="connsiteY43" fmla="*/ 771737 h 3787786"/>
                  <a:gd name="connsiteX44" fmla="*/ 876876 w 8685128"/>
                  <a:gd name="connsiteY44" fmla="*/ 799231 h 3787786"/>
                  <a:gd name="connsiteX45" fmla="*/ 907679 w 8685128"/>
                  <a:gd name="connsiteY45" fmla="*/ 799231 h 3787786"/>
                  <a:gd name="connsiteX46" fmla="*/ 907679 w 8685128"/>
                  <a:gd name="connsiteY46" fmla="*/ 837926 h 3787786"/>
                  <a:gd name="connsiteX47" fmla="*/ 962539 w 8685128"/>
                  <a:gd name="connsiteY47" fmla="*/ 837926 h 3787786"/>
                  <a:gd name="connsiteX48" fmla="*/ 962539 w 8685128"/>
                  <a:gd name="connsiteY48" fmla="*/ 908824 h 3787786"/>
                  <a:gd name="connsiteX49" fmla="*/ 970686 w 8685128"/>
                  <a:gd name="connsiteY49" fmla="*/ 908824 h 3787786"/>
                  <a:gd name="connsiteX50" fmla="*/ 970686 w 8685128"/>
                  <a:gd name="connsiteY50" fmla="*/ 967376 h 3787786"/>
                  <a:gd name="connsiteX51" fmla="*/ 976541 w 8685128"/>
                  <a:gd name="connsiteY51" fmla="*/ 967376 h 3787786"/>
                  <a:gd name="connsiteX52" fmla="*/ 976541 w 8685128"/>
                  <a:gd name="connsiteY52" fmla="*/ 993597 h 3787786"/>
                  <a:gd name="connsiteX53" fmla="*/ 985324 w 8685128"/>
                  <a:gd name="connsiteY53" fmla="*/ 993597 h 3787786"/>
                  <a:gd name="connsiteX54" fmla="*/ 985324 w 8685128"/>
                  <a:gd name="connsiteY54" fmla="*/ 1096572 h 3787786"/>
                  <a:gd name="connsiteX55" fmla="*/ 992070 w 8685128"/>
                  <a:gd name="connsiteY55" fmla="*/ 1096572 h 3787786"/>
                  <a:gd name="connsiteX56" fmla="*/ 992070 w 8685128"/>
                  <a:gd name="connsiteY56" fmla="*/ 1168743 h 3787786"/>
                  <a:gd name="connsiteX57" fmla="*/ 1017018 w 8685128"/>
                  <a:gd name="connsiteY57" fmla="*/ 1168743 h 3787786"/>
                  <a:gd name="connsiteX58" fmla="*/ 1017018 w 8685128"/>
                  <a:gd name="connsiteY58" fmla="*/ 1181854 h 3787786"/>
                  <a:gd name="connsiteX59" fmla="*/ 1063605 w 8685128"/>
                  <a:gd name="connsiteY59" fmla="*/ 1181854 h 3787786"/>
                  <a:gd name="connsiteX60" fmla="*/ 1063605 w 8685128"/>
                  <a:gd name="connsiteY60" fmla="*/ 1214184 h 3787786"/>
                  <a:gd name="connsiteX61" fmla="*/ 1262935 w 8685128"/>
                  <a:gd name="connsiteY61" fmla="*/ 1214184 h 3787786"/>
                  <a:gd name="connsiteX62" fmla="*/ 1262935 w 8685128"/>
                  <a:gd name="connsiteY62" fmla="*/ 1232895 h 3787786"/>
                  <a:gd name="connsiteX63" fmla="*/ 1288138 w 8685128"/>
                  <a:gd name="connsiteY63" fmla="*/ 1232895 h 3787786"/>
                  <a:gd name="connsiteX64" fmla="*/ 1288138 w 8685128"/>
                  <a:gd name="connsiteY64" fmla="*/ 1342744 h 3787786"/>
                  <a:gd name="connsiteX65" fmla="*/ 1301885 w 8685128"/>
                  <a:gd name="connsiteY65" fmla="*/ 1342744 h 3787786"/>
                  <a:gd name="connsiteX66" fmla="*/ 1301885 w 8685128"/>
                  <a:gd name="connsiteY66" fmla="*/ 1385639 h 3787786"/>
                  <a:gd name="connsiteX67" fmla="*/ 1317795 w 8685128"/>
                  <a:gd name="connsiteY67" fmla="*/ 1385639 h 3787786"/>
                  <a:gd name="connsiteX68" fmla="*/ 1317795 w 8685128"/>
                  <a:gd name="connsiteY68" fmla="*/ 1407023 h 3787786"/>
                  <a:gd name="connsiteX69" fmla="*/ 1328360 w 8685128"/>
                  <a:gd name="connsiteY69" fmla="*/ 1407023 h 3787786"/>
                  <a:gd name="connsiteX70" fmla="*/ 1328360 w 8685128"/>
                  <a:gd name="connsiteY70" fmla="*/ 1459083 h 3787786"/>
                  <a:gd name="connsiteX71" fmla="*/ 1334470 w 8685128"/>
                  <a:gd name="connsiteY71" fmla="*/ 1459083 h 3787786"/>
                  <a:gd name="connsiteX72" fmla="*/ 1334470 w 8685128"/>
                  <a:gd name="connsiteY72" fmla="*/ 1544111 h 3787786"/>
                  <a:gd name="connsiteX73" fmla="*/ 1395695 w 8685128"/>
                  <a:gd name="connsiteY73" fmla="*/ 1544111 h 3787786"/>
                  <a:gd name="connsiteX74" fmla="*/ 1395695 w 8685128"/>
                  <a:gd name="connsiteY74" fmla="*/ 1564222 h 3787786"/>
                  <a:gd name="connsiteX75" fmla="*/ 1435026 w 8685128"/>
                  <a:gd name="connsiteY75" fmla="*/ 1564222 h 3787786"/>
                  <a:gd name="connsiteX76" fmla="*/ 1435026 w 8685128"/>
                  <a:gd name="connsiteY76" fmla="*/ 1582806 h 3787786"/>
                  <a:gd name="connsiteX77" fmla="*/ 1451192 w 8685128"/>
                  <a:gd name="connsiteY77" fmla="*/ 1582806 h 3787786"/>
                  <a:gd name="connsiteX78" fmla="*/ 1451192 w 8685128"/>
                  <a:gd name="connsiteY78" fmla="*/ 1616027 h 3787786"/>
                  <a:gd name="connsiteX79" fmla="*/ 1507834 w 8685128"/>
                  <a:gd name="connsiteY79" fmla="*/ 1616027 h 3787786"/>
                  <a:gd name="connsiteX80" fmla="*/ 1507834 w 8685128"/>
                  <a:gd name="connsiteY80" fmla="*/ 1634229 h 3787786"/>
                  <a:gd name="connsiteX81" fmla="*/ 1605335 w 8685128"/>
                  <a:gd name="connsiteY81" fmla="*/ 1634229 h 3787786"/>
                  <a:gd name="connsiteX82" fmla="*/ 1605335 w 8685128"/>
                  <a:gd name="connsiteY82" fmla="*/ 1654086 h 3787786"/>
                  <a:gd name="connsiteX83" fmla="*/ 1622774 w 8685128"/>
                  <a:gd name="connsiteY83" fmla="*/ 1654086 h 3787786"/>
                  <a:gd name="connsiteX84" fmla="*/ 1622774 w 8685128"/>
                  <a:gd name="connsiteY84" fmla="*/ 1726639 h 3787786"/>
                  <a:gd name="connsiteX85" fmla="*/ 1629138 w 8685128"/>
                  <a:gd name="connsiteY85" fmla="*/ 1726639 h 3787786"/>
                  <a:gd name="connsiteX86" fmla="*/ 1629138 w 8685128"/>
                  <a:gd name="connsiteY86" fmla="*/ 1816758 h 3787786"/>
                  <a:gd name="connsiteX87" fmla="*/ 1644921 w 8685128"/>
                  <a:gd name="connsiteY87" fmla="*/ 1816758 h 3787786"/>
                  <a:gd name="connsiteX88" fmla="*/ 1644921 w 8685128"/>
                  <a:gd name="connsiteY88" fmla="*/ 1842724 h 3787786"/>
                  <a:gd name="connsiteX89" fmla="*/ 1652940 w 8685128"/>
                  <a:gd name="connsiteY89" fmla="*/ 1842724 h 3787786"/>
                  <a:gd name="connsiteX90" fmla="*/ 1652940 w 8685128"/>
                  <a:gd name="connsiteY90" fmla="*/ 1877473 h 3787786"/>
                  <a:gd name="connsiteX91" fmla="*/ 1667196 w 8685128"/>
                  <a:gd name="connsiteY91" fmla="*/ 1877473 h 3787786"/>
                  <a:gd name="connsiteX92" fmla="*/ 1667196 w 8685128"/>
                  <a:gd name="connsiteY92" fmla="*/ 1906367 h 3787786"/>
                  <a:gd name="connsiteX93" fmla="*/ 1683362 w 8685128"/>
                  <a:gd name="connsiteY93" fmla="*/ 1906367 h 3787786"/>
                  <a:gd name="connsiteX94" fmla="*/ 1683362 w 8685128"/>
                  <a:gd name="connsiteY94" fmla="*/ 1929152 h 3787786"/>
                  <a:gd name="connsiteX95" fmla="*/ 1723584 w 8685128"/>
                  <a:gd name="connsiteY95" fmla="*/ 1929152 h 3787786"/>
                  <a:gd name="connsiteX96" fmla="*/ 1723584 w 8685128"/>
                  <a:gd name="connsiteY96" fmla="*/ 1952954 h 3787786"/>
                  <a:gd name="connsiteX97" fmla="*/ 1939589 w 8685128"/>
                  <a:gd name="connsiteY97" fmla="*/ 1952954 h 3787786"/>
                  <a:gd name="connsiteX98" fmla="*/ 1939589 w 8685128"/>
                  <a:gd name="connsiteY98" fmla="*/ 2044346 h 3787786"/>
                  <a:gd name="connsiteX99" fmla="*/ 1946590 w 8685128"/>
                  <a:gd name="connsiteY99" fmla="*/ 2044346 h 3787786"/>
                  <a:gd name="connsiteX100" fmla="*/ 1946590 w 8685128"/>
                  <a:gd name="connsiteY100" fmla="*/ 2050456 h 3787786"/>
                  <a:gd name="connsiteX101" fmla="*/ 1957282 w 8685128"/>
                  <a:gd name="connsiteY101" fmla="*/ 2050456 h 3787786"/>
                  <a:gd name="connsiteX102" fmla="*/ 1957282 w 8685128"/>
                  <a:gd name="connsiteY102" fmla="*/ 2081513 h 3787786"/>
                  <a:gd name="connsiteX103" fmla="*/ 1964283 w 8685128"/>
                  <a:gd name="connsiteY103" fmla="*/ 2081513 h 3787786"/>
                  <a:gd name="connsiteX104" fmla="*/ 1964283 w 8685128"/>
                  <a:gd name="connsiteY104" fmla="*/ 2096151 h 3787786"/>
                  <a:gd name="connsiteX105" fmla="*/ 1970011 w 8685128"/>
                  <a:gd name="connsiteY105" fmla="*/ 2096151 h 3787786"/>
                  <a:gd name="connsiteX106" fmla="*/ 1970011 w 8685128"/>
                  <a:gd name="connsiteY106" fmla="*/ 2142484 h 3787786"/>
                  <a:gd name="connsiteX107" fmla="*/ 1995086 w 8685128"/>
                  <a:gd name="connsiteY107" fmla="*/ 2142484 h 3787786"/>
                  <a:gd name="connsiteX108" fmla="*/ 1995086 w 8685128"/>
                  <a:gd name="connsiteY108" fmla="*/ 2161704 h 3787786"/>
                  <a:gd name="connsiteX109" fmla="*/ 2071840 w 8685128"/>
                  <a:gd name="connsiteY109" fmla="*/ 2161704 h 3787786"/>
                  <a:gd name="connsiteX110" fmla="*/ 2071840 w 8685128"/>
                  <a:gd name="connsiteY110" fmla="*/ 2185761 h 3787786"/>
                  <a:gd name="connsiteX111" fmla="*/ 2126700 w 8685128"/>
                  <a:gd name="connsiteY111" fmla="*/ 2185761 h 3787786"/>
                  <a:gd name="connsiteX112" fmla="*/ 2126700 w 8685128"/>
                  <a:gd name="connsiteY112" fmla="*/ 2212873 h 3787786"/>
                  <a:gd name="connsiteX113" fmla="*/ 2226620 w 8685128"/>
                  <a:gd name="connsiteY113" fmla="*/ 2212873 h 3787786"/>
                  <a:gd name="connsiteX114" fmla="*/ 2226620 w 8685128"/>
                  <a:gd name="connsiteY114" fmla="*/ 2231202 h 3787786"/>
                  <a:gd name="connsiteX115" fmla="*/ 2265952 w 8685128"/>
                  <a:gd name="connsiteY115" fmla="*/ 2231202 h 3787786"/>
                  <a:gd name="connsiteX116" fmla="*/ 2265952 w 8685128"/>
                  <a:gd name="connsiteY116" fmla="*/ 2257678 h 3787786"/>
                  <a:gd name="connsiteX117" fmla="*/ 2273461 w 8685128"/>
                  <a:gd name="connsiteY117" fmla="*/ 2257678 h 3787786"/>
                  <a:gd name="connsiteX118" fmla="*/ 2273461 w 8685128"/>
                  <a:gd name="connsiteY118" fmla="*/ 2303374 h 3787786"/>
                  <a:gd name="connsiteX119" fmla="*/ 2304646 w 8685128"/>
                  <a:gd name="connsiteY119" fmla="*/ 2303374 h 3787786"/>
                  <a:gd name="connsiteX120" fmla="*/ 2304646 w 8685128"/>
                  <a:gd name="connsiteY120" fmla="*/ 2330104 h 3787786"/>
                  <a:gd name="connsiteX121" fmla="*/ 2568766 w 8685128"/>
                  <a:gd name="connsiteY121" fmla="*/ 2330104 h 3787786"/>
                  <a:gd name="connsiteX122" fmla="*/ 2568766 w 8685128"/>
                  <a:gd name="connsiteY122" fmla="*/ 2346906 h 3787786"/>
                  <a:gd name="connsiteX123" fmla="*/ 2585186 w 8685128"/>
                  <a:gd name="connsiteY123" fmla="*/ 2346906 h 3787786"/>
                  <a:gd name="connsiteX124" fmla="*/ 2585186 w 8685128"/>
                  <a:gd name="connsiteY124" fmla="*/ 2399984 h 3787786"/>
                  <a:gd name="connsiteX125" fmla="*/ 2636991 w 8685128"/>
                  <a:gd name="connsiteY125" fmla="*/ 2399984 h 3787786"/>
                  <a:gd name="connsiteX126" fmla="*/ 2636991 w 8685128"/>
                  <a:gd name="connsiteY126" fmla="*/ 2491885 h 3787786"/>
                  <a:gd name="connsiteX127" fmla="*/ 2719218 w 8685128"/>
                  <a:gd name="connsiteY127" fmla="*/ 2491885 h 3787786"/>
                  <a:gd name="connsiteX128" fmla="*/ 2719218 w 8685128"/>
                  <a:gd name="connsiteY128" fmla="*/ 2511105 h 3787786"/>
                  <a:gd name="connsiteX129" fmla="*/ 3227727 w 8685128"/>
                  <a:gd name="connsiteY129" fmla="*/ 2511105 h 3787786"/>
                  <a:gd name="connsiteX130" fmla="*/ 3227727 w 8685128"/>
                  <a:gd name="connsiteY130" fmla="*/ 2543181 h 3787786"/>
                  <a:gd name="connsiteX131" fmla="*/ 3290224 w 8685128"/>
                  <a:gd name="connsiteY131" fmla="*/ 2543181 h 3787786"/>
                  <a:gd name="connsiteX132" fmla="*/ 3290224 w 8685128"/>
                  <a:gd name="connsiteY132" fmla="*/ 2569275 h 3787786"/>
                  <a:gd name="connsiteX133" fmla="*/ 3554089 w 8685128"/>
                  <a:gd name="connsiteY133" fmla="*/ 2569275 h 3787786"/>
                  <a:gd name="connsiteX134" fmla="*/ 3554089 w 8685128"/>
                  <a:gd name="connsiteY134" fmla="*/ 2643992 h 3787786"/>
                  <a:gd name="connsiteX135" fmla="*/ 3569618 w 8685128"/>
                  <a:gd name="connsiteY135" fmla="*/ 2643992 h 3787786"/>
                  <a:gd name="connsiteX136" fmla="*/ 3569618 w 8685128"/>
                  <a:gd name="connsiteY136" fmla="*/ 2692361 h 3787786"/>
                  <a:gd name="connsiteX137" fmla="*/ 3592402 w 8685128"/>
                  <a:gd name="connsiteY137" fmla="*/ 2692361 h 3787786"/>
                  <a:gd name="connsiteX138" fmla="*/ 3592402 w 8685128"/>
                  <a:gd name="connsiteY138" fmla="*/ 2724691 h 3787786"/>
                  <a:gd name="connsiteX139" fmla="*/ 3926656 w 8685128"/>
                  <a:gd name="connsiteY139" fmla="*/ 2724691 h 3787786"/>
                  <a:gd name="connsiteX140" fmla="*/ 3926656 w 8685128"/>
                  <a:gd name="connsiteY140" fmla="*/ 2756386 h 3787786"/>
                  <a:gd name="connsiteX141" fmla="*/ 4330409 w 8685128"/>
                  <a:gd name="connsiteY141" fmla="*/ 2756386 h 3787786"/>
                  <a:gd name="connsiteX142" fmla="*/ 4330409 w 8685128"/>
                  <a:gd name="connsiteY142" fmla="*/ 2795972 h 3787786"/>
                  <a:gd name="connsiteX143" fmla="*/ 4627750 w 8685128"/>
                  <a:gd name="connsiteY143" fmla="*/ 2795972 h 3787786"/>
                  <a:gd name="connsiteX144" fmla="*/ 4627750 w 8685128"/>
                  <a:gd name="connsiteY144" fmla="*/ 2828557 h 3787786"/>
                  <a:gd name="connsiteX145" fmla="*/ 4665554 w 8685128"/>
                  <a:gd name="connsiteY145" fmla="*/ 2828557 h 3787786"/>
                  <a:gd name="connsiteX146" fmla="*/ 4665554 w 8685128"/>
                  <a:gd name="connsiteY146" fmla="*/ 2866998 h 3787786"/>
                  <a:gd name="connsiteX147" fmla="*/ 4749945 w 8685128"/>
                  <a:gd name="connsiteY147" fmla="*/ 2866998 h 3787786"/>
                  <a:gd name="connsiteX148" fmla="*/ 4749945 w 8685128"/>
                  <a:gd name="connsiteY148" fmla="*/ 2912693 h 3787786"/>
                  <a:gd name="connsiteX149" fmla="*/ 5688936 w 8685128"/>
                  <a:gd name="connsiteY149" fmla="*/ 2912693 h 3787786"/>
                  <a:gd name="connsiteX150" fmla="*/ 5688936 w 8685128"/>
                  <a:gd name="connsiteY150" fmla="*/ 2983974 h 3787786"/>
                  <a:gd name="connsiteX151" fmla="*/ 5890303 w 8685128"/>
                  <a:gd name="connsiteY151" fmla="*/ 2983974 h 3787786"/>
                  <a:gd name="connsiteX152" fmla="*/ 5890303 w 8685128"/>
                  <a:gd name="connsiteY152" fmla="*/ 3062255 h 3787786"/>
                  <a:gd name="connsiteX153" fmla="*/ 6131638 w 8685128"/>
                  <a:gd name="connsiteY153" fmla="*/ 3062255 h 3787786"/>
                  <a:gd name="connsiteX154" fmla="*/ 6131638 w 8685128"/>
                  <a:gd name="connsiteY154" fmla="*/ 3145755 h 3787786"/>
                  <a:gd name="connsiteX155" fmla="*/ 6286672 w 8685128"/>
                  <a:gd name="connsiteY155" fmla="*/ 3145755 h 3787786"/>
                  <a:gd name="connsiteX156" fmla="*/ 6286672 w 8685128"/>
                  <a:gd name="connsiteY156" fmla="*/ 3249366 h 3787786"/>
                  <a:gd name="connsiteX157" fmla="*/ 8685129 w 8685128"/>
                  <a:gd name="connsiteY157" fmla="*/ 3249366 h 3787786"/>
                  <a:gd name="connsiteX158" fmla="*/ 8685129 w 8685128"/>
                  <a:gd name="connsiteY158" fmla="*/ 3787787 h 378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8685128" h="3787786">
                    <a:moveTo>
                      <a:pt x="0" y="0"/>
                    </a:moveTo>
                    <a:lnTo>
                      <a:pt x="163690" y="0"/>
                    </a:lnTo>
                    <a:lnTo>
                      <a:pt x="163690" y="41495"/>
                    </a:lnTo>
                    <a:lnTo>
                      <a:pt x="184056" y="41495"/>
                    </a:lnTo>
                    <a:lnTo>
                      <a:pt x="184056" y="66443"/>
                    </a:lnTo>
                    <a:lnTo>
                      <a:pt x="242608" y="66443"/>
                    </a:lnTo>
                    <a:lnTo>
                      <a:pt x="242608" y="84136"/>
                    </a:lnTo>
                    <a:lnTo>
                      <a:pt x="271247" y="84136"/>
                    </a:lnTo>
                    <a:lnTo>
                      <a:pt x="271247" y="105775"/>
                    </a:lnTo>
                    <a:lnTo>
                      <a:pt x="317198" y="105775"/>
                    </a:lnTo>
                    <a:lnTo>
                      <a:pt x="317198" y="167000"/>
                    </a:lnTo>
                    <a:lnTo>
                      <a:pt x="326999" y="167000"/>
                    </a:lnTo>
                    <a:lnTo>
                      <a:pt x="326999" y="231279"/>
                    </a:lnTo>
                    <a:lnTo>
                      <a:pt x="332472" y="231279"/>
                    </a:lnTo>
                    <a:lnTo>
                      <a:pt x="332472" y="297977"/>
                    </a:lnTo>
                    <a:lnTo>
                      <a:pt x="348892" y="297977"/>
                    </a:lnTo>
                    <a:lnTo>
                      <a:pt x="348892" y="318343"/>
                    </a:lnTo>
                    <a:lnTo>
                      <a:pt x="402225" y="318343"/>
                    </a:lnTo>
                    <a:lnTo>
                      <a:pt x="402225" y="339091"/>
                    </a:lnTo>
                    <a:lnTo>
                      <a:pt x="441174" y="339091"/>
                    </a:lnTo>
                    <a:lnTo>
                      <a:pt x="441174" y="362257"/>
                    </a:lnTo>
                    <a:lnTo>
                      <a:pt x="479615" y="362257"/>
                    </a:lnTo>
                    <a:lnTo>
                      <a:pt x="479615" y="383641"/>
                    </a:lnTo>
                    <a:lnTo>
                      <a:pt x="564897" y="383641"/>
                    </a:lnTo>
                    <a:lnTo>
                      <a:pt x="564897" y="401843"/>
                    </a:lnTo>
                    <a:lnTo>
                      <a:pt x="626503" y="401843"/>
                    </a:lnTo>
                    <a:lnTo>
                      <a:pt x="626503" y="422845"/>
                    </a:lnTo>
                    <a:lnTo>
                      <a:pt x="642287" y="422845"/>
                    </a:lnTo>
                    <a:lnTo>
                      <a:pt x="642287" y="455176"/>
                    </a:lnTo>
                    <a:lnTo>
                      <a:pt x="652979" y="455176"/>
                    </a:lnTo>
                    <a:lnTo>
                      <a:pt x="652979" y="551532"/>
                    </a:lnTo>
                    <a:lnTo>
                      <a:pt x="658707" y="551532"/>
                    </a:lnTo>
                    <a:lnTo>
                      <a:pt x="658707" y="618866"/>
                    </a:lnTo>
                    <a:lnTo>
                      <a:pt x="676400" y="618866"/>
                    </a:lnTo>
                    <a:lnTo>
                      <a:pt x="676400" y="687601"/>
                    </a:lnTo>
                    <a:lnTo>
                      <a:pt x="683400" y="687601"/>
                    </a:lnTo>
                    <a:lnTo>
                      <a:pt x="683400" y="707457"/>
                    </a:lnTo>
                    <a:lnTo>
                      <a:pt x="705039" y="707457"/>
                    </a:lnTo>
                    <a:lnTo>
                      <a:pt x="705039" y="727569"/>
                    </a:lnTo>
                    <a:lnTo>
                      <a:pt x="791212" y="727569"/>
                    </a:lnTo>
                    <a:lnTo>
                      <a:pt x="791212" y="752262"/>
                    </a:lnTo>
                    <a:lnTo>
                      <a:pt x="799485" y="752262"/>
                    </a:lnTo>
                    <a:lnTo>
                      <a:pt x="799485" y="771737"/>
                    </a:lnTo>
                    <a:lnTo>
                      <a:pt x="876876" y="771737"/>
                    </a:lnTo>
                    <a:lnTo>
                      <a:pt x="876876" y="799231"/>
                    </a:lnTo>
                    <a:lnTo>
                      <a:pt x="907679" y="799231"/>
                    </a:lnTo>
                    <a:lnTo>
                      <a:pt x="907679" y="837926"/>
                    </a:lnTo>
                    <a:lnTo>
                      <a:pt x="962539" y="837926"/>
                    </a:lnTo>
                    <a:lnTo>
                      <a:pt x="962539" y="908824"/>
                    </a:lnTo>
                    <a:lnTo>
                      <a:pt x="970686" y="908824"/>
                    </a:lnTo>
                    <a:lnTo>
                      <a:pt x="970686" y="967376"/>
                    </a:lnTo>
                    <a:lnTo>
                      <a:pt x="976541" y="967376"/>
                    </a:lnTo>
                    <a:lnTo>
                      <a:pt x="976541" y="993597"/>
                    </a:lnTo>
                    <a:lnTo>
                      <a:pt x="985324" y="993597"/>
                    </a:lnTo>
                    <a:lnTo>
                      <a:pt x="985324" y="1096572"/>
                    </a:lnTo>
                    <a:lnTo>
                      <a:pt x="992070" y="1096572"/>
                    </a:lnTo>
                    <a:lnTo>
                      <a:pt x="992070" y="1168743"/>
                    </a:lnTo>
                    <a:lnTo>
                      <a:pt x="1017018" y="1168743"/>
                    </a:lnTo>
                    <a:lnTo>
                      <a:pt x="1017018" y="1181854"/>
                    </a:lnTo>
                    <a:lnTo>
                      <a:pt x="1063605" y="1181854"/>
                    </a:lnTo>
                    <a:lnTo>
                      <a:pt x="1063605" y="1214184"/>
                    </a:lnTo>
                    <a:lnTo>
                      <a:pt x="1262935" y="1214184"/>
                    </a:lnTo>
                    <a:lnTo>
                      <a:pt x="1262935" y="1232895"/>
                    </a:lnTo>
                    <a:lnTo>
                      <a:pt x="1288138" y="1232895"/>
                    </a:lnTo>
                    <a:lnTo>
                      <a:pt x="1288138" y="1342744"/>
                    </a:lnTo>
                    <a:lnTo>
                      <a:pt x="1301885" y="1342744"/>
                    </a:lnTo>
                    <a:lnTo>
                      <a:pt x="1301885" y="1385639"/>
                    </a:lnTo>
                    <a:lnTo>
                      <a:pt x="1317795" y="1385639"/>
                    </a:lnTo>
                    <a:lnTo>
                      <a:pt x="1317795" y="1407023"/>
                    </a:lnTo>
                    <a:lnTo>
                      <a:pt x="1328360" y="1407023"/>
                    </a:lnTo>
                    <a:lnTo>
                      <a:pt x="1328360" y="1459083"/>
                    </a:lnTo>
                    <a:lnTo>
                      <a:pt x="1334470" y="1459083"/>
                    </a:lnTo>
                    <a:lnTo>
                      <a:pt x="1334470" y="1544111"/>
                    </a:lnTo>
                    <a:lnTo>
                      <a:pt x="1395695" y="1544111"/>
                    </a:lnTo>
                    <a:lnTo>
                      <a:pt x="1395695" y="1564222"/>
                    </a:lnTo>
                    <a:lnTo>
                      <a:pt x="1435026" y="1564222"/>
                    </a:lnTo>
                    <a:lnTo>
                      <a:pt x="1435026" y="1582806"/>
                    </a:lnTo>
                    <a:lnTo>
                      <a:pt x="1451192" y="1582806"/>
                    </a:lnTo>
                    <a:lnTo>
                      <a:pt x="1451192" y="1616027"/>
                    </a:lnTo>
                    <a:lnTo>
                      <a:pt x="1507834" y="1616027"/>
                    </a:lnTo>
                    <a:lnTo>
                      <a:pt x="1507834" y="1634229"/>
                    </a:lnTo>
                    <a:lnTo>
                      <a:pt x="1605335" y="1634229"/>
                    </a:lnTo>
                    <a:lnTo>
                      <a:pt x="1605335" y="1654086"/>
                    </a:lnTo>
                    <a:lnTo>
                      <a:pt x="1622774" y="1654086"/>
                    </a:lnTo>
                    <a:lnTo>
                      <a:pt x="1622774" y="1726639"/>
                    </a:lnTo>
                    <a:lnTo>
                      <a:pt x="1629138" y="1726639"/>
                    </a:lnTo>
                    <a:lnTo>
                      <a:pt x="1629138" y="1816758"/>
                    </a:lnTo>
                    <a:lnTo>
                      <a:pt x="1644921" y="1816758"/>
                    </a:lnTo>
                    <a:lnTo>
                      <a:pt x="1644921" y="1842724"/>
                    </a:lnTo>
                    <a:lnTo>
                      <a:pt x="1652940" y="1842724"/>
                    </a:lnTo>
                    <a:lnTo>
                      <a:pt x="1652940" y="1877473"/>
                    </a:lnTo>
                    <a:lnTo>
                      <a:pt x="1667196" y="1877473"/>
                    </a:lnTo>
                    <a:lnTo>
                      <a:pt x="1667196" y="1906367"/>
                    </a:lnTo>
                    <a:lnTo>
                      <a:pt x="1683362" y="1906367"/>
                    </a:lnTo>
                    <a:lnTo>
                      <a:pt x="1683362" y="1929152"/>
                    </a:lnTo>
                    <a:lnTo>
                      <a:pt x="1723584" y="1929152"/>
                    </a:lnTo>
                    <a:lnTo>
                      <a:pt x="1723584" y="1952954"/>
                    </a:lnTo>
                    <a:lnTo>
                      <a:pt x="1939589" y="1952954"/>
                    </a:lnTo>
                    <a:lnTo>
                      <a:pt x="1939589" y="2044346"/>
                    </a:lnTo>
                    <a:lnTo>
                      <a:pt x="1946590" y="2044346"/>
                    </a:lnTo>
                    <a:lnTo>
                      <a:pt x="1946590" y="2050456"/>
                    </a:lnTo>
                    <a:lnTo>
                      <a:pt x="1957282" y="2050456"/>
                    </a:lnTo>
                    <a:lnTo>
                      <a:pt x="1957282" y="2081513"/>
                    </a:lnTo>
                    <a:lnTo>
                      <a:pt x="1964283" y="2081513"/>
                    </a:lnTo>
                    <a:lnTo>
                      <a:pt x="1964283" y="2096151"/>
                    </a:lnTo>
                    <a:lnTo>
                      <a:pt x="1970011" y="2096151"/>
                    </a:lnTo>
                    <a:lnTo>
                      <a:pt x="1970011" y="2142484"/>
                    </a:lnTo>
                    <a:lnTo>
                      <a:pt x="1995086" y="2142484"/>
                    </a:lnTo>
                    <a:lnTo>
                      <a:pt x="1995086" y="2161704"/>
                    </a:lnTo>
                    <a:lnTo>
                      <a:pt x="2071840" y="2161704"/>
                    </a:lnTo>
                    <a:lnTo>
                      <a:pt x="2071840" y="2185761"/>
                    </a:lnTo>
                    <a:lnTo>
                      <a:pt x="2126700" y="2185761"/>
                    </a:lnTo>
                    <a:lnTo>
                      <a:pt x="2126700" y="2212873"/>
                    </a:lnTo>
                    <a:lnTo>
                      <a:pt x="2226620" y="2212873"/>
                    </a:lnTo>
                    <a:lnTo>
                      <a:pt x="2226620" y="2231202"/>
                    </a:lnTo>
                    <a:lnTo>
                      <a:pt x="2265952" y="2231202"/>
                    </a:lnTo>
                    <a:lnTo>
                      <a:pt x="2265952" y="2257678"/>
                    </a:lnTo>
                    <a:lnTo>
                      <a:pt x="2273461" y="2257678"/>
                    </a:lnTo>
                    <a:lnTo>
                      <a:pt x="2273461" y="2303374"/>
                    </a:lnTo>
                    <a:lnTo>
                      <a:pt x="2304646" y="2303374"/>
                    </a:lnTo>
                    <a:lnTo>
                      <a:pt x="2304646" y="2330104"/>
                    </a:lnTo>
                    <a:lnTo>
                      <a:pt x="2568766" y="2330104"/>
                    </a:lnTo>
                    <a:lnTo>
                      <a:pt x="2568766" y="2346906"/>
                    </a:lnTo>
                    <a:lnTo>
                      <a:pt x="2585186" y="2346906"/>
                    </a:lnTo>
                    <a:lnTo>
                      <a:pt x="2585186" y="2399984"/>
                    </a:lnTo>
                    <a:lnTo>
                      <a:pt x="2636991" y="2399984"/>
                    </a:lnTo>
                    <a:lnTo>
                      <a:pt x="2636991" y="2491885"/>
                    </a:lnTo>
                    <a:lnTo>
                      <a:pt x="2719218" y="2491885"/>
                    </a:lnTo>
                    <a:lnTo>
                      <a:pt x="2719218" y="2511105"/>
                    </a:lnTo>
                    <a:lnTo>
                      <a:pt x="3227727" y="2511105"/>
                    </a:lnTo>
                    <a:lnTo>
                      <a:pt x="3227727" y="2543181"/>
                    </a:lnTo>
                    <a:lnTo>
                      <a:pt x="3290224" y="2543181"/>
                    </a:lnTo>
                    <a:lnTo>
                      <a:pt x="3290224" y="2569275"/>
                    </a:lnTo>
                    <a:lnTo>
                      <a:pt x="3554089" y="2569275"/>
                    </a:lnTo>
                    <a:lnTo>
                      <a:pt x="3554089" y="2643992"/>
                    </a:lnTo>
                    <a:lnTo>
                      <a:pt x="3569618" y="2643992"/>
                    </a:lnTo>
                    <a:lnTo>
                      <a:pt x="3569618" y="2692361"/>
                    </a:lnTo>
                    <a:lnTo>
                      <a:pt x="3592402" y="2692361"/>
                    </a:lnTo>
                    <a:lnTo>
                      <a:pt x="3592402" y="2724691"/>
                    </a:lnTo>
                    <a:lnTo>
                      <a:pt x="3926656" y="2724691"/>
                    </a:lnTo>
                    <a:lnTo>
                      <a:pt x="3926656" y="2756386"/>
                    </a:lnTo>
                    <a:lnTo>
                      <a:pt x="4330409" y="2756386"/>
                    </a:lnTo>
                    <a:lnTo>
                      <a:pt x="4330409" y="2795972"/>
                    </a:lnTo>
                    <a:lnTo>
                      <a:pt x="4627750" y="2795972"/>
                    </a:lnTo>
                    <a:lnTo>
                      <a:pt x="4627750" y="2828557"/>
                    </a:lnTo>
                    <a:lnTo>
                      <a:pt x="4665554" y="2828557"/>
                    </a:lnTo>
                    <a:lnTo>
                      <a:pt x="4665554" y="2866998"/>
                    </a:lnTo>
                    <a:lnTo>
                      <a:pt x="4749945" y="2866998"/>
                    </a:lnTo>
                    <a:lnTo>
                      <a:pt x="4749945" y="2912693"/>
                    </a:lnTo>
                    <a:lnTo>
                      <a:pt x="5688936" y="2912693"/>
                    </a:lnTo>
                    <a:lnTo>
                      <a:pt x="5688936" y="2983974"/>
                    </a:lnTo>
                    <a:lnTo>
                      <a:pt x="5890303" y="2983974"/>
                    </a:lnTo>
                    <a:lnTo>
                      <a:pt x="5890303" y="3062255"/>
                    </a:lnTo>
                    <a:lnTo>
                      <a:pt x="6131638" y="3062255"/>
                    </a:lnTo>
                    <a:lnTo>
                      <a:pt x="6131638" y="3145755"/>
                    </a:lnTo>
                    <a:lnTo>
                      <a:pt x="6286672" y="3145755"/>
                    </a:lnTo>
                    <a:lnTo>
                      <a:pt x="6286672" y="3249366"/>
                    </a:lnTo>
                    <a:lnTo>
                      <a:pt x="8685129" y="3249366"/>
                    </a:lnTo>
                    <a:lnTo>
                      <a:pt x="8685129" y="3787787"/>
                    </a:lnTo>
                  </a:path>
                </a:pathLst>
              </a:custGeom>
              <a:noFill/>
              <a:ln w="28575" cap="flat">
                <a:solidFill>
                  <a:srgbClr val="E1471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1182" name="Graphic 14">
                <a:extLst>
                  <a:ext uri="{FF2B5EF4-FFF2-40B4-BE49-F238E27FC236}">
                    <a16:creationId xmlns:a16="http://schemas.microsoft.com/office/drawing/2014/main" xmlns="" id="{725C8B45-DE58-3F72-595A-F7977741B3CF}"/>
                  </a:ext>
                </a:extLst>
              </p:cNvPr>
              <p:cNvGrpSpPr/>
              <p:nvPr/>
            </p:nvGrpSpPr>
            <p:grpSpPr>
              <a:xfrm>
                <a:off x="9898144" y="4685327"/>
                <a:ext cx="95478" cy="95474"/>
                <a:chOff x="9923862" y="4711043"/>
                <a:chExt cx="44041" cy="44041"/>
              </a:xfrm>
            </p:grpSpPr>
            <p:sp>
              <p:nvSpPr>
                <p:cNvPr id="1315" name="Freeform: Shape 1314">
                  <a:extLst>
                    <a:ext uri="{FF2B5EF4-FFF2-40B4-BE49-F238E27FC236}">
                      <a16:creationId xmlns:a16="http://schemas.microsoft.com/office/drawing/2014/main" xmlns="" id="{DFCFDED3-A5E8-872D-095A-B6C4890F90FD}"/>
                    </a:ext>
                  </a:extLst>
                </p:cNvPr>
                <p:cNvSpPr/>
                <p:nvPr/>
              </p:nvSpPr>
              <p:spPr>
                <a:xfrm>
                  <a:off x="9945882" y="471104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6" name="Freeform: Shape 1315">
                  <a:extLst>
                    <a:ext uri="{FF2B5EF4-FFF2-40B4-BE49-F238E27FC236}">
                      <a16:creationId xmlns:a16="http://schemas.microsoft.com/office/drawing/2014/main" xmlns="" id="{2E58D715-C94D-59E9-B447-A8897A480800}"/>
                    </a:ext>
                  </a:extLst>
                </p:cNvPr>
                <p:cNvSpPr/>
                <p:nvPr/>
              </p:nvSpPr>
              <p:spPr>
                <a:xfrm>
                  <a:off x="9923862" y="473306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3" name="Graphic 14">
                <a:extLst>
                  <a:ext uri="{FF2B5EF4-FFF2-40B4-BE49-F238E27FC236}">
                    <a16:creationId xmlns:a16="http://schemas.microsoft.com/office/drawing/2014/main" xmlns="" id="{4767A11E-061D-3528-9B3C-801ED4CAB4BF}"/>
                  </a:ext>
                </a:extLst>
              </p:cNvPr>
              <p:cNvGrpSpPr/>
              <p:nvPr/>
            </p:nvGrpSpPr>
            <p:grpSpPr>
              <a:xfrm>
                <a:off x="8858214" y="4685327"/>
                <a:ext cx="95478" cy="95474"/>
                <a:chOff x="8883932" y="4711043"/>
                <a:chExt cx="44041" cy="44041"/>
              </a:xfrm>
            </p:grpSpPr>
            <p:sp>
              <p:nvSpPr>
                <p:cNvPr id="1313" name="Freeform: Shape 1312">
                  <a:extLst>
                    <a:ext uri="{FF2B5EF4-FFF2-40B4-BE49-F238E27FC236}">
                      <a16:creationId xmlns:a16="http://schemas.microsoft.com/office/drawing/2014/main" xmlns="" id="{CD0D8B37-61FA-5BF4-8F3E-51B9E97A1D7E}"/>
                    </a:ext>
                  </a:extLst>
                </p:cNvPr>
                <p:cNvSpPr/>
                <p:nvPr/>
              </p:nvSpPr>
              <p:spPr>
                <a:xfrm>
                  <a:off x="8905953" y="471104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4" name="Freeform: Shape 1313">
                  <a:extLst>
                    <a:ext uri="{FF2B5EF4-FFF2-40B4-BE49-F238E27FC236}">
                      <a16:creationId xmlns:a16="http://schemas.microsoft.com/office/drawing/2014/main" xmlns="" id="{5747E357-CE63-8F36-3C9E-429ED66D9A56}"/>
                    </a:ext>
                  </a:extLst>
                </p:cNvPr>
                <p:cNvSpPr/>
                <p:nvPr/>
              </p:nvSpPr>
              <p:spPr>
                <a:xfrm>
                  <a:off x="8883932" y="473306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4" name="Graphic 14">
                <a:extLst>
                  <a:ext uri="{FF2B5EF4-FFF2-40B4-BE49-F238E27FC236}">
                    <a16:creationId xmlns:a16="http://schemas.microsoft.com/office/drawing/2014/main" xmlns="" id="{ABB3A3B4-D405-6192-8FE6-04385F83A55D}"/>
                  </a:ext>
                </a:extLst>
              </p:cNvPr>
              <p:cNvGrpSpPr/>
              <p:nvPr/>
            </p:nvGrpSpPr>
            <p:grpSpPr>
              <a:xfrm>
                <a:off x="8043327" y="4685327"/>
                <a:ext cx="95478" cy="95474"/>
                <a:chOff x="8069045" y="4711043"/>
                <a:chExt cx="44041" cy="44041"/>
              </a:xfrm>
            </p:grpSpPr>
            <p:sp>
              <p:nvSpPr>
                <p:cNvPr id="1311" name="Freeform: Shape 1310">
                  <a:extLst>
                    <a:ext uri="{FF2B5EF4-FFF2-40B4-BE49-F238E27FC236}">
                      <a16:creationId xmlns:a16="http://schemas.microsoft.com/office/drawing/2014/main" xmlns="" id="{47CC6849-35E3-BBE6-A606-024D27C6BF30}"/>
                    </a:ext>
                  </a:extLst>
                </p:cNvPr>
                <p:cNvSpPr/>
                <p:nvPr/>
              </p:nvSpPr>
              <p:spPr>
                <a:xfrm>
                  <a:off x="8091066" y="471104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2" name="Freeform: Shape 1311">
                  <a:extLst>
                    <a:ext uri="{FF2B5EF4-FFF2-40B4-BE49-F238E27FC236}">
                      <a16:creationId xmlns:a16="http://schemas.microsoft.com/office/drawing/2014/main" xmlns="" id="{C3404E1C-FAFF-C23E-AEAA-F13D7BBECC44}"/>
                    </a:ext>
                  </a:extLst>
                </p:cNvPr>
                <p:cNvSpPr/>
                <p:nvPr/>
              </p:nvSpPr>
              <p:spPr>
                <a:xfrm>
                  <a:off x="8069045" y="473306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5" name="Graphic 14">
                <a:extLst>
                  <a:ext uri="{FF2B5EF4-FFF2-40B4-BE49-F238E27FC236}">
                    <a16:creationId xmlns:a16="http://schemas.microsoft.com/office/drawing/2014/main" xmlns="" id="{98CC7717-98AC-B262-14EB-7B71956D85A0}"/>
                  </a:ext>
                </a:extLst>
              </p:cNvPr>
              <p:cNvGrpSpPr/>
              <p:nvPr/>
            </p:nvGrpSpPr>
            <p:grpSpPr>
              <a:xfrm>
                <a:off x="8011633" y="4685327"/>
                <a:ext cx="95478" cy="95474"/>
                <a:chOff x="8037351" y="4711043"/>
                <a:chExt cx="44041" cy="44041"/>
              </a:xfrm>
            </p:grpSpPr>
            <p:sp>
              <p:nvSpPr>
                <p:cNvPr id="1309" name="Freeform: Shape 1308">
                  <a:extLst>
                    <a:ext uri="{FF2B5EF4-FFF2-40B4-BE49-F238E27FC236}">
                      <a16:creationId xmlns:a16="http://schemas.microsoft.com/office/drawing/2014/main" xmlns="" id="{73556560-8370-256A-E212-7BAB2B87465A}"/>
                    </a:ext>
                  </a:extLst>
                </p:cNvPr>
                <p:cNvSpPr/>
                <p:nvPr/>
              </p:nvSpPr>
              <p:spPr>
                <a:xfrm>
                  <a:off x="8059371" y="471104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0" name="Freeform: Shape 1309">
                  <a:extLst>
                    <a:ext uri="{FF2B5EF4-FFF2-40B4-BE49-F238E27FC236}">
                      <a16:creationId xmlns:a16="http://schemas.microsoft.com/office/drawing/2014/main" xmlns="" id="{91A489CC-9DC7-F7B0-9D35-D3605C5BF448}"/>
                    </a:ext>
                  </a:extLst>
                </p:cNvPr>
                <p:cNvSpPr/>
                <p:nvPr/>
              </p:nvSpPr>
              <p:spPr>
                <a:xfrm>
                  <a:off x="8037351" y="473306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6" name="Graphic 14">
                <a:extLst>
                  <a:ext uri="{FF2B5EF4-FFF2-40B4-BE49-F238E27FC236}">
                    <a16:creationId xmlns:a16="http://schemas.microsoft.com/office/drawing/2014/main" xmlns="" id="{DCE73E3B-155E-7B42-D47A-F35AAEB23F3B}"/>
                  </a:ext>
                </a:extLst>
              </p:cNvPr>
              <p:cNvGrpSpPr/>
              <p:nvPr/>
            </p:nvGrpSpPr>
            <p:grpSpPr>
              <a:xfrm>
                <a:off x="7809174" y="4582862"/>
                <a:ext cx="95752" cy="95474"/>
                <a:chOff x="7834966" y="4608578"/>
                <a:chExt cx="44168" cy="44041"/>
              </a:xfrm>
            </p:grpSpPr>
            <p:sp>
              <p:nvSpPr>
                <p:cNvPr id="1307" name="Freeform: Shape 1306">
                  <a:extLst>
                    <a:ext uri="{FF2B5EF4-FFF2-40B4-BE49-F238E27FC236}">
                      <a16:creationId xmlns:a16="http://schemas.microsoft.com/office/drawing/2014/main" xmlns="" id="{F82E7628-AC6D-E1E5-0177-AD292D5102BD}"/>
                    </a:ext>
                  </a:extLst>
                </p:cNvPr>
                <p:cNvSpPr/>
                <p:nvPr/>
              </p:nvSpPr>
              <p:spPr>
                <a:xfrm>
                  <a:off x="7857113" y="46085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: Shape 1307">
                  <a:extLst>
                    <a:ext uri="{FF2B5EF4-FFF2-40B4-BE49-F238E27FC236}">
                      <a16:creationId xmlns:a16="http://schemas.microsoft.com/office/drawing/2014/main" xmlns="" id="{5349328B-76EC-473F-B40F-A883375C9C81}"/>
                    </a:ext>
                  </a:extLst>
                </p:cNvPr>
                <p:cNvSpPr/>
                <p:nvPr/>
              </p:nvSpPr>
              <p:spPr>
                <a:xfrm>
                  <a:off x="7834966" y="463059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7" name="Graphic 14">
                <a:extLst>
                  <a:ext uri="{FF2B5EF4-FFF2-40B4-BE49-F238E27FC236}">
                    <a16:creationId xmlns:a16="http://schemas.microsoft.com/office/drawing/2014/main" xmlns="" id="{52E04B57-4845-D28C-3254-F02641DE5534}"/>
                  </a:ext>
                </a:extLst>
              </p:cNvPr>
              <p:cNvGrpSpPr/>
              <p:nvPr/>
            </p:nvGrpSpPr>
            <p:grpSpPr>
              <a:xfrm>
                <a:off x="7429043" y="4420445"/>
                <a:ext cx="95478" cy="95474"/>
                <a:chOff x="7454761" y="4446161"/>
                <a:chExt cx="44041" cy="44041"/>
              </a:xfrm>
            </p:grpSpPr>
            <p:sp>
              <p:nvSpPr>
                <p:cNvPr id="1305" name="Freeform: Shape 1304">
                  <a:extLst>
                    <a:ext uri="{FF2B5EF4-FFF2-40B4-BE49-F238E27FC236}">
                      <a16:creationId xmlns:a16="http://schemas.microsoft.com/office/drawing/2014/main" xmlns="" id="{A35A66E3-D5D3-B95F-4C8F-A893001A12D4}"/>
                    </a:ext>
                  </a:extLst>
                </p:cNvPr>
                <p:cNvSpPr/>
                <p:nvPr/>
              </p:nvSpPr>
              <p:spPr>
                <a:xfrm>
                  <a:off x="7476782" y="4446161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Freeform: Shape 1305">
                  <a:extLst>
                    <a:ext uri="{FF2B5EF4-FFF2-40B4-BE49-F238E27FC236}">
                      <a16:creationId xmlns:a16="http://schemas.microsoft.com/office/drawing/2014/main" xmlns="" id="{DF0DB635-A656-B32F-5D15-B94368050FD5}"/>
                    </a:ext>
                  </a:extLst>
                </p:cNvPr>
                <p:cNvSpPr/>
                <p:nvPr/>
              </p:nvSpPr>
              <p:spPr>
                <a:xfrm>
                  <a:off x="7454761" y="446818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8" name="Graphic 14">
                <a:extLst>
                  <a:ext uri="{FF2B5EF4-FFF2-40B4-BE49-F238E27FC236}">
                    <a16:creationId xmlns:a16="http://schemas.microsoft.com/office/drawing/2014/main" xmlns="" id="{4B304E49-0DAC-13B4-2D06-7AB8191F6467}"/>
                  </a:ext>
                </a:extLst>
              </p:cNvPr>
              <p:cNvGrpSpPr/>
              <p:nvPr/>
            </p:nvGrpSpPr>
            <p:grpSpPr>
              <a:xfrm>
                <a:off x="7227549" y="4349597"/>
                <a:ext cx="95478" cy="95752"/>
                <a:chOff x="7253267" y="4375389"/>
                <a:chExt cx="44041" cy="44168"/>
              </a:xfrm>
            </p:grpSpPr>
            <p:sp>
              <p:nvSpPr>
                <p:cNvPr id="1303" name="Freeform: Shape 1302">
                  <a:extLst>
                    <a:ext uri="{FF2B5EF4-FFF2-40B4-BE49-F238E27FC236}">
                      <a16:creationId xmlns:a16="http://schemas.microsoft.com/office/drawing/2014/main" xmlns="" id="{F5A2251B-00A8-6686-BDB2-13BF4A140F05}"/>
                    </a:ext>
                  </a:extLst>
                </p:cNvPr>
                <p:cNvSpPr/>
                <p:nvPr/>
              </p:nvSpPr>
              <p:spPr>
                <a:xfrm>
                  <a:off x="7275288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4" name="Freeform: Shape 1303">
                  <a:extLst>
                    <a:ext uri="{FF2B5EF4-FFF2-40B4-BE49-F238E27FC236}">
                      <a16:creationId xmlns:a16="http://schemas.microsoft.com/office/drawing/2014/main" xmlns="" id="{3D84A791-3FBF-2D65-0EEA-DCFDAC40AD2F}"/>
                    </a:ext>
                  </a:extLst>
                </p:cNvPr>
                <p:cNvSpPr/>
                <p:nvPr/>
              </p:nvSpPr>
              <p:spPr>
                <a:xfrm>
                  <a:off x="7253267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9" name="Graphic 14">
                <a:extLst>
                  <a:ext uri="{FF2B5EF4-FFF2-40B4-BE49-F238E27FC236}">
                    <a16:creationId xmlns:a16="http://schemas.microsoft.com/office/drawing/2014/main" xmlns="" id="{D6E65BD2-9649-A3E8-0BA9-B1734CCAFBC0}"/>
                  </a:ext>
                </a:extLst>
              </p:cNvPr>
              <p:cNvGrpSpPr/>
              <p:nvPr/>
            </p:nvGrpSpPr>
            <p:grpSpPr>
              <a:xfrm>
                <a:off x="7118719" y="4349597"/>
                <a:ext cx="95478" cy="95752"/>
                <a:chOff x="7144437" y="4375389"/>
                <a:chExt cx="44041" cy="44168"/>
              </a:xfrm>
            </p:grpSpPr>
            <p:sp>
              <p:nvSpPr>
                <p:cNvPr id="1301" name="Freeform: Shape 1300">
                  <a:extLst>
                    <a:ext uri="{FF2B5EF4-FFF2-40B4-BE49-F238E27FC236}">
                      <a16:creationId xmlns:a16="http://schemas.microsoft.com/office/drawing/2014/main" xmlns="" id="{773A566F-BE50-25A3-DF1A-9C5FA01ABB7C}"/>
                    </a:ext>
                  </a:extLst>
                </p:cNvPr>
                <p:cNvSpPr/>
                <p:nvPr/>
              </p:nvSpPr>
              <p:spPr>
                <a:xfrm>
                  <a:off x="7166458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2" name="Freeform: Shape 1301">
                  <a:extLst>
                    <a:ext uri="{FF2B5EF4-FFF2-40B4-BE49-F238E27FC236}">
                      <a16:creationId xmlns:a16="http://schemas.microsoft.com/office/drawing/2014/main" xmlns="" id="{615DE3D7-F46C-4DAD-6A86-26F8DA4D98AF}"/>
                    </a:ext>
                  </a:extLst>
                </p:cNvPr>
                <p:cNvSpPr/>
                <p:nvPr/>
              </p:nvSpPr>
              <p:spPr>
                <a:xfrm>
                  <a:off x="7144437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0" name="Graphic 14">
                <a:extLst>
                  <a:ext uri="{FF2B5EF4-FFF2-40B4-BE49-F238E27FC236}">
                    <a16:creationId xmlns:a16="http://schemas.microsoft.com/office/drawing/2014/main" xmlns="" id="{EBDB9A38-BADC-3D1E-8350-C10896409047}"/>
                  </a:ext>
                </a:extLst>
              </p:cNvPr>
              <p:cNvGrpSpPr/>
              <p:nvPr/>
            </p:nvGrpSpPr>
            <p:grpSpPr>
              <a:xfrm>
                <a:off x="7104081" y="4349597"/>
                <a:ext cx="95478" cy="95752"/>
                <a:chOff x="7129799" y="4375389"/>
                <a:chExt cx="44041" cy="44168"/>
              </a:xfrm>
            </p:grpSpPr>
            <p:sp>
              <p:nvSpPr>
                <p:cNvPr id="1299" name="Freeform: Shape 1298">
                  <a:extLst>
                    <a:ext uri="{FF2B5EF4-FFF2-40B4-BE49-F238E27FC236}">
                      <a16:creationId xmlns:a16="http://schemas.microsoft.com/office/drawing/2014/main" xmlns="" id="{B304FB67-9EAB-410E-ED86-1699BD76C0E7}"/>
                    </a:ext>
                  </a:extLst>
                </p:cNvPr>
                <p:cNvSpPr/>
                <p:nvPr/>
              </p:nvSpPr>
              <p:spPr>
                <a:xfrm>
                  <a:off x="7151820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0" name="Freeform: Shape 1299">
                  <a:extLst>
                    <a:ext uri="{FF2B5EF4-FFF2-40B4-BE49-F238E27FC236}">
                      <a16:creationId xmlns:a16="http://schemas.microsoft.com/office/drawing/2014/main" xmlns="" id="{EE173829-9030-56E4-A115-EA232B525FB1}"/>
                    </a:ext>
                  </a:extLst>
                </p:cNvPr>
                <p:cNvSpPr/>
                <p:nvPr/>
              </p:nvSpPr>
              <p:spPr>
                <a:xfrm>
                  <a:off x="7129799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1" name="Graphic 14">
                <a:extLst>
                  <a:ext uri="{FF2B5EF4-FFF2-40B4-BE49-F238E27FC236}">
                    <a16:creationId xmlns:a16="http://schemas.microsoft.com/office/drawing/2014/main" xmlns="" id="{F6155154-B2B0-6FCB-4C65-6998EE2387D9}"/>
                  </a:ext>
                </a:extLst>
              </p:cNvPr>
              <p:cNvGrpSpPr/>
              <p:nvPr/>
            </p:nvGrpSpPr>
            <p:grpSpPr>
              <a:xfrm>
                <a:off x="6699438" y="4349597"/>
                <a:ext cx="95478" cy="95752"/>
                <a:chOff x="6725156" y="4375389"/>
                <a:chExt cx="44041" cy="44168"/>
              </a:xfrm>
            </p:grpSpPr>
            <p:sp>
              <p:nvSpPr>
                <p:cNvPr id="1297" name="Freeform: Shape 1296">
                  <a:extLst>
                    <a:ext uri="{FF2B5EF4-FFF2-40B4-BE49-F238E27FC236}">
                      <a16:creationId xmlns:a16="http://schemas.microsoft.com/office/drawing/2014/main" xmlns="" id="{D088964C-6AA2-784B-0D86-79713971B308}"/>
                    </a:ext>
                  </a:extLst>
                </p:cNvPr>
                <p:cNvSpPr/>
                <p:nvPr/>
              </p:nvSpPr>
              <p:spPr>
                <a:xfrm>
                  <a:off x="6747177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8" name="Freeform: Shape 1297">
                  <a:extLst>
                    <a:ext uri="{FF2B5EF4-FFF2-40B4-BE49-F238E27FC236}">
                      <a16:creationId xmlns:a16="http://schemas.microsoft.com/office/drawing/2014/main" xmlns="" id="{2DBD3D21-AD9B-C710-0DDF-8127ACBCEAF3}"/>
                    </a:ext>
                  </a:extLst>
                </p:cNvPr>
                <p:cNvSpPr/>
                <p:nvPr/>
              </p:nvSpPr>
              <p:spPr>
                <a:xfrm>
                  <a:off x="6725156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2" name="Graphic 14">
                <a:extLst>
                  <a:ext uri="{FF2B5EF4-FFF2-40B4-BE49-F238E27FC236}">
                    <a16:creationId xmlns:a16="http://schemas.microsoft.com/office/drawing/2014/main" xmlns="" id="{45A377BE-4EA3-E58D-A6EF-014FE6DED4DF}"/>
                  </a:ext>
                </a:extLst>
              </p:cNvPr>
              <p:cNvGrpSpPr/>
              <p:nvPr/>
            </p:nvGrpSpPr>
            <p:grpSpPr>
              <a:xfrm>
                <a:off x="6677418" y="4349597"/>
                <a:ext cx="95478" cy="95752"/>
                <a:chOff x="6703136" y="4375389"/>
                <a:chExt cx="44041" cy="44168"/>
              </a:xfrm>
            </p:grpSpPr>
            <p:sp>
              <p:nvSpPr>
                <p:cNvPr id="1295" name="Freeform: Shape 1294">
                  <a:extLst>
                    <a:ext uri="{FF2B5EF4-FFF2-40B4-BE49-F238E27FC236}">
                      <a16:creationId xmlns:a16="http://schemas.microsoft.com/office/drawing/2014/main" xmlns="" id="{DF43A1AA-F9D5-5DD4-DC27-1E80B57A11AC}"/>
                    </a:ext>
                  </a:extLst>
                </p:cNvPr>
                <p:cNvSpPr/>
                <p:nvPr/>
              </p:nvSpPr>
              <p:spPr>
                <a:xfrm>
                  <a:off x="6725156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6" name="Freeform: Shape 1295">
                  <a:extLst>
                    <a:ext uri="{FF2B5EF4-FFF2-40B4-BE49-F238E27FC236}">
                      <a16:creationId xmlns:a16="http://schemas.microsoft.com/office/drawing/2014/main" xmlns="" id="{F8CBDDC3-0EEF-E3EC-0842-B5C727ACAF95}"/>
                    </a:ext>
                  </a:extLst>
                </p:cNvPr>
                <p:cNvSpPr/>
                <p:nvPr/>
              </p:nvSpPr>
              <p:spPr>
                <a:xfrm>
                  <a:off x="6703136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3" name="Graphic 14">
                <a:extLst>
                  <a:ext uri="{FF2B5EF4-FFF2-40B4-BE49-F238E27FC236}">
                    <a16:creationId xmlns:a16="http://schemas.microsoft.com/office/drawing/2014/main" xmlns="" id="{F7E4DBBB-D065-8550-CC02-7FC409849E46}"/>
                  </a:ext>
                </a:extLst>
              </p:cNvPr>
              <p:cNvGrpSpPr/>
              <p:nvPr/>
            </p:nvGrpSpPr>
            <p:grpSpPr>
              <a:xfrm>
                <a:off x="6653742" y="4349597"/>
                <a:ext cx="95478" cy="95752"/>
                <a:chOff x="6679460" y="4375389"/>
                <a:chExt cx="44041" cy="44168"/>
              </a:xfrm>
            </p:grpSpPr>
            <p:sp>
              <p:nvSpPr>
                <p:cNvPr id="1293" name="Freeform: Shape 1292">
                  <a:extLst>
                    <a:ext uri="{FF2B5EF4-FFF2-40B4-BE49-F238E27FC236}">
                      <a16:creationId xmlns:a16="http://schemas.microsoft.com/office/drawing/2014/main" xmlns="" id="{E9693628-CC91-617A-F573-3DFC873EC8F2}"/>
                    </a:ext>
                  </a:extLst>
                </p:cNvPr>
                <p:cNvSpPr/>
                <p:nvPr/>
              </p:nvSpPr>
              <p:spPr>
                <a:xfrm>
                  <a:off x="6701481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4" name="Freeform: Shape 1293">
                  <a:extLst>
                    <a:ext uri="{FF2B5EF4-FFF2-40B4-BE49-F238E27FC236}">
                      <a16:creationId xmlns:a16="http://schemas.microsoft.com/office/drawing/2014/main" xmlns="" id="{8237A40C-A4DF-B577-3A5E-4BB5F90AE27A}"/>
                    </a:ext>
                  </a:extLst>
                </p:cNvPr>
                <p:cNvSpPr/>
                <p:nvPr/>
              </p:nvSpPr>
              <p:spPr>
                <a:xfrm>
                  <a:off x="6679460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4" name="Graphic 14">
                <a:extLst>
                  <a:ext uri="{FF2B5EF4-FFF2-40B4-BE49-F238E27FC236}">
                    <a16:creationId xmlns:a16="http://schemas.microsoft.com/office/drawing/2014/main" xmlns="" id="{030C456B-9585-8102-4E7B-CA1BEBE868F5}"/>
                  </a:ext>
                </a:extLst>
              </p:cNvPr>
              <p:cNvGrpSpPr/>
              <p:nvPr/>
            </p:nvGrpSpPr>
            <p:grpSpPr>
              <a:xfrm>
                <a:off x="6468795" y="4349597"/>
                <a:ext cx="95478" cy="95752"/>
                <a:chOff x="6494513" y="4375389"/>
                <a:chExt cx="44041" cy="44168"/>
              </a:xfrm>
            </p:grpSpPr>
            <p:sp>
              <p:nvSpPr>
                <p:cNvPr id="1291" name="Freeform: Shape 1290">
                  <a:extLst>
                    <a:ext uri="{FF2B5EF4-FFF2-40B4-BE49-F238E27FC236}">
                      <a16:creationId xmlns:a16="http://schemas.microsoft.com/office/drawing/2014/main" xmlns="" id="{8B5F92EC-5B05-2557-9088-0A654FF4BB8F}"/>
                    </a:ext>
                  </a:extLst>
                </p:cNvPr>
                <p:cNvSpPr/>
                <p:nvPr/>
              </p:nvSpPr>
              <p:spPr>
                <a:xfrm>
                  <a:off x="6516534" y="4375389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2" name="Freeform: Shape 1291">
                  <a:extLst>
                    <a:ext uri="{FF2B5EF4-FFF2-40B4-BE49-F238E27FC236}">
                      <a16:creationId xmlns:a16="http://schemas.microsoft.com/office/drawing/2014/main" xmlns="" id="{2B6436C6-4167-82AC-D93E-08E00443708B}"/>
                    </a:ext>
                  </a:extLst>
                </p:cNvPr>
                <p:cNvSpPr/>
                <p:nvPr/>
              </p:nvSpPr>
              <p:spPr>
                <a:xfrm>
                  <a:off x="6494513" y="43974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5" name="Graphic 14">
                <a:extLst>
                  <a:ext uri="{FF2B5EF4-FFF2-40B4-BE49-F238E27FC236}">
                    <a16:creationId xmlns:a16="http://schemas.microsoft.com/office/drawing/2014/main" xmlns="" id="{99CEF57F-69B0-6004-89FD-8D522785332A}"/>
                  </a:ext>
                </a:extLst>
              </p:cNvPr>
              <p:cNvGrpSpPr/>
              <p:nvPr/>
            </p:nvGrpSpPr>
            <p:grpSpPr>
              <a:xfrm>
                <a:off x="6288812" y="4305632"/>
                <a:ext cx="95478" cy="95474"/>
                <a:chOff x="6314530" y="4331348"/>
                <a:chExt cx="44041" cy="44041"/>
              </a:xfrm>
            </p:grpSpPr>
            <p:sp>
              <p:nvSpPr>
                <p:cNvPr id="1289" name="Freeform: Shape 1288">
                  <a:extLst>
                    <a:ext uri="{FF2B5EF4-FFF2-40B4-BE49-F238E27FC236}">
                      <a16:creationId xmlns:a16="http://schemas.microsoft.com/office/drawing/2014/main" xmlns="" id="{18B0D9C1-1BEF-A2D8-E774-EE09B99B4277}"/>
                    </a:ext>
                  </a:extLst>
                </p:cNvPr>
                <p:cNvSpPr/>
                <p:nvPr/>
              </p:nvSpPr>
              <p:spPr>
                <a:xfrm>
                  <a:off x="6336551" y="43313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0" name="Freeform: Shape 1289">
                  <a:extLst>
                    <a:ext uri="{FF2B5EF4-FFF2-40B4-BE49-F238E27FC236}">
                      <a16:creationId xmlns:a16="http://schemas.microsoft.com/office/drawing/2014/main" xmlns="" id="{B1E7E11A-8142-6BF6-8E6C-0A1FFFD57709}"/>
                    </a:ext>
                  </a:extLst>
                </p:cNvPr>
                <p:cNvSpPr/>
                <p:nvPr/>
              </p:nvSpPr>
              <p:spPr>
                <a:xfrm>
                  <a:off x="6314530" y="43533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6" name="Graphic 14">
                <a:extLst>
                  <a:ext uri="{FF2B5EF4-FFF2-40B4-BE49-F238E27FC236}">
                    <a16:creationId xmlns:a16="http://schemas.microsoft.com/office/drawing/2014/main" xmlns="" id="{AADE3E64-25E7-BF18-AEE4-C61016344A4D}"/>
                  </a:ext>
                </a:extLst>
              </p:cNvPr>
              <p:cNvGrpSpPr/>
              <p:nvPr/>
            </p:nvGrpSpPr>
            <p:grpSpPr>
              <a:xfrm>
                <a:off x="6100301" y="4230915"/>
                <a:ext cx="95478" cy="95474"/>
                <a:chOff x="6126019" y="4256631"/>
                <a:chExt cx="44041" cy="44041"/>
              </a:xfrm>
            </p:grpSpPr>
            <p:sp>
              <p:nvSpPr>
                <p:cNvPr id="1287" name="Freeform: Shape 1286">
                  <a:extLst>
                    <a:ext uri="{FF2B5EF4-FFF2-40B4-BE49-F238E27FC236}">
                      <a16:creationId xmlns:a16="http://schemas.microsoft.com/office/drawing/2014/main" xmlns="" id="{DE14CB3A-D3C6-FB83-ABD7-DE0002AE2599}"/>
                    </a:ext>
                  </a:extLst>
                </p:cNvPr>
                <p:cNvSpPr/>
                <p:nvPr/>
              </p:nvSpPr>
              <p:spPr>
                <a:xfrm>
                  <a:off x="6148040" y="4256631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8" name="Freeform: Shape 1287">
                  <a:extLst>
                    <a:ext uri="{FF2B5EF4-FFF2-40B4-BE49-F238E27FC236}">
                      <a16:creationId xmlns:a16="http://schemas.microsoft.com/office/drawing/2014/main" xmlns="" id="{12B98D66-1588-F1F6-2912-361829B36DA0}"/>
                    </a:ext>
                  </a:extLst>
                </p:cNvPr>
                <p:cNvSpPr/>
                <p:nvPr/>
              </p:nvSpPr>
              <p:spPr>
                <a:xfrm>
                  <a:off x="6126019" y="4278652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7" name="Graphic 14">
                <a:extLst>
                  <a:ext uri="{FF2B5EF4-FFF2-40B4-BE49-F238E27FC236}">
                    <a16:creationId xmlns:a16="http://schemas.microsoft.com/office/drawing/2014/main" xmlns="" id="{799D4989-825F-DE60-8BB2-75C3ED81F68B}"/>
                  </a:ext>
                </a:extLst>
              </p:cNvPr>
              <p:cNvGrpSpPr/>
              <p:nvPr/>
            </p:nvGrpSpPr>
            <p:grpSpPr>
              <a:xfrm>
                <a:off x="5829617" y="4192347"/>
                <a:ext cx="95752" cy="95474"/>
                <a:chOff x="5855409" y="4218063"/>
                <a:chExt cx="44168" cy="44041"/>
              </a:xfrm>
            </p:grpSpPr>
            <p:sp>
              <p:nvSpPr>
                <p:cNvPr id="1285" name="Freeform: Shape 1284">
                  <a:extLst>
                    <a:ext uri="{FF2B5EF4-FFF2-40B4-BE49-F238E27FC236}">
                      <a16:creationId xmlns:a16="http://schemas.microsoft.com/office/drawing/2014/main" xmlns="" id="{D204DB0E-D0D9-73A2-0377-F1405F260DD0}"/>
                    </a:ext>
                  </a:extLst>
                </p:cNvPr>
                <p:cNvSpPr/>
                <p:nvPr/>
              </p:nvSpPr>
              <p:spPr>
                <a:xfrm>
                  <a:off x="5877429" y="421806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6" name="Freeform: Shape 1285">
                  <a:extLst>
                    <a:ext uri="{FF2B5EF4-FFF2-40B4-BE49-F238E27FC236}">
                      <a16:creationId xmlns:a16="http://schemas.microsoft.com/office/drawing/2014/main" xmlns="" id="{D7072573-935B-E012-3C64-D145E25917B2}"/>
                    </a:ext>
                  </a:extLst>
                </p:cNvPr>
                <p:cNvSpPr/>
                <p:nvPr/>
              </p:nvSpPr>
              <p:spPr>
                <a:xfrm>
                  <a:off x="5855409" y="4240084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8" name="Graphic 14">
                <a:extLst>
                  <a:ext uri="{FF2B5EF4-FFF2-40B4-BE49-F238E27FC236}">
                    <a16:creationId xmlns:a16="http://schemas.microsoft.com/office/drawing/2014/main" xmlns="" id="{757B9EB5-5E27-241A-8A3D-464B117F23F5}"/>
                  </a:ext>
                </a:extLst>
              </p:cNvPr>
              <p:cNvGrpSpPr/>
              <p:nvPr/>
            </p:nvGrpSpPr>
            <p:grpSpPr>
              <a:xfrm>
                <a:off x="5558825" y="4192347"/>
                <a:ext cx="95478" cy="95474"/>
                <a:chOff x="5584543" y="4218063"/>
                <a:chExt cx="44041" cy="44041"/>
              </a:xfrm>
            </p:grpSpPr>
            <p:sp>
              <p:nvSpPr>
                <p:cNvPr id="1283" name="Freeform: Shape 1282">
                  <a:extLst>
                    <a:ext uri="{FF2B5EF4-FFF2-40B4-BE49-F238E27FC236}">
                      <a16:creationId xmlns:a16="http://schemas.microsoft.com/office/drawing/2014/main" xmlns="" id="{1A0F6689-BB4A-820C-6575-F94E253AA8E8}"/>
                    </a:ext>
                  </a:extLst>
                </p:cNvPr>
                <p:cNvSpPr/>
                <p:nvPr/>
              </p:nvSpPr>
              <p:spPr>
                <a:xfrm>
                  <a:off x="5606564" y="421806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4" name="Freeform: Shape 1283">
                  <a:extLst>
                    <a:ext uri="{FF2B5EF4-FFF2-40B4-BE49-F238E27FC236}">
                      <a16:creationId xmlns:a16="http://schemas.microsoft.com/office/drawing/2014/main" xmlns="" id="{2343ED87-B797-1845-C04D-9DC9DF676401}"/>
                    </a:ext>
                  </a:extLst>
                </p:cNvPr>
                <p:cNvSpPr/>
                <p:nvPr/>
              </p:nvSpPr>
              <p:spPr>
                <a:xfrm>
                  <a:off x="5584543" y="424008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9" name="Graphic 14">
                <a:extLst>
                  <a:ext uri="{FF2B5EF4-FFF2-40B4-BE49-F238E27FC236}">
                    <a16:creationId xmlns:a16="http://schemas.microsoft.com/office/drawing/2014/main" xmlns="" id="{EAE265C3-04AE-E87C-BC39-93E1E5A0CAB0}"/>
                  </a:ext>
                </a:extLst>
              </p:cNvPr>
              <p:cNvGrpSpPr/>
              <p:nvPr/>
            </p:nvGrpSpPr>
            <p:grpSpPr>
              <a:xfrm>
                <a:off x="5497473" y="4159380"/>
                <a:ext cx="95478" cy="95474"/>
                <a:chOff x="5523191" y="4185096"/>
                <a:chExt cx="44041" cy="44041"/>
              </a:xfrm>
            </p:grpSpPr>
            <p:sp>
              <p:nvSpPr>
                <p:cNvPr id="1281" name="Freeform: Shape 1280">
                  <a:extLst>
                    <a:ext uri="{FF2B5EF4-FFF2-40B4-BE49-F238E27FC236}">
                      <a16:creationId xmlns:a16="http://schemas.microsoft.com/office/drawing/2014/main" xmlns="" id="{2326AE1C-0BED-21B3-0DED-69307382DAB1}"/>
                    </a:ext>
                  </a:extLst>
                </p:cNvPr>
                <p:cNvSpPr/>
                <p:nvPr/>
              </p:nvSpPr>
              <p:spPr>
                <a:xfrm>
                  <a:off x="5545212" y="418509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2" name="Freeform: Shape 1281">
                  <a:extLst>
                    <a:ext uri="{FF2B5EF4-FFF2-40B4-BE49-F238E27FC236}">
                      <a16:creationId xmlns:a16="http://schemas.microsoft.com/office/drawing/2014/main" xmlns="" id="{8778BD12-623B-82BD-37E8-C4671FA7DE27}"/>
                    </a:ext>
                  </a:extLst>
                </p:cNvPr>
                <p:cNvSpPr/>
                <p:nvPr/>
              </p:nvSpPr>
              <p:spPr>
                <a:xfrm>
                  <a:off x="5523191" y="4207117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0" name="Graphic 14">
                <a:extLst>
                  <a:ext uri="{FF2B5EF4-FFF2-40B4-BE49-F238E27FC236}">
                    <a16:creationId xmlns:a16="http://schemas.microsoft.com/office/drawing/2014/main" xmlns="" id="{B1AC3F09-ABFA-06C9-CDD9-3BA4D2E4E3E5}"/>
                  </a:ext>
                </a:extLst>
              </p:cNvPr>
              <p:cNvGrpSpPr/>
              <p:nvPr/>
            </p:nvGrpSpPr>
            <p:grpSpPr>
              <a:xfrm>
                <a:off x="5480799" y="4159380"/>
                <a:ext cx="95478" cy="95474"/>
                <a:chOff x="5506517" y="4185096"/>
                <a:chExt cx="44041" cy="44041"/>
              </a:xfrm>
            </p:grpSpPr>
            <p:sp>
              <p:nvSpPr>
                <p:cNvPr id="1279" name="Freeform: Shape 1278">
                  <a:extLst>
                    <a:ext uri="{FF2B5EF4-FFF2-40B4-BE49-F238E27FC236}">
                      <a16:creationId xmlns:a16="http://schemas.microsoft.com/office/drawing/2014/main" xmlns="" id="{64BD15F0-46CA-37B3-02E3-9EA9971F2F22}"/>
                    </a:ext>
                  </a:extLst>
                </p:cNvPr>
                <p:cNvSpPr/>
                <p:nvPr/>
              </p:nvSpPr>
              <p:spPr>
                <a:xfrm>
                  <a:off x="5528537" y="418509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0" name="Freeform: Shape 1279">
                  <a:extLst>
                    <a:ext uri="{FF2B5EF4-FFF2-40B4-BE49-F238E27FC236}">
                      <a16:creationId xmlns:a16="http://schemas.microsoft.com/office/drawing/2014/main" xmlns="" id="{67C41AD1-5847-7A54-2197-C2A3A17B9DD8}"/>
                    </a:ext>
                  </a:extLst>
                </p:cNvPr>
                <p:cNvSpPr/>
                <p:nvPr/>
              </p:nvSpPr>
              <p:spPr>
                <a:xfrm>
                  <a:off x="5506517" y="4207117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1" name="Graphic 14">
                <a:extLst>
                  <a:ext uri="{FF2B5EF4-FFF2-40B4-BE49-F238E27FC236}">
                    <a16:creationId xmlns:a16="http://schemas.microsoft.com/office/drawing/2014/main" xmlns="" id="{096E4B97-2C8C-DB81-2216-EEF2AE1B5A75}"/>
                  </a:ext>
                </a:extLst>
              </p:cNvPr>
              <p:cNvGrpSpPr/>
              <p:nvPr/>
            </p:nvGrpSpPr>
            <p:grpSpPr>
              <a:xfrm>
                <a:off x="5232590" y="4159380"/>
                <a:ext cx="95478" cy="95474"/>
                <a:chOff x="5258308" y="4185096"/>
                <a:chExt cx="44041" cy="44041"/>
              </a:xfrm>
            </p:grpSpPr>
            <p:sp>
              <p:nvSpPr>
                <p:cNvPr id="1277" name="Freeform: Shape 1276">
                  <a:extLst>
                    <a:ext uri="{FF2B5EF4-FFF2-40B4-BE49-F238E27FC236}">
                      <a16:creationId xmlns:a16="http://schemas.microsoft.com/office/drawing/2014/main" xmlns="" id="{9EFFE22E-F7DA-2448-657A-A6F7C1880A62}"/>
                    </a:ext>
                  </a:extLst>
                </p:cNvPr>
                <p:cNvSpPr/>
                <p:nvPr/>
              </p:nvSpPr>
              <p:spPr>
                <a:xfrm>
                  <a:off x="5280329" y="418509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8" name="Freeform: Shape 1277">
                  <a:extLst>
                    <a:ext uri="{FF2B5EF4-FFF2-40B4-BE49-F238E27FC236}">
                      <a16:creationId xmlns:a16="http://schemas.microsoft.com/office/drawing/2014/main" xmlns="" id="{F86C5304-4220-181D-B724-EB6C9EBC4485}"/>
                    </a:ext>
                  </a:extLst>
                </p:cNvPr>
                <p:cNvSpPr/>
                <p:nvPr/>
              </p:nvSpPr>
              <p:spPr>
                <a:xfrm>
                  <a:off x="5258308" y="4207117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2" name="Graphic 14">
                <a:extLst>
                  <a:ext uri="{FF2B5EF4-FFF2-40B4-BE49-F238E27FC236}">
                    <a16:creationId xmlns:a16="http://schemas.microsoft.com/office/drawing/2014/main" xmlns="" id="{F05BCCA4-00AA-26D5-46E0-F0DA305719A1}"/>
                  </a:ext>
                </a:extLst>
              </p:cNvPr>
              <p:cNvGrpSpPr/>
              <p:nvPr/>
            </p:nvGrpSpPr>
            <p:grpSpPr>
              <a:xfrm>
                <a:off x="4945231" y="4004600"/>
                <a:ext cx="95752" cy="95474"/>
                <a:chOff x="4971023" y="4030316"/>
                <a:chExt cx="44168" cy="44041"/>
              </a:xfrm>
            </p:grpSpPr>
            <p:sp>
              <p:nvSpPr>
                <p:cNvPr id="1275" name="Freeform: Shape 1274">
                  <a:extLst>
                    <a:ext uri="{FF2B5EF4-FFF2-40B4-BE49-F238E27FC236}">
                      <a16:creationId xmlns:a16="http://schemas.microsoft.com/office/drawing/2014/main" xmlns="" id="{414FD581-83DF-33AE-BFF4-040908075E7B}"/>
                    </a:ext>
                  </a:extLst>
                </p:cNvPr>
                <p:cNvSpPr/>
                <p:nvPr/>
              </p:nvSpPr>
              <p:spPr>
                <a:xfrm>
                  <a:off x="4993171" y="403031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6" name="Freeform: Shape 1275">
                  <a:extLst>
                    <a:ext uri="{FF2B5EF4-FFF2-40B4-BE49-F238E27FC236}">
                      <a16:creationId xmlns:a16="http://schemas.microsoft.com/office/drawing/2014/main" xmlns="" id="{92D00460-1093-A2BD-249E-42708024FF94}"/>
                    </a:ext>
                  </a:extLst>
                </p:cNvPr>
                <p:cNvSpPr/>
                <p:nvPr/>
              </p:nvSpPr>
              <p:spPr>
                <a:xfrm>
                  <a:off x="4971023" y="4052337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3" name="Graphic 14">
                <a:extLst>
                  <a:ext uri="{FF2B5EF4-FFF2-40B4-BE49-F238E27FC236}">
                    <a16:creationId xmlns:a16="http://schemas.microsoft.com/office/drawing/2014/main" xmlns="" id="{0E389172-8611-4903-87B7-E37A15148B8C}"/>
                  </a:ext>
                </a:extLst>
              </p:cNvPr>
              <p:cNvGrpSpPr/>
              <p:nvPr/>
            </p:nvGrpSpPr>
            <p:grpSpPr>
              <a:xfrm>
                <a:off x="4914502" y="4004600"/>
                <a:ext cx="95478" cy="95474"/>
                <a:chOff x="4940220" y="4030316"/>
                <a:chExt cx="44041" cy="44041"/>
              </a:xfrm>
            </p:grpSpPr>
            <p:sp>
              <p:nvSpPr>
                <p:cNvPr id="1273" name="Freeform: Shape 1272">
                  <a:extLst>
                    <a:ext uri="{FF2B5EF4-FFF2-40B4-BE49-F238E27FC236}">
                      <a16:creationId xmlns:a16="http://schemas.microsoft.com/office/drawing/2014/main" xmlns="" id="{9850C5E8-6824-DA47-36FF-526350539925}"/>
                    </a:ext>
                  </a:extLst>
                </p:cNvPr>
                <p:cNvSpPr/>
                <p:nvPr/>
              </p:nvSpPr>
              <p:spPr>
                <a:xfrm>
                  <a:off x="4962240" y="403031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Freeform: Shape 1273">
                  <a:extLst>
                    <a:ext uri="{FF2B5EF4-FFF2-40B4-BE49-F238E27FC236}">
                      <a16:creationId xmlns:a16="http://schemas.microsoft.com/office/drawing/2014/main" xmlns="" id="{5FB9C168-7FC8-E776-D01F-1E44B850FDF7}"/>
                    </a:ext>
                  </a:extLst>
                </p:cNvPr>
                <p:cNvSpPr/>
                <p:nvPr/>
              </p:nvSpPr>
              <p:spPr>
                <a:xfrm>
                  <a:off x="4940220" y="4052337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4" name="Graphic 14">
                <a:extLst>
                  <a:ext uri="{FF2B5EF4-FFF2-40B4-BE49-F238E27FC236}">
                    <a16:creationId xmlns:a16="http://schemas.microsoft.com/office/drawing/2014/main" xmlns="" id="{58F0D020-769C-7226-2F4F-68C536D9E89C}"/>
                  </a:ext>
                </a:extLst>
              </p:cNvPr>
              <p:cNvGrpSpPr/>
              <p:nvPr/>
            </p:nvGrpSpPr>
            <p:grpSpPr>
              <a:xfrm>
                <a:off x="4860331" y="3979907"/>
                <a:ext cx="95752" cy="95474"/>
                <a:chOff x="4886123" y="4005623"/>
                <a:chExt cx="44168" cy="44041"/>
              </a:xfrm>
            </p:grpSpPr>
            <p:sp>
              <p:nvSpPr>
                <p:cNvPr id="1271" name="Freeform: Shape 1270">
                  <a:extLst>
                    <a:ext uri="{FF2B5EF4-FFF2-40B4-BE49-F238E27FC236}">
                      <a16:creationId xmlns:a16="http://schemas.microsoft.com/office/drawing/2014/main" xmlns="" id="{66F6DEBA-5973-BB81-4C02-AE1A1740AE18}"/>
                    </a:ext>
                  </a:extLst>
                </p:cNvPr>
                <p:cNvSpPr/>
                <p:nvPr/>
              </p:nvSpPr>
              <p:spPr>
                <a:xfrm>
                  <a:off x="4908271" y="40056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Freeform: Shape 1271">
                  <a:extLst>
                    <a:ext uri="{FF2B5EF4-FFF2-40B4-BE49-F238E27FC236}">
                      <a16:creationId xmlns:a16="http://schemas.microsoft.com/office/drawing/2014/main" xmlns="" id="{26D3EA64-D144-8C4E-7284-5981E178E92D}"/>
                    </a:ext>
                  </a:extLst>
                </p:cNvPr>
                <p:cNvSpPr/>
                <p:nvPr/>
              </p:nvSpPr>
              <p:spPr>
                <a:xfrm>
                  <a:off x="4886123" y="4027643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5" name="Graphic 14">
                <a:extLst>
                  <a:ext uri="{FF2B5EF4-FFF2-40B4-BE49-F238E27FC236}">
                    <a16:creationId xmlns:a16="http://schemas.microsoft.com/office/drawing/2014/main" xmlns="" id="{DFC39B12-D42D-B46B-6C85-4A5D46B5C0B9}"/>
                  </a:ext>
                </a:extLst>
              </p:cNvPr>
              <p:cNvGrpSpPr/>
              <p:nvPr/>
            </p:nvGrpSpPr>
            <p:grpSpPr>
              <a:xfrm>
                <a:off x="4838311" y="3979907"/>
                <a:ext cx="95752" cy="95474"/>
                <a:chOff x="4864103" y="4005623"/>
                <a:chExt cx="44168" cy="44041"/>
              </a:xfrm>
            </p:grpSpPr>
            <p:sp>
              <p:nvSpPr>
                <p:cNvPr id="1269" name="Freeform: Shape 1268">
                  <a:extLst>
                    <a:ext uri="{FF2B5EF4-FFF2-40B4-BE49-F238E27FC236}">
                      <a16:creationId xmlns:a16="http://schemas.microsoft.com/office/drawing/2014/main" xmlns="" id="{6D7DBAA5-F343-6D05-9B31-9C7EB3009D78}"/>
                    </a:ext>
                  </a:extLst>
                </p:cNvPr>
                <p:cNvSpPr/>
                <p:nvPr/>
              </p:nvSpPr>
              <p:spPr>
                <a:xfrm>
                  <a:off x="4886123" y="40056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0" name="Freeform: Shape 1269">
                  <a:extLst>
                    <a:ext uri="{FF2B5EF4-FFF2-40B4-BE49-F238E27FC236}">
                      <a16:creationId xmlns:a16="http://schemas.microsoft.com/office/drawing/2014/main" xmlns="" id="{5C6CA9FD-5E1A-CE78-5FB7-DE58D8DCA158}"/>
                    </a:ext>
                  </a:extLst>
                </p:cNvPr>
                <p:cNvSpPr/>
                <p:nvPr/>
              </p:nvSpPr>
              <p:spPr>
                <a:xfrm>
                  <a:off x="4864103" y="4027643"/>
                  <a:ext cx="44168" cy="12728"/>
                </a:xfrm>
                <a:custGeom>
                  <a:avLst/>
                  <a:gdLst>
                    <a:gd name="connsiteX0" fmla="*/ 44169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6" name="Graphic 14">
                <a:extLst>
                  <a:ext uri="{FF2B5EF4-FFF2-40B4-BE49-F238E27FC236}">
                    <a16:creationId xmlns:a16="http://schemas.microsoft.com/office/drawing/2014/main" xmlns="" id="{F1629505-9FCA-01D4-EBFB-28A8305A12AC}"/>
                  </a:ext>
                </a:extLst>
              </p:cNvPr>
              <p:cNvGrpSpPr/>
              <p:nvPr/>
            </p:nvGrpSpPr>
            <p:grpSpPr>
              <a:xfrm>
                <a:off x="4823110" y="3946939"/>
                <a:ext cx="95478" cy="95474"/>
                <a:chOff x="4848828" y="3972655"/>
                <a:chExt cx="44041" cy="44041"/>
              </a:xfrm>
            </p:grpSpPr>
            <p:sp>
              <p:nvSpPr>
                <p:cNvPr id="1267" name="Freeform: Shape 1266">
                  <a:extLst>
                    <a:ext uri="{FF2B5EF4-FFF2-40B4-BE49-F238E27FC236}">
                      <a16:creationId xmlns:a16="http://schemas.microsoft.com/office/drawing/2014/main" xmlns="" id="{462A8933-C604-E200-5BCB-716D76FEA8B3}"/>
                    </a:ext>
                  </a:extLst>
                </p:cNvPr>
                <p:cNvSpPr/>
                <p:nvPr/>
              </p:nvSpPr>
              <p:spPr>
                <a:xfrm>
                  <a:off x="4870849" y="397265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8" name="Freeform: Shape 1267">
                  <a:extLst>
                    <a:ext uri="{FF2B5EF4-FFF2-40B4-BE49-F238E27FC236}">
                      <a16:creationId xmlns:a16="http://schemas.microsoft.com/office/drawing/2014/main" xmlns="" id="{962E9963-AA7C-57BC-00DB-097B175697EB}"/>
                    </a:ext>
                  </a:extLst>
                </p:cNvPr>
                <p:cNvSpPr/>
                <p:nvPr/>
              </p:nvSpPr>
              <p:spPr>
                <a:xfrm>
                  <a:off x="4848828" y="399467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7" name="Graphic 14">
                <a:extLst>
                  <a:ext uri="{FF2B5EF4-FFF2-40B4-BE49-F238E27FC236}">
                    <a16:creationId xmlns:a16="http://schemas.microsoft.com/office/drawing/2014/main" xmlns="" id="{4880B829-0B28-8FB3-93D8-2721BD399D1F}"/>
                  </a:ext>
                </a:extLst>
              </p:cNvPr>
              <p:cNvGrpSpPr/>
              <p:nvPr/>
            </p:nvGrpSpPr>
            <p:grpSpPr>
              <a:xfrm>
                <a:off x="4812164" y="3946939"/>
                <a:ext cx="95478" cy="95474"/>
                <a:chOff x="4837882" y="3972655"/>
                <a:chExt cx="44041" cy="44041"/>
              </a:xfrm>
            </p:grpSpPr>
            <p:sp>
              <p:nvSpPr>
                <p:cNvPr id="1265" name="Freeform: Shape 1264">
                  <a:extLst>
                    <a:ext uri="{FF2B5EF4-FFF2-40B4-BE49-F238E27FC236}">
                      <a16:creationId xmlns:a16="http://schemas.microsoft.com/office/drawing/2014/main" xmlns="" id="{2972466E-519F-B79C-E6C0-FB8087ED27BE}"/>
                    </a:ext>
                  </a:extLst>
                </p:cNvPr>
                <p:cNvSpPr/>
                <p:nvPr/>
              </p:nvSpPr>
              <p:spPr>
                <a:xfrm>
                  <a:off x="4859902" y="397265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: Shape 1265">
                  <a:extLst>
                    <a:ext uri="{FF2B5EF4-FFF2-40B4-BE49-F238E27FC236}">
                      <a16:creationId xmlns:a16="http://schemas.microsoft.com/office/drawing/2014/main" xmlns="" id="{995809CF-FD1A-F640-F425-A78864F69229}"/>
                    </a:ext>
                  </a:extLst>
                </p:cNvPr>
                <p:cNvSpPr/>
                <p:nvPr/>
              </p:nvSpPr>
              <p:spPr>
                <a:xfrm>
                  <a:off x="4837882" y="399467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8" name="Graphic 14">
                <a:extLst>
                  <a:ext uri="{FF2B5EF4-FFF2-40B4-BE49-F238E27FC236}">
                    <a16:creationId xmlns:a16="http://schemas.microsoft.com/office/drawing/2014/main" xmlns="" id="{45DCB49E-AD96-16D6-8D58-C309A0111D74}"/>
                  </a:ext>
                </a:extLst>
              </p:cNvPr>
              <p:cNvGrpSpPr/>
              <p:nvPr/>
            </p:nvGrpSpPr>
            <p:grpSpPr>
              <a:xfrm>
                <a:off x="4544279" y="3946939"/>
                <a:ext cx="95752" cy="95474"/>
                <a:chOff x="4570071" y="3972655"/>
                <a:chExt cx="44168" cy="44041"/>
              </a:xfrm>
            </p:grpSpPr>
            <p:sp>
              <p:nvSpPr>
                <p:cNvPr id="1263" name="Freeform: Shape 1262">
                  <a:extLst>
                    <a:ext uri="{FF2B5EF4-FFF2-40B4-BE49-F238E27FC236}">
                      <a16:creationId xmlns:a16="http://schemas.microsoft.com/office/drawing/2014/main" xmlns="" id="{7212F0AE-3A30-5368-CB7D-F79E2EE06A8D}"/>
                    </a:ext>
                  </a:extLst>
                </p:cNvPr>
                <p:cNvSpPr/>
                <p:nvPr/>
              </p:nvSpPr>
              <p:spPr>
                <a:xfrm>
                  <a:off x="4592219" y="397265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Freeform: Shape 1263">
                  <a:extLst>
                    <a:ext uri="{FF2B5EF4-FFF2-40B4-BE49-F238E27FC236}">
                      <a16:creationId xmlns:a16="http://schemas.microsoft.com/office/drawing/2014/main" xmlns="" id="{9F96F8DD-F9E6-69AA-B700-DBAB2A1FA412}"/>
                    </a:ext>
                  </a:extLst>
                </p:cNvPr>
                <p:cNvSpPr/>
                <p:nvPr/>
              </p:nvSpPr>
              <p:spPr>
                <a:xfrm>
                  <a:off x="4570071" y="3994676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9" name="Graphic 14">
                <a:extLst>
                  <a:ext uri="{FF2B5EF4-FFF2-40B4-BE49-F238E27FC236}">
                    <a16:creationId xmlns:a16="http://schemas.microsoft.com/office/drawing/2014/main" xmlns="" id="{1DA27936-5EE2-8909-24AE-C647D4058E05}"/>
                  </a:ext>
                </a:extLst>
              </p:cNvPr>
              <p:cNvGrpSpPr/>
              <p:nvPr/>
            </p:nvGrpSpPr>
            <p:grpSpPr>
              <a:xfrm>
                <a:off x="4518387" y="3946939"/>
                <a:ext cx="95478" cy="95474"/>
                <a:chOff x="4544105" y="3972655"/>
                <a:chExt cx="44041" cy="44041"/>
              </a:xfrm>
            </p:grpSpPr>
            <p:sp>
              <p:nvSpPr>
                <p:cNvPr id="1261" name="Freeform: Shape 1260">
                  <a:extLst>
                    <a:ext uri="{FF2B5EF4-FFF2-40B4-BE49-F238E27FC236}">
                      <a16:creationId xmlns:a16="http://schemas.microsoft.com/office/drawing/2014/main" xmlns="" id="{B71D67C8-F577-E692-EF19-8D3C534EB836}"/>
                    </a:ext>
                  </a:extLst>
                </p:cNvPr>
                <p:cNvSpPr/>
                <p:nvPr/>
              </p:nvSpPr>
              <p:spPr>
                <a:xfrm>
                  <a:off x="4566125" y="397265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2" name="Freeform: Shape 1261">
                  <a:extLst>
                    <a:ext uri="{FF2B5EF4-FFF2-40B4-BE49-F238E27FC236}">
                      <a16:creationId xmlns:a16="http://schemas.microsoft.com/office/drawing/2014/main" xmlns="" id="{D69B027C-A483-3396-7904-2D2DCCE208E2}"/>
                    </a:ext>
                  </a:extLst>
                </p:cNvPr>
                <p:cNvSpPr/>
                <p:nvPr/>
              </p:nvSpPr>
              <p:spPr>
                <a:xfrm>
                  <a:off x="4544105" y="399467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0" name="Graphic 14">
                <a:extLst>
                  <a:ext uri="{FF2B5EF4-FFF2-40B4-BE49-F238E27FC236}">
                    <a16:creationId xmlns:a16="http://schemas.microsoft.com/office/drawing/2014/main" xmlns="" id="{3347053F-EEEF-6982-8BA2-A195BEE1BCA6}"/>
                  </a:ext>
                </a:extLst>
              </p:cNvPr>
              <p:cNvGrpSpPr/>
              <p:nvPr/>
            </p:nvGrpSpPr>
            <p:grpSpPr>
              <a:xfrm>
                <a:off x="4502985" y="3946939"/>
                <a:ext cx="95478" cy="95474"/>
                <a:chOff x="4528703" y="3972655"/>
                <a:chExt cx="44041" cy="44041"/>
              </a:xfrm>
            </p:grpSpPr>
            <p:sp>
              <p:nvSpPr>
                <p:cNvPr id="1259" name="Freeform: Shape 1258">
                  <a:extLst>
                    <a:ext uri="{FF2B5EF4-FFF2-40B4-BE49-F238E27FC236}">
                      <a16:creationId xmlns:a16="http://schemas.microsoft.com/office/drawing/2014/main" xmlns="" id="{5D2ABA2A-D7E9-0BE4-965F-7D5945C6CA76}"/>
                    </a:ext>
                  </a:extLst>
                </p:cNvPr>
                <p:cNvSpPr/>
                <p:nvPr/>
              </p:nvSpPr>
              <p:spPr>
                <a:xfrm>
                  <a:off x="4550724" y="397265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0" name="Freeform: Shape 1259">
                  <a:extLst>
                    <a:ext uri="{FF2B5EF4-FFF2-40B4-BE49-F238E27FC236}">
                      <a16:creationId xmlns:a16="http://schemas.microsoft.com/office/drawing/2014/main" xmlns="" id="{8EF5A2D7-AD56-B78E-373B-30AE75783AEF}"/>
                    </a:ext>
                  </a:extLst>
                </p:cNvPr>
                <p:cNvSpPr/>
                <p:nvPr/>
              </p:nvSpPr>
              <p:spPr>
                <a:xfrm>
                  <a:off x="4528703" y="399467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1" name="Graphic 14">
                <a:extLst>
                  <a:ext uri="{FF2B5EF4-FFF2-40B4-BE49-F238E27FC236}">
                    <a16:creationId xmlns:a16="http://schemas.microsoft.com/office/drawing/2014/main" xmlns="" id="{EF69FE13-7F52-CD9C-A783-6B2810069EB6}"/>
                  </a:ext>
                </a:extLst>
              </p:cNvPr>
              <p:cNvGrpSpPr/>
              <p:nvPr/>
            </p:nvGrpSpPr>
            <p:grpSpPr>
              <a:xfrm>
                <a:off x="4200298" y="3836073"/>
                <a:ext cx="95478" cy="95474"/>
                <a:chOff x="4226016" y="3861789"/>
                <a:chExt cx="44041" cy="44041"/>
              </a:xfrm>
            </p:grpSpPr>
            <p:sp>
              <p:nvSpPr>
                <p:cNvPr id="1257" name="Freeform: Shape 1256">
                  <a:extLst>
                    <a:ext uri="{FF2B5EF4-FFF2-40B4-BE49-F238E27FC236}">
                      <a16:creationId xmlns:a16="http://schemas.microsoft.com/office/drawing/2014/main" xmlns="" id="{4AF5B272-530E-7E32-EA97-31CF06F74033}"/>
                    </a:ext>
                  </a:extLst>
                </p:cNvPr>
                <p:cNvSpPr/>
                <p:nvPr/>
              </p:nvSpPr>
              <p:spPr>
                <a:xfrm>
                  <a:off x="4248037" y="3861789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: Shape 1257">
                  <a:extLst>
                    <a:ext uri="{FF2B5EF4-FFF2-40B4-BE49-F238E27FC236}">
                      <a16:creationId xmlns:a16="http://schemas.microsoft.com/office/drawing/2014/main" xmlns="" id="{028C4E52-EB85-3091-25A1-86C65796A2B0}"/>
                    </a:ext>
                  </a:extLst>
                </p:cNvPr>
                <p:cNvSpPr/>
                <p:nvPr/>
              </p:nvSpPr>
              <p:spPr>
                <a:xfrm>
                  <a:off x="4226016" y="38838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2" name="Graphic 14">
                <a:extLst>
                  <a:ext uri="{FF2B5EF4-FFF2-40B4-BE49-F238E27FC236}">
                    <a16:creationId xmlns:a16="http://schemas.microsoft.com/office/drawing/2014/main" xmlns="" id="{9E07B88A-1ADB-33B2-ECBA-EDDFD5F263B6}"/>
                  </a:ext>
                </a:extLst>
              </p:cNvPr>
              <p:cNvGrpSpPr/>
              <p:nvPr/>
            </p:nvGrpSpPr>
            <p:grpSpPr>
              <a:xfrm>
                <a:off x="3904612" y="3739641"/>
                <a:ext cx="95478" cy="95752"/>
                <a:chOff x="3930330" y="3765433"/>
                <a:chExt cx="44041" cy="44168"/>
              </a:xfrm>
            </p:grpSpPr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xmlns="" id="{9CB74666-5C76-E9D8-1DF3-C7533582AC71}"/>
                    </a:ext>
                  </a:extLst>
                </p:cNvPr>
                <p:cNvSpPr/>
                <p:nvPr/>
              </p:nvSpPr>
              <p:spPr>
                <a:xfrm>
                  <a:off x="3952351" y="3765433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xmlns="" id="{915123CD-DDA7-1CE5-7383-92C3AF70123C}"/>
                    </a:ext>
                  </a:extLst>
                </p:cNvPr>
                <p:cNvSpPr/>
                <p:nvPr/>
              </p:nvSpPr>
              <p:spPr>
                <a:xfrm>
                  <a:off x="3930330" y="378758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3" name="Graphic 14">
                <a:extLst>
                  <a:ext uri="{FF2B5EF4-FFF2-40B4-BE49-F238E27FC236}">
                    <a16:creationId xmlns:a16="http://schemas.microsoft.com/office/drawing/2014/main" xmlns="" id="{0A352929-B140-E1AE-C6C4-E917EAD4B61E}"/>
                  </a:ext>
                </a:extLst>
              </p:cNvPr>
              <p:cNvGrpSpPr/>
              <p:nvPr/>
            </p:nvGrpSpPr>
            <p:grpSpPr>
              <a:xfrm>
                <a:off x="3565776" y="3505765"/>
                <a:ext cx="95478" cy="95474"/>
                <a:chOff x="3591494" y="3531481"/>
                <a:chExt cx="44041" cy="44041"/>
              </a:xfrm>
            </p:grpSpPr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xmlns="" id="{759AA34E-E909-ACBF-9D02-5353402520D7}"/>
                    </a:ext>
                  </a:extLst>
                </p:cNvPr>
                <p:cNvSpPr/>
                <p:nvPr/>
              </p:nvSpPr>
              <p:spPr>
                <a:xfrm>
                  <a:off x="3613514" y="3531481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xmlns="" id="{A835CFA9-3FF8-8DA1-6456-75C9814C2C12}"/>
                    </a:ext>
                  </a:extLst>
                </p:cNvPr>
                <p:cNvSpPr/>
                <p:nvPr/>
              </p:nvSpPr>
              <p:spPr>
                <a:xfrm>
                  <a:off x="3591494" y="3553502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4" name="Graphic 14">
                <a:extLst>
                  <a:ext uri="{FF2B5EF4-FFF2-40B4-BE49-F238E27FC236}">
                    <a16:creationId xmlns:a16="http://schemas.microsoft.com/office/drawing/2014/main" xmlns="" id="{AF14BD95-56C6-4A11-7F18-7D9AD854C36F}"/>
                  </a:ext>
                </a:extLst>
              </p:cNvPr>
              <p:cNvGrpSpPr/>
              <p:nvPr/>
            </p:nvGrpSpPr>
            <p:grpSpPr>
              <a:xfrm>
                <a:off x="3239159" y="3251701"/>
                <a:ext cx="95478" cy="95474"/>
                <a:chOff x="3264877" y="3277417"/>
                <a:chExt cx="44041" cy="44041"/>
              </a:xfrm>
            </p:grpSpPr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xmlns="" id="{40C81CA4-FF4A-CCAA-6ED3-4012B96F2E17}"/>
                    </a:ext>
                  </a:extLst>
                </p:cNvPr>
                <p:cNvSpPr/>
                <p:nvPr/>
              </p:nvSpPr>
              <p:spPr>
                <a:xfrm>
                  <a:off x="3286898" y="3277417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xmlns="" id="{C36DBF5C-D861-BE6E-5369-80DA1BC78F2A}"/>
                    </a:ext>
                  </a:extLst>
                </p:cNvPr>
                <p:cNvSpPr/>
                <p:nvPr/>
              </p:nvSpPr>
              <p:spPr>
                <a:xfrm>
                  <a:off x="3264877" y="329943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5" name="Graphic 14">
                <a:extLst>
                  <a:ext uri="{FF2B5EF4-FFF2-40B4-BE49-F238E27FC236}">
                    <a16:creationId xmlns:a16="http://schemas.microsoft.com/office/drawing/2014/main" xmlns="" id="{B400CE48-1139-3A57-CA7F-745D30C9531F}"/>
                  </a:ext>
                </a:extLst>
              </p:cNvPr>
              <p:cNvGrpSpPr/>
              <p:nvPr/>
            </p:nvGrpSpPr>
            <p:grpSpPr>
              <a:xfrm>
                <a:off x="3004443" y="2982364"/>
                <a:ext cx="95478" cy="95474"/>
                <a:chOff x="3030161" y="3008080"/>
                <a:chExt cx="44041" cy="44041"/>
              </a:xfrm>
            </p:grpSpPr>
            <p:sp>
              <p:nvSpPr>
                <p:cNvPr id="1249" name="Freeform: Shape 1248">
                  <a:extLst>
                    <a:ext uri="{FF2B5EF4-FFF2-40B4-BE49-F238E27FC236}">
                      <a16:creationId xmlns:a16="http://schemas.microsoft.com/office/drawing/2014/main" xmlns="" id="{E0F7ACC0-D60A-1113-A174-3B0CFC83A97C}"/>
                    </a:ext>
                  </a:extLst>
                </p:cNvPr>
                <p:cNvSpPr/>
                <p:nvPr/>
              </p:nvSpPr>
              <p:spPr>
                <a:xfrm>
                  <a:off x="3052182" y="300808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0" name="Freeform: Shape 1249">
                  <a:extLst>
                    <a:ext uri="{FF2B5EF4-FFF2-40B4-BE49-F238E27FC236}">
                      <a16:creationId xmlns:a16="http://schemas.microsoft.com/office/drawing/2014/main" xmlns="" id="{C2D619E1-3DB2-8271-546F-1735D3CA15A7}"/>
                    </a:ext>
                  </a:extLst>
                </p:cNvPr>
                <p:cNvSpPr/>
                <p:nvPr/>
              </p:nvSpPr>
              <p:spPr>
                <a:xfrm>
                  <a:off x="3030161" y="303010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6" name="Graphic 14">
                <a:extLst>
                  <a:ext uri="{FF2B5EF4-FFF2-40B4-BE49-F238E27FC236}">
                    <a16:creationId xmlns:a16="http://schemas.microsoft.com/office/drawing/2014/main" xmlns="" id="{77AAB5C8-40C9-660F-1D52-283C992A21FB}"/>
                  </a:ext>
                </a:extLst>
              </p:cNvPr>
              <p:cNvGrpSpPr/>
              <p:nvPr/>
            </p:nvGrpSpPr>
            <p:grpSpPr>
              <a:xfrm>
                <a:off x="2936016" y="2894460"/>
                <a:ext cx="95752" cy="95752"/>
                <a:chOff x="2961808" y="2920252"/>
                <a:chExt cx="44168" cy="44168"/>
              </a:xfrm>
            </p:grpSpPr>
            <p:sp>
              <p:nvSpPr>
                <p:cNvPr id="1247" name="Freeform: Shape 1246">
                  <a:extLst>
                    <a:ext uri="{FF2B5EF4-FFF2-40B4-BE49-F238E27FC236}">
                      <a16:creationId xmlns:a16="http://schemas.microsoft.com/office/drawing/2014/main" xmlns="" id="{C07FF46B-CC33-3E96-8499-0F5BAE0F4C4D}"/>
                    </a:ext>
                  </a:extLst>
                </p:cNvPr>
                <p:cNvSpPr/>
                <p:nvPr/>
              </p:nvSpPr>
              <p:spPr>
                <a:xfrm>
                  <a:off x="2983829" y="2920252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8" name="Freeform: Shape 1247">
                  <a:extLst>
                    <a:ext uri="{FF2B5EF4-FFF2-40B4-BE49-F238E27FC236}">
                      <a16:creationId xmlns:a16="http://schemas.microsoft.com/office/drawing/2014/main" xmlns="" id="{86E9418D-CC65-ED79-3A97-29DD04D9E774}"/>
                    </a:ext>
                  </a:extLst>
                </p:cNvPr>
                <p:cNvSpPr/>
                <p:nvPr/>
              </p:nvSpPr>
              <p:spPr>
                <a:xfrm>
                  <a:off x="2961808" y="2942400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7" name="Graphic 14">
                <a:extLst>
                  <a:ext uri="{FF2B5EF4-FFF2-40B4-BE49-F238E27FC236}">
                    <a16:creationId xmlns:a16="http://schemas.microsoft.com/office/drawing/2014/main" xmlns="" id="{BF929967-017F-9390-250B-28CF7E61B8C8}"/>
                  </a:ext>
                </a:extLst>
              </p:cNvPr>
              <p:cNvGrpSpPr/>
              <p:nvPr/>
            </p:nvGrpSpPr>
            <p:grpSpPr>
              <a:xfrm>
                <a:off x="2533102" y="2274524"/>
                <a:ext cx="95478" cy="95474"/>
                <a:chOff x="2558820" y="2300240"/>
                <a:chExt cx="44041" cy="44041"/>
              </a:xfrm>
            </p:grpSpPr>
            <p:sp>
              <p:nvSpPr>
                <p:cNvPr id="1245" name="Freeform: Shape 1244">
                  <a:extLst>
                    <a:ext uri="{FF2B5EF4-FFF2-40B4-BE49-F238E27FC236}">
                      <a16:creationId xmlns:a16="http://schemas.microsoft.com/office/drawing/2014/main" xmlns="" id="{ADBD916E-1EAE-93DE-CF60-A3D3E00A7A98}"/>
                    </a:ext>
                  </a:extLst>
                </p:cNvPr>
                <p:cNvSpPr/>
                <p:nvPr/>
              </p:nvSpPr>
              <p:spPr>
                <a:xfrm>
                  <a:off x="2580840" y="230024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6" name="Freeform: Shape 1245">
                  <a:extLst>
                    <a:ext uri="{FF2B5EF4-FFF2-40B4-BE49-F238E27FC236}">
                      <a16:creationId xmlns:a16="http://schemas.microsoft.com/office/drawing/2014/main" xmlns="" id="{4CEEDA3B-8D80-4C55-77D0-0159BB785506}"/>
                    </a:ext>
                  </a:extLst>
                </p:cNvPr>
                <p:cNvSpPr/>
                <p:nvPr/>
              </p:nvSpPr>
              <p:spPr>
                <a:xfrm>
                  <a:off x="2558820" y="232226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8" name="Graphic 14">
                <a:extLst>
                  <a:ext uri="{FF2B5EF4-FFF2-40B4-BE49-F238E27FC236}">
                    <a16:creationId xmlns:a16="http://schemas.microsoft.com/office/drawing/2014/main" xmlns="" id="{3FCD5120-D483-115C-4EC4-FBF219B66775}"/>
                  </a:ext>
                </a:extLst>
              </p:cNvPr>
              <p:cNvGrpSpPr/>
              <p:nvPr/>
            </p:nvGrpSpPr>
            <p:grpSpPr>
              <a:xfrm>
                <a:off x="2275220" y="2054574"/>
                <a:ext cx="95478" cy="95474"/>
                <a:chOff x="2300938" y="2080290"/>
                <a:chExt cx="44041" cy="44041"/>
              </a:xfrm>
            </p:grpSpPr>
            <p:sp>
              <p:nvSpPr>
                <p:cNvPr id="1243" name="Freeform: Shape 1242">
                  <a:extLst>
                    <a:ext uri="{FF2B5EF4-FFF2-40B4-BE49-F238E27FC236}">
                      <a16:creationId xmlns:a16="http://schemas.microsoft.com/office/drawing/2014/main" xmlns="" id="{25C658D4-DCEF-6004-74B3-5FBE61C216BA}"/>
                    </a:ext>
                  </a:extLst>
                </p:cNvPr>
                <p:cNvSpPr/>
                <p:nvPr/>
              </p:nvSpPr>
              <p:spPr>
                <a:xfrm>
                  <a:off x="2322958" y="208029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4" name="Freeform: Shape 1243">
                  <a:extLst>
                    <a:ext uri="{FF2B5EF4-FFF2-40B4-BE49-F238E27FC236}">
                      <a16:creationId xmlns:a16="http://schemas.microsoft.com/office/drawing/2014/main" xmlns="" id="{46C3DFBC-0C8F-B1AB-F759-B343D0E53A43}"/>
                    </a:ext>
                  </a:extLst>
                </p:cNvPr>
                <p:cNvSpPr/>
                <p:nvPr/>
              </p:nvSpPr>
              <p:spPr>
                <a:xfrm>
                  <a:off x="2300938" y="210231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9" name="Graphic 14">
                <a:extLst>
                  <a:ext uri="{FF2B5EF4-FFF2-40B4-BE49-F238E27FC236}">
                    <a16:creationId xmlns:a16="http://schemas.microsoft.com/office/drawing/2014/main" xmlns="" id="{C1AEBCBA-00A2-04DD-3C6E-8D088C7E287F}"/>
                  </a:ext>
                </a:extLst>
              </p:cNvPr>
              <p:cNvGrpSpPr/>
              <p:nvPr/>
            </p:nvGrpSpPr>
            <p:grpSpPr>
              <a:xfrm>
                <a:off x="2263637" y="1948544"/>
                <a:ext cx="95478" cy="95474"/>
                <a:chOff x="2289355" y="1974260"/>
                <a:chExt cx="44041" cy="44041"/>
              </a:xfrm>
            </p:grpSpPr>
            <p:sp>
              <p:nvSpPr>
                <p:cNvPr id="1241" name="Freeform: Shape 1240">
                  <a:extLst>
                    <a:ext uri="{FF2B5EF4-FFF2-40B4-BE49-F238E27FC236}">
                      <a16:creationId xmlns:a16="http://schemas.microsoft.com/office/drawing/2014/main" xmlns="" id="{FCF06ED7-4DA8-7515-AE9C-F1687BB5DCC6}"/>
                    </a:ext>
                  </a:extLst>
                </p:cNvPr>
                <p:cNvSpPr/>
                <p:nvPr/>
              </p:nvSpPr>
              <p:spPr>
                <a:xfrm>
                  <a:off x="2311375" y="197426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2" name="Freeform: Shape 1241">
                  <a:extLst>
                    <a:ext uri="{FF2B5EF4-FFF2-40B4-BE49-F238E27FC236}">
                      <a16:creationId xmlns:a16="http://schemas.microsoft.com/office/drawing/2014/main" xmlns="" id="{DEDF2DB4-2991-4AA7-AFF0-19CA898A38F8}"/>
                    </a:ext>
                  </a:extLst>
                </p:cNvPr>
                <p:cNvSpPr/>
                <p:nvPr/>
              </p:nvSpPr>
              <p:spPr>
                <a:xfrm>
                  <a:off x="2289355" y="199628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0" name="Graphic 14">
                <a:extLst>
                  <a:ext uri="{FF2B5EF4-FFF2-40B4-BE49-F238E27FC236}">
                    <a16:creationId xmlns:a16="http://schemas.microsoft.com/office/drawing/2014/main" xmlns="" id="{44F94E13-2A83-A5C2-CB01-50A108F84377}"/>
                  </a:ext>
                </a:extLst>
              </p:cNvPr>
              <p:cNvGrpSpPr/>
              <p:nvPr/>
            </p:nvGrpSpPr>
            <p:grpSpPr>
              <a:xfrm>
                <a:off x="1941857" y="1731139"/>
                <a:ext cx="95478" cy="95474"/>
                <a:chOff x="1967575" y="1756855"/>
                <a:chExt cx="44041" cy="44041"/>
              </a:xfrm>
            </p:grpSpPr>
            <p:sp>
              <p:nvSpPr>
                <p:cNvPr id="1239" name="Freeform: Shape 1238">
                  <a:extLst>
                    <a:ext uri="{FF2B5EF4-FFF2-40B4-BE49-F238E27FC236}">
                      <a16:creationId xmlns:a16="http://schemas.microsoft.com/office/drawing/2014/main" xmlns="" id="{1A79B094-7831-9073-48C1-6731EA065CBD}"/>
                    </a:ext>
                  </a:extLst>
                </p:cNvPr>
                <p:cNvSpPr/>
                <p:nvPr/>
              </p:nvSpPr>
              <p:spPr>
                <a:xfrm>
                  <a:off x="1989595" y="175685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0" name="Freeform: Shape 1239">
                  <a:extLst>
                    <a:ext uri="{FF2B5EF4-FFF2-40B4-BE49-F238E27FC236}">
                      <a16:creationId xmlns:a16="http://schemas.microsoft.com/office/drawing/2014/main" xmlns="" id="{F79DDC3E-C80A-13C6-B2EE-AAC1F1B2F4E1}"/>
                    </a:ext>
                  </a:extLst>
                </p:cNvPr>
                <p:cNvSpPr/>
                <p:nvPr/>
              </p:nvSpPr>
              <p:spPr>
                <a:xfrm>
                  <a:off x="1967575" y="1778875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1" name="Graphic 14">
                <a:extLst>
                  <a:ext uri="{FF2B5EF4-FFF2-40B4-BE49-F238E27FC236}">
                    <a16:creationId xmlns:a16="http://schemas.microsoft.com/office/drawing/2014/main" xmlns="" id="{A00FD7B4-D99F-F159-BF8E-2958BE170842}"/>
                  </a:ext>
                </a:extLst>
              </p:cNvPr>
              <p:cNvGrpSpPr/>
              <p:nvPr/>
            </p:nvGrpSpPr>
            <p:grpSpPr>
              <a:xfrm>
                <a:off x="1912072" y="1540464"/>
                <a:ext cx="95478" cy="95474"/>
                <a:chOff x="1937790" y="1566180"/>
                <a:chExt cx="44041" cy="44041"/>
              </a:xfrm>
            </p:grpSpPr>
            <p:sp>
              <p:nvSpPr>
                <p:cNvPr id="1237" name="Freeform: Shape 1236">
                  <a:extLst>
                    <a:ext uri="{FF2B5EF4-FFF2-40B4-BE49-F238E27FC236}">
                      <a16:creationId xmlns:a16="http://schemas.microsoft.com/office/drawing/2014/main" xmlns="" id="{80C20036-5DBE-91AD-CB8E-2917677DA196}"/>
                    </a:ext>
                  </a:extLst>
                </p:cNvPr>
                <p:cNvSpPr/>
                <p:nvPr/>
              </p:nvSpPr>
              <p:spPr>
                <a:xfrm>
                  <a:off x="1959810" y="156618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8" name="Freeform: Shape 1237">
                  <a:extLst>
                    <a:ext uri="{FF2B5EF4-FFF2-40B4-BE49-F238E27FC236}">
                      <a16:creationId xmlns:a16="http://schemas.microsoft.com/office/drawing/2014/main" xmlns="" id="{F96B5FBE-C22F-14DD-FB8E-B77F7FB25AC8}"/>
                    </a:ext>
                  </a:extLst>
                </p:cNvPr>
                <p:cNvSpPr/>
                <p:nvPr/>
              </p:nvSpPr>
              <p:spPr>
                <a:xfrm>
                  <a:off x="1937790" y="158820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2" name="Graphic 14">
                <a:extLst>
                  <a:ext uri="{FF2B5EF4-FFF2-40B4-BE49-F238E27FC236}">
                    <a16:creationId xmlns:a16="http://schemas.microsoft.com/office/drawing/2014/main" xmlns="" id="{F19A6147-ACF5-B47D-74B7-0AEC6959B320}"/>
                  </a:ext>
                </a:extLst>
              </p:cNvPr>
              <p:cNvGrpSpPr/>
              <p:nvPr/>
            </p:nvGrpSpPr>
            <p:grpSpPr>
              <a:xfrm>
                <a:off x="1615877" y="1436217"/>
                <a:ext cx="95478" cy="95474"/>
                <a:chOff x="1641595" y="1461933"/>
                <a:chExt cx="44041" cy="44041"/>
              </a:xfrm>
            </p:grpSpPr>
            <p:sp>
              <p:nvSpPr>
                <p:cNvPr id="1235" name="Freeform: Shape 1234">
                  <a:extLst>
                    <a:ext uri="{FF2B5EF4-FFF2-40B4-BE49-F238E27FC236}">
                      <a16:creationId xmlns:a16="http://schemas.microsoft.com/office/drawing/2014/main" xmlns="" id="{72EEC9D9-D74B-776A-853B-5725EF622E6E}"/>
                    </a:ext>
                  </a:extLst>
                </p:cNvPr>
                <p:cNvSpPr/>
                <p:nvPr/>
              </p:nvSpPr>
              <p:spPr>
                <a:xfrm>
                  <a:off x="1663615" y="146193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6" name="Freeform: Shape 1235">
                  <a:extLst>
                    <a:ext uri="{FF2B5EF4-FFF2-40B4-BE49-F238E27FC236}">
                      <a16:creationId xmlns:a16="http://schemas.microsoft.com/office/drawing/2014/main" xmlns="" id="{55502838-F246-DDA9-FF9D-A0F0D97E61D3}"/>
                    </a:ext>
                  </a:extLst>
                </p:cNvPr>
                <p:cNvSpPr/>
                <p:nvPr/>
              </p:nvSpPr>
              <p:spPr>
                <a:xfrm>
                  <a:off x="1641595" y="1483953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3" name="Graphic 14">
                <a:extLst>
                  <a:ext uri="{FF2B5EF4-FFF2-40B4-BE49-F238E27FC236}">
                    <a16:creationId xmlns:a16="http://schemas.microsoft.com/office/drawing/2014/main" xmlns="" id="{265D24F6-9B5F-0DF5-FB60-D87CBA908E44}"/>
                  </a:ext>
                </a:extLst>
              </p:cNvPr>
              <p:cNvGrpSpPr/>
              <p:nvPr/>
            </p:nvGrpSpPr>
            <p:grpSpPr>
              <a:xfrm>
                <a:off x="2263637" y="1901193"/>
                <a:ext cx="95478" cy="95474"/>
                <a:chOff x="2289355" y="1926909"/>
                <a:chExt cx="44041" cy="44041"/>
              </a:xfrm>
            </p:grpSpPr>
            <p:sp>
              <p:nvSpPr>
                <p:cNvPr id="1233" name="Freeform: Shape 1232">
                  <a:extLst>
                    <a:ext uri="{FF2B5EF4-FFF2-40B4-BE49-F238E27FC236}">
                      <a16:creationId xmlns:a16="http://schemas.microsoft.com/office/drawing/2014/main" xmlns="" id="{799C3184-6F17-8890-227E-8AF0B8AE9EB9}"/>
                    </a:ext>
                  </a:extLst>
                </p:cNvPr>
                <p:cNvSpPr/>
                <p:nvPr/>
              </p:nvSpPr>
              <p:spPr>
                <a:xfrm>
                  <a:off x="2311375" y="1926909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4" name="Freeform: Shape 1233">
                  <a:extLst>
                    <a:ext uri="{FF2B5EF4-FFF2-40B4-BE49-F238E27FC236}">
                      <a16:creationId xmlns:a16="http://schemas.microsoft.com/office/drawing/2014/main" xmlns="" id="{05F52D11-C225-EF04-3C01-642265BFF2EC}"/>
                    </a:ext>
                  </a:extLst>
                </p:cNvPr>
                <p:cNvSpPr/>
                <p:nvPr/>
              </p:nvSpPr>
              <p:spPr>
                <a:xfrm>
                  <a:off x="2289355" y="194893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4" name="Graphic 14">
                <a:extLst>
                  <a:ext uri="{FF2B5EF4-FFF2-40B4-BE49-F238E27FC236}">
                    <a16:creationId xmlns:a16="http://schemas.microsoft.com/office/drawing/2014/main" xmlns="" id="{433243C9-997B-4287-4FF4-A7377489F215}"/>
                  </a:ext>
                </a:extLst>
              </p:cNvPr>
              <p:cNvGrpSpPr/>
              <p:nvPr/>
            </p:nvGrpSpPr>
            <p:grpSpPr>
              <a:xfrm>
                <a:off x="5188549" y="4129341"/>
                <a:ext cx="95478" cy="95474"/>
                <a:chOff x="5214267" y="4155057"/>
                <a:chExt cx="44041" cy="44041"/>
              </a:xfrm>
            </p:grpSpPr>
            <p:sp>
              <p:nvSpPr>
                <p:cNvPr id="1231" name="Freeform: Shape 1230">
                  <a:extLst>
                    <a:ext uri="{FF2B5EF4-FFF2-40B4-BE49-F238E27FC236}">
                      <a16:creationId xmlns:a16="http://schemas.microsoft.com/office/drawing/2014/main" xmlns="" id="{415814F2-70E1-2FA4-1E54-D9633A32340B}"/>
                    </a:ext>
                  </a:extLst>
                </p:cNvPr>
                <p:cNvSpPr/>
                <p:nvPr/>
              </p:nvSpPr>
              <p:spPr>
                <a:xfrm>
                  <a:off x="5236288" y="4155057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2" name="Freeform: Shape 1231">
                  <a:extLst>
                    <a:ext uri="{FF2B5EF4-FFF2-40B4-BE49-F238E27FC236}">
                      <a16:creationId xmlns:a16="http://schemas.microsoft.com/office/drawing/2014/main" xmlns="" id="{063D339C-4FF6-D2CB-FA76-9C427709161F}"/>
                    </a:ext>
                  </a:extLst>
                </p:cNvPr>
                <p:cNvSpPr/>
                <p:nvPr/>
              </p:nvSpPr>
              <p:spPr>
                <a:xfrm>
                  <a:off x="5214267" y="4177077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5" name="Graphic 14">
                <a:extLst>
                  <a:ext uri="{FF2B5EF4-FFF2-40B4-BE49-F238E27FC236}">
                    <a16:creationId xmlns:a16="http://schemas.microsoft.com/office/drawing/2014/main" xmlns="" id="{49CA9A37-0D5B-CCE5-2A39-77A1BCC2E5B3}"/>
                  </a:ext>
                </a:extLst>
              </p:cNvPr>
              <p:cNvGrpSpPr/>
              <p:nvPr/>
            </p:nvGrpSpPr>
            <p:grpSpPr>
              <a:xfrm>
                <a:off x="7741022" y="4582862"/>
                <a:ext cx="95478" cy="95474"/>
                <a:chOff x="7766740" y="4608578"/>
                <a:chExt cx="44041" cy="44041"/>
              </a:xfrm>
            </p:grpSpPr>
            <p:sp>
              <p:nvSpPr>
                <p:cNvPr id="1229" name="Freeform: Shape 1228">
                  <a:extLst>
                    <a:ext uri="{FF2B5EF4-FFF2-40B4-BE49-F238E27FC236}">
                      <a16:creationId xmlns:a16="http://schemas.microsoft.com/office/drawing/2014/main" xmlns="" id="{03FA4459-58EF-F48B-97A5-3FAEB9C0EBAA}"/>
                    </a:ext>
                  </a:extLst>
                </p:cNvPr>
                <p:cNvSpPr/>
                <p:nvPr/>
              </p:nvSpPr>
              <p:spPr>
                <a:xfrm>
                  <a:off x="7788761" y="46085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0" name="Freeform: Shape 1229">
                  <a:extLst>
                    <a:ext uri="{FF2B5EF4-FFF2-40B4-BE49-F238E27FC236}">
                      <a16:creationId xmlns:a16="http://schemas.microsoft.com/office/drawing/2014/main" xmlns="" id="{B389A9C4-D69D-9317-13F2-B559F20D9A7B}"/>
                    </a:ext>
                  </a:extLst>
                </p:cNvPr>
                <p:cNvSpPr/>
                <p:nvPr/>
              </p:nvSpPr>
              <p:spPr>
                <a:xfrm>
                  <a:off x="7766740" y="46305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6" name="Graphic 14">
                <a:extLst>
                  <a:ext uri="{FF2B5EF4-FFF2-40B4-BE49-F238E27FC236}">
                    <a16:creationId xmlns:a16="http://schemas.microsoft.com/office/drawing/2014/main" xmlns="" id="{1D53447B-7D61-3E02-57E6-93E021A18C68}"/>
                  </a:ext>
                </a:extLst>
              </p:cNvPr>
              <p:cNvGrpSpPr/>
              <p:nvPr/>
            </p:nvGrpSpPr>
            <p:grpSpPr>
              <a:xfrm>
                <a:off x="1922753" y="1538289"/>
                <a:ext cx="102628" cy="102624"/>
                <a:chOff x="1952046" y="1567580"/>
                <a:chExt cx="44041" cy="44041"/>
              </a:xfrm>
            </p:grpSpPr>
            <p:sp>
              <p:nvSpPr>
                <p:cNvPr id="1227" name="Freeform: Shape 1226">
                  <a:extLst>
                    <a:ext uri="{FF2B5EF4-FFF2-40B4-BE49-F238E27FC236}">
                      <a16:creationId xmlns:a16="http://schemas.microsoft.com/office/drawing/2014/main" xmlns="" id="{D6A97052-56EA-3885-30D8-BE3728101EDE}"/>
                    </a:ext>
                  </a:extLst>
                </p:cNvPr>
                <p:cNvSpPr/>
                <p:nvPr/>
              </p:nvSpPr>
              <p:spPr>
                <a:xfrm>
                  <a:off x="1974066" y="156758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8" name="Freeform: Shape 1227">
                  <a:extLst>
                    <a:ext uri="{FF2B5EF4-FFF2-40B4-BE49-F238E27FC236}">
                      <a16:creationId xmlns:a16="http://schemas.microsoft.com/office/drawing/2014/main" xmlns="" id="{13CFC2E9-E70E-D166-B2D7-0C0D4BB7386C}"/>
                    </a:ext>
                  </a:extLst>
                </p:cNvPr>
                <p:cNvSpPr/>
                <p:nvPr/>
              </p:nvSpPr>
              <p:spPr>
                <a:xfrm>
                  <a:off x="1952046" y="158960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458145F-D243-E2CA-F436-A24D33723049}"/>
                </a:ext>
              </a:extLst>
            </p:cNvPr>
            <p:cNvGrpSpPr/>
            <p:nvPr/>
          </p:nvGrpSpPr>
          <p:grpSpPr>
            <a:xfrm>
              <a:off x="2404278" y="1692400"/>
              <a:ext cx="6975341" cy="2037753"/>
              <a:chOff x="2262038" y="1905760"/>
              <a:chExt cx="6975341" cy="2037753"/>
            </a:xfrm>
          </p:grpSpPr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xmlns="" id="{225925D8-8B0D-9147-F8BA-E67AD31DCC8A}"/>
                  </a:ext>
                </a:extLst>
              </p:cNvPr>
              <p:cNvSpPr/>
              <p:nvPr/>
            </p:nvSpPr>
            <p:spPr>
              <a:xfrm>
                <a:off x="2262038" y="1905760"/>
                <a:ext cx="6941925" cy="1999971"/>
              </a:xfrm>
              <a:custGeom>
                <a:avLst/>
                <a:gdLst>
                  <a:gd name="connsiteX0" fmla="*/ 0 w 9633029"/>
                  <a:gd name="connsiteY0" fmla="*/ 0 h 2454462"/>
                  <a:gd name="connsiteX1" fmla="*/ 15911 w 9633029"/>
                  <a:gd name="connsiteY1" fmla="*/ 0 h 2454462"/>
                  <a:gd name="connsiteX2" fmla="*/ 15911 w 9633029"/>
                  <a:gd name="connsiteY2" fmla="*/ 15402 h 2454462"/>
                  <a:gd name="connsiteX3" fmla="*/ 55624 w 9633029"/>
                  <a:gd name="connsiteY3" fmla="*/ 15402 h 2454462"/>
                  <a:gd name="connsiteX4" fmla="*/ 55624 w 9633029"/>
                  <a:gd name="connsiteY4" fmla="*/ 35767 h 2454462"/>
                  <a:gd name="connsiteX5" fmla="*/ 234461 w 9633029"/>
                  <a:gd name="connsiteY5" fmla="*/ 35767 h 2454462"/>
                  <a:gd name="connsiteX6" fmla="*/ 234461 w 9633029"/>
                  <a:gd name="connsiteY6" fmla="*/ 60970 h 2454462"/>
                  <a:gd name="connsiteX7" fmla="*/ 314015 w 9633029"/>
                  <a:gd name="connsiteY7" fmla="*/ 60970 h 2454462"/>
                  <a:gd name="connsiteX8" fmla="*/ 314015 w 9633029"/>
                  <a:gd name="connsiteY8" fmla="*/ 80445 h 2454462"/>
                  <a:gd name="connsiteX9" fmla="*/ 337563 w 9633029"/>
                  <a:gd name="connsiteY9" fmla="*/ 80445 h 2454462"/>
                  <a:gd name="connsiteX10" fmla="*/ 337563 w 9633029"/>
                  <a:gd name="connsiteY10" fmla="*/ 132378 h 2454462"/>
                  <a:gd name="connsiteX11" fmla="*/ 342528 w 9633029"/>
                  <a:gd name="connsiteY11" fmla="*/ 132378 h 2454462"/>
                  <a:gd name="connsiteX12" fmla="*/ 342528 w 9633029"/>
                  <a:gd name="connsiteY12" fmla="*/ 152744 h 2454462"/>
                  <a:gd name="connsiteX13" fmla="*/ 351438 w 9633029"/>
                  <a:gd name="connsiteY13" fmla="*/ 152744 h 2454462"/>
                  <a:gd name="connsiteX14" fmla="*/ 351438 w 9633029"/>
                  <a:gd name="connsiteY14" fmla="*/ 169800 h 2454462"/>
                  <a:gd name="connsiteX15" fmla="*/ 630831 w 9633029"/>
                  <a:gd name="connsiteY15" fmla="*/ 169800 h 2454462"/>
                  <a:gd name="connsiteX16" fmla="*/ 630831 w 9633029"/>
                  <a:gd name="connsiteY16" fmla="*/ 189275 h 2454462"/>
                  <a:gd name="connsiteX17" fmla="*/ 638214 w 9633029"/>
                  <a:gd name="connsiteY17" fmla="*/ 189275 h 2454462"/>
                  <a:gd name="connsiteX18" fmla="*/ 638214 w 9633029"/>
                  <a:gd name="connsiteY18" fmla="*/ 222624 h 2454462"/>
                  <a:gd name="connsiteX19" fmla="*/ 655270 w 9633029"/>
                  <a:gd name="connsiteY19" fmla="*/ 222624 h 2454462"/>
                  <a:gd name="connsiteX20" fmla="*/ 655270 w 9633029"/>
                  <a:gd name="connsiteY20" fmla="*/ 240444 h 2454462"/>
                  <a:gd name="connsiteX21" fmla="*/ 669017 w 9633029"/>
                  <a:gd name="connsiteY21" fmla="*/ 240444 h 2454462"/>
                  <a:gd name="connsiteX22" fmla="*/ 669017 w 9633029"/>
                  <a:gd name="connsiteY22" fmla="*/ 262337 h 2454462"/>
                  <a:gd name="connsiteX23" fmla="*/ 677163 w 9633029"/>
                  <a:gd name="connsiteY23" fmla="*/ 262337 h 2454462"/>
                  <a:gd name="connsiteX24" fmla="*/ 677163 w 9633029"/>
                  <a:gd name="connsiteY24" fmla="*/ 286012 h 2454462"/>
                  <a:gd name="connsiteX25" fmla="*/ 685310 w 9633029"/>
                  <a:gd name="connsiteY25" fmla="*/ 286012 h 2454462"/>
                  <a:gd name="connsiteX26" fmla="*/ 685310 w 9633029"/>
                  <a:gd name="connsiteY26" fmla="*/ 313634 h 2454462"/>
                  <a:gd name="connsiteX27" fmla="*/ 707203 w 9633029"/>
                  <a:gd name="connsiteY27" fmla="*/ 313634 h 2454462"/>
                  <a:gd name="connsiteX28" fmla="*/ 707203 w 9633029"/>
                  <a:gd name="connsiteY28" fmla="*/ 325726 h 2454462"/>
                  <a:gd name="connsiteX29" fmla="*/ 738133 w 9633029"/>
                  <a:gd name="connsiteY29" fmla="*/ 325726 h 2454462"/>
                  <a:gd name="connsiteX30" fmla="*/ 738133 w 9633029"/>
                  <a:gd name="connsiteY30" fmla="*/ 359838 h 2454462"/>
                  <a:gd name="connsiteX31" fmla="*/ 924226 w 9633029"/>
                  <a:gd name="connsiteY31" fmla="*/ 359838 h 2454462"/>
                  <a:gd name="connsiteX32" fmla="*/ 924226 w 9633029"/>
                  <a:gd name="connsiteY32" fmla="*/ 382623 h 2454462"/>
                  <a:gd name="connsiteX33" fmla="*/ 958339 w 9633029"/>
                  <a:gd name="connsiteY33" fmla="*/ 382623 h 2454462"/>
                  <a:gd name="connsiteX34" fmla="*/ 958339 w 9633029"/>
                  <a:gd name="connsiteY34" fmla="*/ 397261 h 2454462"/>
                  <a:gd name="connsiteX35" fmla="*/ 963939 w 9633029"/>
                  <a:gd name="connsiteY35" fmla="*/ 397261 h 2454462"/>
                  <a:gd name="connsiteX36" fmla="*/ 963939 w 9633029"/>
                  <a:gd name="connsiteY36" fmla="*/ 468796 h 2454462"/>
                  <a:gd name="connsiteX37" fmla="*/ 977814 w 9633029"/>
                  <a:gd name="connsiteY37" fmla="*/ 468796 h 2454462"/>
                  <a:gd name="connsiteX38" fmla="*/ 977814 w 9633029"/>
                  <a:gd name="connsiteY38" fmla="*/ 492344 h 2454462"/>
                  <a:gd name="connsiteX39" fmla="*/ 1089062 w 9633029"/>
                  <a:gd name="connsiteY39" fmla="*/ 492344 h 2454462"/>
                  <a:gd name="connsiteX40" fmla="*/ 1089062 w 9633029"/>
                  <a:gd name="connsiteY40" fmla="*/ 520728 h 2454462"/>
                  <a:gd name="connsiteX41" fmla="*/ 1289029 w 9633029"/>
                  <a:gd name="connsiteY41" fmla="*/ 520728 h 2454462"/>
                  <a:gd name="connsiteX42" fmla="*/ 1289029 w 9633029"/>
                  <a:gd name="connsiteY42" fmla="*/ 592263 h 2454462"/>
                  <a:gd name="connsiteX43" fmla="*/ 1312577 w 9633029"/>
                  <a:gd name="connsiteY43" fmla="*/ 592263 h 2454462"/>
                  <a:gd name="connsiteX44" fmla="*/ 1312577 w 9633029"/>
                  <a:gd name="connsiteY44" fmla="*/ 612629 h 2454462"/>
                  <a:gd name="connsiteX45" fmla="*/ 1322251 w 9633029"/>
                  <a:gd name="connsiteY45" fmla="*/ 612629 h 2454462"/>
                  <a:gd name="connsiteX46" fmla="*/ 1322251 w 9633029"/>
                  <a:gd name="connsiteY46" fmla="*/ 639359 h 2454462"/>
                  <a:gd name="connsiteX47" fmla="*/ 1352417 w 9633029"/>
                  <a:gd name="connsiteY47" fmla="*/ 639359 h 2454462"/>
                  <a:gd name="connsiteX48" fmla="*/ 1352417 w 9633029"/>
                  <a:gd name="connsiteY48" fmla="*/ 667871 h 2454462"/>
                  <a:gd name="connsiteX49" fmla="*/ 1372656 w 9633029"/>
                  <a:gd name="connsiteY49" fmla="*/ 667871 h 2454462"/>
                  <a:gd name="connsiteX50" fmla="*/ 1372656 w 9633029"/>
                  <a:gd name="connsiteY50" fmla="*/ 679200 h 2454462"/>
                  <a:gd name="connsiteX51" fmla="*/ 1600117 w 9633029"/>
                  <a:gd name="connsiteY51" fmla="*/ 679200 h 2454462"/>
                  <a:gd name="connsiteX52" fmla="*/ 1600117 w 9633029"/>
                  <a:gd name="connsiteY52" fmla="*/ 742589 h 2454462"/>
                  <a:gd name="connsiteX53" fmla="*/ 1622137 w 9633029"/>
                  <a:gd name="connsiteY53" fmla="*/ 742589 h 2454462"/>
                  <a:gd name="connsiteX54" fmla="*/ 1622137 w 9633029"/>
                  <a:gd name="connsiteY54" fmla="*/ 758754 h 2454462"/>
                  <a:gd name="connsiteX55" fmla="*/ 1631811 w 9633029"/>
                  <a:gd name="connsiteY55" fmla="*/ 758754 h 2454462"/>
                  <a:gd name="connsiteX56" fmla="*/ 1631811 w 9633029"/>
                  <a:gd name="connsiteY56" fmla="*/ 805977 h 2454462"/>
                  <a:gd name="connsiteX57" fmla="*/ 1655359 w 9633029"/>
                  <a:gd name="connsiteY57" fmla="*/ 805977 h 2454462"/>
                  <a:gd name="connsiteX58" fmla="*/ 1655359 w 9633029"/>
                  <a:gd name="connsiteY58" fmla="*/ 831944 h 2454462"/>
                  <a:gd name="connsiteX59" fmla="*/ 1687944 w 9633029"/>
                  <a:gd name="connsiteY59" fmla="*/ 831944 h 2454462"/>
                  <a:gd name="connsiteX60" fmla="*/ 1687944 w 9633029"/>
                  <a:gd name="connsiteY60" fmla="*/ 856255 h 2454462"/>
                  <a:gd name="connsiteX61" fmla="*/ 1872382 w 9633029"/>
                  <a:gd name="connsiteY61" fmla="*/ 856255 h 2454462"/>
                  <a:gd name="connsiteX62" fmla="*/ 1872382 w 9633029"/>
                  <a:gd name="connsiteY62" fmla="*/ 887950 h 2454462"/>
                  <a:gd name="connsiteX63" fmla="*/ 1879637 w 9633029"/>
                  <a:gd name="connsiteY63" fmla="*/ 887950 h 2454462"/>
                  <a:gd name="connsiteX64" fmla="*/ 1879637 w 9633029"/>
                  <a:gd name="connsiteY64" fmla="*/ 904242 h 2454462"/>
                  <a:gd name="connsiteX65" fmla="*/ 1926733 w 9633029"/>
                  <a:gd name="connsiteY65" fmla="*/ 904242 h 2454462"/>
                  <a:gd name="connsiteX66" fmla="*/ 1926733 w 9633029"/>
                  <a:gd name="connsiteY66" fmla="*/ 930209 h 2454462"/>
                  <a:gd name="connsiteX67" fmla="*/ 1934880 w 9633029"/>
                  <a:gd name="connsiteY67" fmla="*/ 930209 h 2454462"/>
                  <a:gd name="connsiteX68" fmla="*/ 1934880 w 9633029"/>
                  <a:gd name="connsiteY68" fmla="*/ 979850 h 2454462"/>
                  <a:gd name="connsiteX69" fmla="*/ 1943790 w 9633029"/>
                  <a:gd name="connsiteY69" fmla="*/ 979850 h 2454462"/>
                  <a:gd name="connsiteX70" fmla="*/ 1943790 w 9633029"/>
                  <a:gd name="connsiteY70" fmla="*/ 1030128 h 2454462"/>
                  <a:gd name="connsiteX71" fmla="*/ 1956773 w 9633029"/>
                  <a:gd name="connsiteY71" fmla="*/ 1030128 h 2454462"/>
                  <a:gd name="connsiteX72" fmla="*/ 1956773 w 9633029"/>
                  <a:gd name="connsiteY72" fmla="*/ 1078115 h 2454462"/>
                  <a:gd name="connsiteX73" fmla="*/ 1973066 w 9633029"/>
                  <a:gd name="connsiteY73" fmla="*/ 1078115 h 2454462"/>
                  <a:gd name="connsiteX74" fmla="*/ 1973066 w 9633029"/>
                  <a:gd name="connsiteY74" fmla="*/ 1098481 h 2454462"/>
                  <a:gd name="connsiteX75" fmla="*/ 1995850 w 9633029"/>
                  <a:gd name="connsiteY75" fmla="*/ 1098481 h 2454462"/>
                  <a:gd name="connsiteX76" fmla="*/ 1995850 w 9633029"/>
                  <a:gd name="connsiteY76" fmla="*/ 1130175 h 2454462"/>
                  <a:gd name="connsiteX77" fmla="*/ 2206254 w 9633029"/>
                  <a:gd name="connsiteY77" fmla="*/ 1130175 h 2454462"/>
                  <a:gd name="connsiteX78" fmla="*/ 2206254 w 9633029"/>
                  <a:gd name="connsiteY78" fmla="*/ 1170780 h 2454462"/>
                  <a:gd name="connsiteX79" fmla="*/ 2244440 w 9633029"/>
                  <a:gd name="connsiteY79" fmla="*/ 1170780 h 2454462"/>
                  <a:gd name="connsiteX80" fmla="*/ 2244440 w 9633029"/>
                  <a:gd name="connsiteY80" fmla="*/ 1195982 h 2454462"/>
                  <a:gd name="connsiteX81" fmla="*/ 2250932 w 9633029"/>
                  <a:gd name="connsiteY81" fmla="*/ 1195982 h 2454462"/>
                  <a:gd name="connsiteX82" fmla="*/ 2250932 w 9633029"/>
                  <a:gd name="connsiteY82" fmla="*/ 1221949 h 2454462"/>
                  <a:gd name="connsiteX83" fmla="*/ 2260733 w 9633029"/>
                  <a:gd name="connsiteY83" fmla="*/ 1221949 h 2454462"/>
                  <a:gd name="connsiteX84" fmla="*/ 2260733 w 9633029"/>
                  <a:gd name="connsiteY84" fmla="*/ 1272354 h 2454462"/>
                  <a:gd name="connsiteX85" fmla="*/ 2268879 w 9633029"/>
                  <a:gd name="connsiteY85" fmla="*/ 1272354 h 2454462"/>
                  <a:gd name="connsiteX86" fmla="*/ 2268879 w 9633029"/>
                  <a:gd name="connsiteY86" fmla="*/ 1325051 h 2454462"/>
                  <a:gd name="connsiteX87" fmla="*/ 2274480 w 9633029"/>
                  <a:gd name="connsiteY87" fmla="*/ 1325051 h 2454462"/>
                  <a:gd name="connsiteX88" fmla="*/ 2274480 w 9633029"/>
                  <a:gd name="connsiteY88" fmla="*/ 1377111 h 2454462"/>
                  <a:gd name="connsiteX89" fmla="*/ 2290772 w 9633029"/>
                  <a:gd name="connsiteY89" fmla="*/ 1377111 h 2454462"/>
                  <a:gd name="connsiteX90" fmla="*/ 2290772 w 9633029"/>
                  <a:gd name="connsiteY90" fmla="*/ 1394931 h 2454462"/>
                  <a:gd name="connsiteX91" fmla="*/ 2297264 w 9633029"/>
                  <a:gd name="connsiteY91" fmla="*/ 1394931 h 2454462"/>
                  <a:gd name="connsiteX92" fmla="*/ 2297264 w 9633029"/>
                  <a:gd name="connsiteY92" fmla="*/ 1448646 h 2454462"/>
                  <a:gd name="connsiteX93" fmla="*/ 2306174 w 9633029"/>
                  <a:gd name="connsiteY93" fmla="*/ 1448646 h 2454462"/>
                  <a:gd name="connsiteX94" fmla="*/ 2306174 w 9633029"/>
                  <a:gd name="connsiteY94" fmla="*/ 1468121 h 2454462"/>
                  <a:gd name="connsiteX95" fmla="*/ 2338632 w 9633029"/>
                  <a:gd name="connsiteY95" fmla="*/ 1468121 h 2454462"/>
                  <a:gd name="connsiteX96" fmla="*/ 2338632 w 9633029"/>
                  <a:gd name="connsiteY96" fmla="*/ 1492432 h 2454462"/>
                  <a:gd name="connsiteX97" fmla="*/ 2475974 w 9633029"/>
                  <a:gd name="connsiteY97" fmla="*/ 1492432 h 2454462"/>
                  <a:gd name="connsiteX98" fmla="*/ 2475974 w 9633029"/>
                  <a:gd name="connsiteY98" fmla="*/ 1527436 h 2454462"/>
                  <a:gd name="connsiteX99" fmla="*/ 2483357 w 9633029"/>
                  <a:gd name="connsiteY99" fmla="*/ 1527436 h 2454462"/>
                  <a:gd name="connsiteX100" fmla="*/ 2483357 w 9633029"/>
                  <a:gd name="connsiteY100" fmla="*/ 1542838 h 2454462"/>
                  <a:gd name="connsiteX101" fmla="*/ 2579203 w 9633029"/>
                  <a:gd name="connsiteY101" fmla="*/ 1542838 h 2454462"/>
                  <a:gd name="connsiteX102" fmla="*/ 2579203 w 9633029"/>
                  <a:gd name="connsiteY102" fmla="*/ 1573768 h 2454462"/>
                  <a:gd name="connsiteX103" fmla="*/ 2584040 w 9633029"/>
                  <a:gd name="connsiteY103" fmla="*/ 1573768 h 2454462"/>
                  <a:gd name="connsiteX104" fmla="*/ 2584040 w 9633029"/>
                  <a:gd name="connsiteY104" fmla="*/ 1620864 h 2454462"/>
                  <a:gd name="connsiteX105" fmla="*/ 2593841 w 9633029"/>
                  <a:gd name="connsiteY105" fmla="*/ 1620864 h 2454462"/>
                  <a:gd name="connsiteX106" fmla="*/ 2593841 w 9633029"/>
                  <a:gd name="connsiteY106" fmla="*/ 1649249 h 2454462"/>
                  <a:gd name="connsiteX107" fmla="*/ 2611661 w 9633029"/>
                  <a:gd name="connsiteY107" fmla="*/ 1649249 h 2454462"/>
                  <a:gd name="connsiteX108" fmla="*/ 2611661 w 9633029"/>
                  <a:gd name="connsiteY108" fmla="*/ 1675215 h 2454462"/>
                  <a:gd name="connsiteX109" fmla="*/ 2679123 w 9633029"/>
                  <a:gd name="connsiteY109" fmla="*/ 1675215 h 2454462"/>
                  <a:gd name="connsiteX110" fmla="*/ 2679123 w 9633029"/>
                  <a:gd name="connsiteY110" fmla="*/ 1698891 h 2454462"/>
                  <a:gd name="connsiteX111" fmla="*/ 2749767 w 9633029"/>
                  <a:gd name="connsiteY111" fmla="*/ 1698891 h 2454462"/>
                  <a:gd name="connsiteX112" fmla="*/ 2749767 w 9633029"/>
                  <a:gd name="connsiteY112" fmla="*/ 1724857 h 2454462"/>
                  <a:gd name="connsiteX113" fmla="*/ 2910657 w 9633029"/>
                  <a:gd name="connsiteY113" fmla="*/ 1724857 h 2454462"/>
                  <a:gd name="connsiteX114" fmla="*/ 2910657 w 9633029"/>
                  <a:gd name="connsiteY114" fmla="*/ 1752478 h 2454462"/>
                  <a:gd name="connsiteX115" fmla="*/ 2917148 w 9633029"/>
                  <a:gd name="connsiteY115" fmla="*/ 1752478 h 2454462"/>
                  <a:gd name="connsiteX116" fmla="*/ 2917148 w 9633029"/>
                  <a:gd name="connsiteY116" fmla="*/ 1777681 h 2454462"/>
                  <a:gd name="connsiteX117" fmla="*/ 2933441 w 9633029"/>
                  <a:gd name="connsiteY117" fmla="*/ 1777681 h 2454462"/>
                  <a:gd name="connsiteX118" fmla="*/ 2933441 w 9633029"/>
                  <a:gd name="connsiteY118" fmla="*/ 1807721 h 2454462"/>
                  <a:gd name="connsiteX119" fmla="*/ 2960171 w 9633029"/>
                  <a:gd name="connsiteY119" fmla="*/ 1807721 h 2454462"/>
                  <a:gd name="connsiteX120" fmla="*/ 2960171 w 9633029"/>
                  <a:gd name="connsiteY120" fmla="*/ 1834578 h 2454462"/>
                  <a:gd name="connsiteX121" fmla="*/ 2995938 w 9633029"/>
                  <a:gd name="connsiteY121" fmla="*/ 1834578 h 2454462"/>
                  <a:gd name="connsiteX122" fmla="*/ 2995938 w 9633029"/>
                  <a:gd name="connsiteY122" fmla="*/ 1863727 h 2454462"/>
                  <a:gd name="connsiteX123" fmla="*/ 3228363 w 9633029"/>
                  <a:gd name="connsiteY123" fmla="*/ 1863727 h 2454462"/>
                  <a:gd name="connsiteX124" fmla="*/ 3228363 w 9633029"/>
                  <a:gd name="connsiteY124" fmla="*/ 1888166 h 2454462"/>
                  <a:gd name="connsiteX125" fmla="*/ 3253566 w 9633029"/>
                  <a:gd name="connsiteY125" fmla="*/ 1888166 h 2454462"/>
                  <a:gd name="connsiteX126" fmla="*/ 3253566 w 9633029"/>
                  <a:gd name="connsiteY126" fmla="*/ 1920624 h 2454462"/>
                  <a:gd name="connsiteX127" fmla="*/ 3541106 w 9633029"/>
                  <a:gd name="connsiteY127" fmla="*/ 1920624 h 2454462"/>
                  <a:gd name="connsiteX128" fmla="*/ 3541106 w 9633029"/>
                  <a:gd name="connsiteY128" fmla="*/ 1954736 h 2454462"/>
                  <a:gd name="connsiteX129" fmla="*/ 3554980 w 9633029"/>
                  <a:gd name="connsiteY129" fmla="*/ 1954736 h 2454462"/>
                  <a:gd name="connsiteX130" fmla="*/ 3554980 w 9633029"/>
                  <a:gd name="connsiteY130" fmla="*/ 2038491 h 2454462"/>
                  <a:gd name="connsiteX131" fmla="*/ 3775185 w 9633029"/>
                  <a:gd name="connsiteY131" fmla="*/ 2038491 h 2454462"/>
                  <a:gd name="connsiteX132" fmla="*/ 3775185 w 9633029"/>
                  <a:gd name="connsiteY132" fmla="*/ 2077440 h 2454462"/>
                  <a:gd name="connsiteX133" fmla="*/ 4846809 w 9633029"/>
                  <a:gd name="connsiteY133" fmla="*/ 2077440 h 2454462"/>
                  <a:gd name="connsiteX134" fmla="*/ 4846809 w 9633029"/>
                  <a:gd name="connsiteY134" fmla="*/ 2118936 h 2454462"/>
                  <a:gd name="connsiteX135" fmla="*/ 5404960 w 9633029"/>
                  <a:gd name="connsiteY135" fmla="*/ 2118936 h 2454462"/>
                  <a:gd name="connsiteX136" fmla="*/ 5404960 w 9633029"/>
                  <a:gd name="connsiteY136" fmla="*/ 2184743 h 2454462"/>
                  <a:gd name="connsiteX137" fmla="*/ 7072156 w 9633029"/>
                  <a:gd name="connsiteY137" fmla="*/ 2184743 h 2454462"/>
                  <a:gd name="connsiteX138" fmla="*/ 7072156 w 9633029"/>
                  <a:gd name="connsiteY138" fmla="*/ 2454462 h 2454462"/>
                  <a:gd name="connsiteX139" fmla="*/ 9633030 w 9633029"/>
                  <a:gd name="connsiteY139" fmla="*/ 2454462 h 245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633029" h="2454462">
                    <a:moveTo>
                      <a:pt x="0" y="0"/>
                    </a:moveTo>
                    <a:lnTo>
                      <a:pt x="15911" y="0"/>
                    </a:lnTo>
                    <a:lnTo>
                      <a:pt x="15911" y="15402"/>
                    </a:lnTo>
                    <a:lnTo>
                      <a:pt x="55624" y="15402"/>
                    </a:lnTo>
                    <a:lnTo>
                      <a:pt x="55624" y="35767"/>
                    </a:lnTo>
                    <a:lnTo>
                      <a:pt x="234461" y="35767"/>
                    </a:lnTo>
                    <a:lnTo>
                      <a:pt x="234461" y="60970"/>
                    </a:lnTo>
                    <a:lnTo>
                      <a:pt x="314015" y="60970"/>
                    </a:lnTo>
                    <a:lnTo>
                      <a:pt x="314015" y="80445"/>
                    </a:lnTo>
                    <a:lnTo>
                      <a:pt x="337563" y="80445"/>
                    </a:lnTo>
                    <a:lnTo>
                      <a:pt x="337563" y="132378"/>
                    </a:lnTo>
                    <a:lnTo>
                      <a:pt x="342528" y="132378"/>
                    </a:lnTo>
                    <a:lnTo>
                      <a:pt x="342528" y="152744"/>
                    </a:lnTo>
                    <a:lnTo>
                      <a:pt x="351438" y="152744"/>
                    </a:lnTo>
                    <a:lnTo>
                      <a:pt x="351438" y="169800"/>
                    </a:lnTo>
                    <a:lnTo>
                      <a:pt x="630831" y="169800"/>
                    </a:lnTo>
                    <a:lnTo>
                      <a:pt x="630831" y="189275"/>
                    </a:lnTo>
                    <a:lnTo>
                      <a:pt x="638214" y="189275"/>
                    </a:lnTo>
                    <a:lnTo>
                      <a:pt x="638214" y="222624"/>
                    </a:lnTo>
                    <a:lnTo>
                      <a:pt x="655270" y="222624"/>
                    </a:lnTo>
                    <a:lnTo>
                      <a:pt x="655270" y="240444"/>
                    </a:lnTo>
                    <a:lnTo>
                      <a:pt x="669017" y="240444"/>
                    </a:lnTo>
                    <a:lnTo>
                      <a:pt x="669017" y="262337"/>
                    </a:lnTo>
                    <a:lnTo>
                      <a:pt x="677163" y="262337"/>
                    </a:lnTo>
                    <a:lnTo>
                      <a:pt x="677163" y="286012"/>
                    </a:lnTo>
                    <a:lnTo>
                      <a:pt x="685310" y="286012"/>
                    </a:lnTo>
                    <a:lnTo>
                      <a:pt x="685310" y="313634"/>
                    </a:lnTo>
                    <a:lnTo>
                      <a:pt x="707203" y="313634"/>
                    </a:lnTo>
                    <a:lnTo>
                      <a:pt x="707203" y="325726"/>
                    </a:lnTo>
                    <a:lnTo>
                      <a:pt x="738133" y="325726"/>
                    </a:lnTo>
                    <a:lnTo>
                      <a:pt x="738133" y="359838"/>
                    </a:lnTo>
                    <a:lnTo>
                      <a:pt x="924226" y="359838"/>
                    </a:lnTo>
                    <a:lnTo>
                      <a:pt x="924226" y="382623"/>
                    </a:lnTo>
                    <a:lnTo>
                      <a:pt x="958339" y="382623"/>
                    </a:lnTo>
                    <a:lnTo>
                      <a:pt x="958339" y="397261"/>
                    </a:lnTo>
                    <a:lnTo>
                      <a:pt x="963939" y="397261"/>
                    </a:lnTo>
                    <a:lnTo>
                      <a:pt x="963939" y="468796"/>
                    </a:lnTo>
                    <a:lnTo>
                      <a:pt x="977814" y="468796"/>
                    </a:lnTo>
                    <a:lnTo>
                      <a:pt x="977814" y="492344"/>
                    </a:lnTo>
                    <a:lnTo>
                      <a:pt x="1089062" y="492344"/>
                    </a:lnTo>
                    <a:lnTo>
                      <a:pt x="1089062" y="520728"/>
                    </a:lnTo>
                    <a:lnTo>
                      <a:pt x="1289029" y="520728"/>
                    </a:lnTo>
                    <a:lnTo>
                      <a:pt x="1289029" y="592263"/>
                    </a:lnTo>
                    <a:lnTo>
                      <a:pt x="1312577" y="592263"/>
                    </a:lnTo>
                    <a:lnTo>
                      <a:pt x="1312577" y="612629"/>
                    </a:lnTo>
                    <a:lnTo>
                      <a:pt x="1322251" y="612629"/>
                    </a:lnTo>
                    <a:lnTo>
                      <a:pt x="1322251" y="639359"/>
                    </a:lnTo>
                    <a:lnTo>
                      <a:pt x="1352417" y="639359"/>
                    </a:lnTo>
                    <a:lnTo>
                      <a:pt x="1352417" y="667871"/>
                    </a:lnTo>
                    <a:lnTo>
                      <a:pt x="1372656" y="667871"/>
                    </a:lnTo>
                    <a:lnTo>
                      <a:pt x="1372656" y="679200"/>
                    </a:lnTo>
                    <a:lnTo>
                      <a:pt x="1600117" y="679200"/>
                    </a:lnTo>
                    <a:lnTo>
                      <a:pt x="1600117" y="742589"/>
                    </a:lnTo>
                    <a:lnTo>
                      <a:pt x="1622137" y="742589"/>
                    </a:lnTo>
                    <a:lnTo>
                      <a:pt x="1622137" y="758754"/>
                    </a:lnTo>
                    <a:lnTo>
                      <a:pt x="1631811" y="758754"/>
                    </a:lnTo>
                    <a:lnTo>
                      <a:pt x="1631811" y="805977"/>
                    </a:lnTo>
                    <a:lnTo>
                      <a:pt x="1655359" y="805977"/>
                    </a:lnTo>
                    <a:lnTo>
                      <a:pt x="1655359" y="831944"/>
                    </a:lnTo>
                    <a:lnTo>
                      <a:pt x="1687944" y="831944"/>
                    </a:lnTo>
                    <a:lnTo>
                      <a:pt x="1687944" y="856255"/>
                    </a:lnTo>
                    <a:lnTo>
                      <a:pt x="1872382" y="856255"/>
                    </a:lnTo>
                    <a:lnTo>
                      <a:pt x="1872382" y="887950"/>
                    </a:lnTo>
                    <a:lnTo>
                      <a:pt x="1879637" y="887950"/>
                    </a:lnTo>
                    <a:lnTo>
                      <a:pt x="1879637" y="904242"/>
                    </a:lnTo>
                    <a:lnTo>
                      <a:pt x="1926733" y="904242"/>
                    </a:lnTo>
                    <a:lnTo>
                      <a:pt x="1926733" y="930209"/>
                    </a:lnTo>
                    <a:lnTo>
                      <a:pt x="1934880" y="930209"/>
                    </a:lnTo>
                    <a:lnTo>
                      <a:pt x="1934880" y="979850"/>
                    </a:lnTo>
                    <a:lnTo>
                      <a:pt x="1943790" y="979850"/>
                    </a:lnTo>
                    <a:lnTo>
                      <a:pt x="1943790" y="1030128"/>
                    </a:lnTo>
                    <a:lnTo>
                      <a:pt x="1956773" y="1030128"/>
                    </a:lnTo>
                    <a:lnTo>
                      <a:pt x="1956773" y="1078115"/>
                    </a:lnTo>
                    <a:lnTo>
                      <a:pt x="1973066" y="1078115"/>
                    </a:lnTo>
                    <a:lnTo>
                      <a:pt x="1973066" y="1098481"/>
                    </a:lnTo>
                    <a:lnTo>
                      <a:pt x="1995850" y="1098481"/>
                    </a:lnTo>
                    <a:lnTo>
                      <a:pt x="1995850" y="1130175"/>
                    </a:lnTo>
                    <a:lnTo>
                      <a:pt x="2206254" y="1130175"/>
                    </a:lnTo>
                    <a:lnTo>
                      <a:pt x="2206254" y="1170780"/>
                    </a:lnTo>
                    <a:lnTo>
                      <a:pt x="2244440" y="1170780"/>
                    </a:lnTo>
                    <a:lnTo>
                      <a:pt x="2244440" y="1195982"/>
                    </a:lnTo>
                    <a:lnTo>
                      <a:pt x="2250932" y="1195982"/>
                    </a:lnTo>
                    <a:lnTo>
                      <a:pt x="2250932" y="1221949"/>
                    </a:lnTo>
                    <a:lnTo>
                      <a:pt x="2260733" y="1221949"/>
                    </a:lnTo>
                    <a:lnTo>
                      <a:pt x="2260733" y="1272354"/>
                    </a:lnTo>
                    <a:lnTo>
                      <a:pt x="2268879" y="1272354"/>
                    </a:lnTo>
                    <a:lnTo>
                      <a:pt x="2268879" y="1325051"/>
                    </a:lnTo>
                    <a:lnTo>
                      <a:pt x="2274480" y="1325051"/>
                    </a:lnTo>
                    <a:lnTo>
                      <a:pt x="2274480" y="1377111"/>
                    </a:lnTo>
                    <a:lnTo>
                      <a:pt x="2290772" y="1377111"/>
                    </a:lnTo>
                    <a:lnTo>
                      <a:pt x="2290772" y="1394931"/>
                    </a:lnTo>
                    <a:lnTo>
                      <a:pt x="2297264" y="1394931"/>
                    </a:lnTo>
                    <a:lnTo>
                      <a:pt x="2297264" y="1448646"/>
                    </a:lnTo>
                    <a:lnTo>
                      <a:pt x="2306174" y="1448646"/>
                    </a:lnTo>
                    <a:lnTo>
                      <a:pt x="2306174" y="1468121"/>
                    </a:lnTo>
                    <a:lnTo>
                      <a:pt x="2338632" y="1468121"/>
                    </a:lnTo>
                    <a:lnTo>
                      <a:pt x="2338632" y="1492432"/>
                    </a:lnTo>
                    <a:lnTo>
                      <a:pt x="2475974" y="1492432"/>
                    </a:lnTo>
                    <a:lnTo>
                      <a:pt x="2475974" y="1527436"/>
                    </a:lnTo>
                    <a:lnTo>
                      <a:pt x="2483357" y="1527436"/>
                    </a:lnTo>
                    <a:lnTo>
                      <a:pt x="2483357" y="1542838"/>
                    </a:lnTo>
                    <a:lnTo>
                      <a:pt x="2579203" y="1542838"/>
                    </a:lnTo>
                    <a:lnTo>
                      <a:pt x="2579203" y="1573768"/>
                    </a:lnTo>
                    <a:lnTo>
                      <a:pt x="2584040" y="1573768"/>
                    </a:lnTo>
                    <a:lnTo>
                      <a:pt x="2584040" y="1620864"/>
                    </a:lnTo>
                    <a:lnTo>
                      <a:pt x="2593841" y="1620864"/>
                    </a:lnTo>
                    <a:lnTo>
                      <a:pt x="2593841" y="1649249"/>
                    </a:lnTo>
                    <a:lnTo>
                      <a:pt x="2611661" y="1649249"/>
                    </a:lnTo>
                    <a:lnTo>
                      <a:pt x="2611661" y="1675215"/>
                    </a:lnTo>
                    <a:lnTo>
                      <a:pt x="2679123" y="1675215"/>
                    </a:lnTo>
                    <a:lnTo>
                      <a:pt x="2679123" y="1698891"/>
                    </a:lnTo>
                    <a:lnTo>
                      <a:pt x="2749767" y="1698891"/>
                    </a:lnTo>
                    <a:lnTo>
                      <a:pt x="2749767" y="1724857"/>
                    </a:lnTo>
                    <a:lnTo>
                      <a:pt x="2910657" y="1724857"/>
                    </a:lnTo>
                    <a:lnTo>
                      <a:pt x="2910657" y="1752478"/>
                    </a:lnTo>
                    <a:lnTo>
                      <a:pt x="2917148" y="1752478"/>
                    </a:lnTo>
                    <a:lnTo>
                      <a:pt x="2917148" y="1777681"/>
                    </a:lnTo>
                    <a:lnTo>
                      <a:pt x="2933441" y="1777681"/>
                    </a:lnTo>
                    <a:lnTo>
                      <a:pt x="2933441" y="1807721"/>
                    </a:lnTo>
                    <a:lnTo>
                      <a:pt x="2960171" y="1807721"/>
                    </a:lnTo>
                    <a:lnTo>
                      <a:pt x="2960171" y="1834578"/>
                    </a:lnTo>
                    <a:lnTo>
                      <a:pt x="2995938" y="1834578"/>
                    </a:lnTo>
                    <a:lnTo>
                      <a:pt x="2995938" y="1863727"/>
                    </a:lnTo>
                    <a:lnTo>
                      <a:pt x="3228363" y="1863727"/>
                    </a:lnTo>
                    <a:lnTo>
                      <a:pt x="3228363" y="1888166"/>
                    </a:lnTo>
                    <a:lnTo>
                      <a:pt x="3253566" y="1888166"/>
                    </a:lnTo>
                    <a:lnTo>
                      <a:pt x="3253566" y="1920624"/>
                    </a:lnTo>
                    <a:lnTo>
                      <a:pt x="3541106" y="1920624"/>
                    </a:lnTo>
                    <a:lnTo>
                      <a:pt x="3541106" y="1954736"/>
                    </a:lnTo>
                    <a:lnTo>
                      <a:pt x="3554980" y="1954736"/>
                    </a:lnTo>
                    <a:lnTo>
                      <a:pt x="3554980" y="2038491"/>
                    </a:lnTo>
                    <a:lnTo>
                      <a:pt x="3775185" y="2038491"/>
                    </a:lnTo>
                    <a:lnTo>
                      <a:pt x="3775185" y="2077440"/>
                    </a:lnTo>
                    <a:lnTo>
                      <a:pt x="4846809" y="2077440"/>
                    </a:lnTo>
                    <a:lnTo>
                      <a:pt x="4846809" y="2118936"/>
                    </a:lnTo>
                    <a:lnTo>
                      <a:pt x="5404960" y="2118936"/>
                    </a:lnTo>
                    <a:lnTo>
                      <a:pt x="5404960" y="2184743"/>
                    </a:lnTo>
                    <a:lnTo>
                      <a:pt x="7072156" y="2184743"/>
                    </a:lnTo>
                    <a:lnTo>
                      <a:pt x="7072156" y="2454462"/>
                    </a:lnTo>
                    <a:lnTo>
                      <a:pt x="9633030" y="2454462"/>
                    </a:lnTo>
                  </a:path>
                </a:pathLst>
              </a:custGeom>
              <a:noFill/>
              <a:ln w="28575" cap="flat">
                <a:solidFill>
                  <a:srgbClr val="01587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959" name="Graphic 14">
                <a:extLst>
                  <a:ext uri="{FF2B5EF4-FFF2-40B4-BE49-F238E27FC236}">
                    <a16:creationId xmlns:a16="http://schemas.microsoft.com/office/drawing/2014/main" xmlns="" id="{10F6B0A3-6085-F24D-19B6-AA49D11F9A01}"/>
                  </a:ext>
                </a:extLst>
              </p:cNvPr>
              <p:cNvGrpSpPr/>
              <p:nvPr/>
            </p:nvGrpSpPr>
            <p:grpSpPr>
              <a:xfrm>
                <a:off x="9170548" y="3867950"/>
                <a:ext cx="66831" cy="75563"/>
                <a:chOff x="11266096" y="3922123"/>
                <a:chExt cx="44041" cy="44041"/>
              </a:xfrm>
            </p:grpSpPr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xmlns="" id="{398B2F51-9BDD-7446-4CBF-08AC01C13240}"/>
                    </a:ext>
                  </a:extLst>
                </p:cNvPr>
                <p:cNvSpPr/>
                <p:nvPr/>
              </p:nvSpPr>
              <p:spPr>
                <a:xfrm>
                  <a:off x="11288117" y="39221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xmlns="" id="{18A820B1-7042-FFFB-117A-F86E32983093}"/>
                    </a:ext>
                  </a:extLst>
                </p:cNvPr>
                <p:cNvSpPr/>
                <p:nvPr/>
              </p:nvSpPr>
              <p:spPr>
                <a:xfrm>
                  <a:off x="11266096" y="3944143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0" name="Graphic 14">
                <a:extLst>
                  <a:ext uri="{FF2B5EF4-FFF2-40B4-BE49-F238E27FC236}">
                    <a16:creationId xmlns:a16="http://schemas.microsoft.com/office/drawing/2014/main" xmlns="" id="{3D4BB7FF-8F5F-B363-60F0-9D26F3CE714A}"/>
                  </a:ext>
                </a:extLst>
              </p:cNvPr>
              <p:cNvGrpSpPr/>
              <p:nvPr/>
            </p:nvGrpSpPr>
            <p:grpSpPr>
              <a:xfrm>
                <a:off x="8561520" y="3867950"/>
                <a:ext cx="67022" cy="75563"/>
                <a:chOff x="10421042" y="3922123"/>
                <a:chExt cx="44168" cy="44041"/>
              </a:xfrm>
            </p:grpSpPr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xmlns="" id="{E449BE8C-99A5-76C4-40DB-BEAFB4D62565}"/>
                    </a:ext>
                  </a:extLst>
                </p:cNvPr>
                <p:cNvSpPr/>
                <p:nvPr/>
              </p:nvSpPr>
              <p:spPr>
                <a:xfrm>
                  <a:off x="10443190" y="39221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xmlns="" id="{9269D918-5641-4A7B-E3AE-23DC2754521B}"/>
                    </a:ext>
                  </a:extLst>
                </p:cNvPr>
                <p:cNvSpPr/>
                <p:nvPr/>
              </p:nvSpPr>
              <p:spPr>
                <a:xfrm>
                  <a:off x="10421042" y="3944143"/>
                  <a:ext cx="44168" cy="12728"/>
                </a:xfrm>
                <a:custGeom>
                  <a:avLst/>
                  <a:gdLst>
                    <a:gd name="connsiteX0" fmla="*/ 44169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aphic 14">
                <a:extLst>
                  <a:ext uri="{FF2B5EF4-FFF2-40B4-BE49-F238E27FC236}">
                    <a16:creationId xmlns:a16="http://schemas.microsoft.com/office/drawing/2014/main" xmlns="" id="{D9CA5176-7082-3A7A-D778-F197A3D839F6}"/>
                  </a:ext>
                </a:extLst>
              </p:cNvPr>
              <p:cNvGrpSpPr/>
              <p:nvPr/>
            </p:nvGrpSpPr>
            <p:grpSpPr>
              <a:xfrm>
                <a:off x="8549555" y="3867950"/>
                <a:ext cx="66831" cy="75563"/>
                <a:chOff x="10404368" y="3922123"/>
                <a:chExt cx="44041" cy="44041"/>
              </a:xfrm>
            </p:grpSpPr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xmlns="" id="{2AD4462B-EA79-C7F6-6BFB-06E50B324210}"/>
                    </a:ext>
                  </a:extLst>
                </p:cNvPr>
                <p:cNvSpPr/>
                <p:nvPr/>
              </p:nvSpPr>
              <p:spPr>
                <a:xfrm>
                  <a:off x="10426388" y="39221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xmlns="" id="{F725BCF8-1819-3749-F4B9-5869DB522588}"/>
                    </a:ext>
                  </a:extLst>
                </p:cNvPr>
                <p:cNvSpPr/>
                <p:nvPr/>
              </p:nvSpPr>
              <p:spPr>
                <a:xfrm>
                  <a:off x="10404368" y="3944143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aphic 14">
                <a:extLst>
                  <a:ext uri="{FF2B5EF4-FFF2-40B4-BE49-F238E27FC236}">
                    <a16:creationId xmlns:a16="http://schemas.microsoft.com/office/drawing/2014/main" xmlns="" id="{0EE27AC7-96A0-F610-665B-513AFCD9B61F}"/>
                  </a:ext>
                </a:extLst>
              </p:cNvPr>
              <p:cNvGrpSpPr/>
              <p:nvPr/>
            </p:nvGrpSpPr>
            <p:grpSpPr>
              <a:xfrm>
                <a:off x="8006987" y="3867950"/>
                <a:ext cx="66831" cy="75563"/>
                <a:chOff x="9651469" y="3922123"/>
                <a:chExt cx="44041" cy="44041"/>
              </a:xfrm>
            </p:grpSpPr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xmlns="" id="{2ACDD448-35A1-991E-0813-194C10C02151}"/>
                    </a:ext>
                  </a:extLst>
                </p:cNvPr>
                <p:cNvSpPr/>
                <p:nvPr/>
              </p:nvSpPr>
              <p:spPr>
                <a:xfrm>
                  <a:off x="9673489" y="39221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xmlns="" id="{79F323FF-BB7A-C0F1-DA0E-4ACAF102C110}"/>
                    </a:ext>
                  </a:extLst>
                </p:cNvPr>
                <p:cNvSpPr/>
                <p:nvPr/>
              </p:nvSpPr>
              <p:spPr>
                <a:xfrm>
                  <a:off x="9651469" y="3944143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3" name="Graphic 14">
                <a:extLst>
                  <a:ext uri="{FF2B5EF4-FFF2-40B4-BE49-F238E27FC236}">
                    <a16:creationId xmlns:a16="http://schemas.microsoft.com/office/drawing/2014/main" xmlns="" id="{7BDC9D19-141F-CE17-1012-6106ABDA535D}"/>
                  </a:ext>
                </a:extLst>
              </p:cNvPr>
              <p:cNvGrpSpPr/>
              <p:nvPr/>
            </p:nvGrpSpPr>
            <p:grpSpPr>
              <a:xfrm>
                <a:off x="7542847" y="3867950"/>
                <a:ext cx="66831" cy="75563"/>
                <a:chOff x="9007400" y="3922123"/>
                <a:chExt cx="44041" cy="44041"/>
              </a:xfrm>
            </p:grpSpPr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xmlns="" id="{31F90098-AF12-8FAD-4D6E-41EEBF1DB568}"/>
                    </a:ext>
                  </a:extLst>
                </p:cNvPr>
                <p:cNvSpPr/>
                <p:nvPr/>
              </p:nvSpPr>
              <p:spPr>
                <a:xfrm>
                  <a:off x="9029421" y="39221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xmlns="" id="{ADAE864C-D48B-5720-2AA8-6F3B1B1ED5E3}"/>
                    </a:ext>
                  </a:extLst>
                </p:cNvPr>
                <p:cNvSpPr/>
                <p:nvPr/>
              </p:nvSpPr>
              <p:spPr>
                <a:xfrm>
                  <a:off x="9007400" y="3944143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4" name="Graphic 14">
                <a:extLst>
                  <a:ext uri="{FF2B5EF4-FFF2-40B4-BE49-F238E27FC236}">
                    <a16:creationId xmlns:a16="http://schemas.microsoft.com/office/drawing/2014/main" xmlns="" id="{CAFFF8C2-AFE7-1FAD-8D5F-EAF798DBA769}"/>
                  </a:ext>
                </a:extLst>
              </p:cNvPr>
              <p:cNvGrpSpPr/>
              <p:nvPr/>
            </p:nvGrpSpPr>
            <p:grpSpPr>
              <a:xfrm>
                <a:off x="7275003" y="3647967"/>
                <a:ext cx="66831" cy="75563"/>
                <a:chOff x="8635724" y="3652148"/>
                <a:chExt cx="44041" cy="44041"/>
              </a:xfrm>
            </p:grpSpPr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xmlns="" id="{A6957863-9EE1-4BB7-D5FA-C37D48532964}"/>
                    </a:ext>
                  </a:extLst>
                </p:cNvPr>
                <p:cNvSpPr/>
                <p:nvPr/>
              </p:nvSpPr>
              <p:spPr>
                <a:xfrm>
                  <a:off x="8657745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xmlns="" id="{56A7AD49-6ECD-1592-B264-091FCC1EF134}"/>
                    </a:ext>
                  </a:extLst>
                </p:cNvPr>
                <p:cNvSpPr/>
                <p:nvPr/>
              </p:nvSpPr>
              <p:spPr>
                <a:xfrm>
                  <a:off x="8635724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5" name="Graphic 14">
                <a:extLst>
                  <a:ext uri="{FF2B5EF4-FFF2-40B4-BE49-F238E27FC236}">
                    <a16:creationId xmlns:a16="http://schemas.microsoft.com/office/drawing/2014/main" xmlns="" id="{9329096A-39EB-5081-393F-4323AA19341E}"/>
                  </a:ext>
                </a:extLst>
              </p:cNvPr>
              <p:cNvGrpSpPr/>
              <p:nvPr/>
            </p:nvGrpSpPr>
            <p:grpSpPr>
              <a:xfrm>
                <a:off x="7212628" y="3647967"/>
                <a:ext cx="66831" cy="75563"/>
                <a:chOff x="8549169" y="3652148"/>
                <a:chExt cx="44041" cy="44041"/>
              </a:xfrm>
            </p:grpSpPr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xmlns="" id="{AA792E9F-41CB-915A-D760-F6198AD0A9C7}"/>
                    </a:ext>
                  </a:extLst>
                </p:cNvPr>
                <p:cNvSpPr/>
                <p:nvPr/>
              </p:nvSpPr>
              <p:spPr>
                <a:xfrm>
                  <a:off x="8571190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xmlns="" id="{8565DB70-5603-6981-BA05-EFBDC616216A}"/>
                    </a:ext>
                  </a:extLst>
                </p:cNvPr>
                <p:cNvSpPr/>
                <p:nvPr/>
              </p:nvSpPr>
              <p:spPr>
                <a:xfrm>
                  <a:off x="8549169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6" name="Graphic 14">
                <a:extLst>
                  <a:ext uri="{FF2B5EF4-FFF2-40B4-BE49-F238E27FC236}">
                    <a16:creationId xmlns:a16="http://schemas.microsoft.com/office/drawing/2014/main" xmlns="" id="{5660EA35-DE98-90A2-6C6E-233E169FF5C4}"/>
                  </a:ext>
                </a:extLst>
              </p:cNvPr>
              <p:cNvGrpSpPr/>
              <p:nvPr/>
            </p:nvGrpSpPr>
            <p:grpSpPr>
              <a:xfrm>
                <a:off x="7196760" y="3647967"/>
                <a:ext cx="66831" cy="75563"/>
                <a:chOff x="8527149" y="3652148"/>
                <a:chExt cx="44041" cy="44041"/>
              </a:xfrm>
            </p:grpSpPr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xmlns="" id="{51CB38C7-1E9D-98AF-897C-6940316392A2}"/>
                    </a:ext>
                  </a:extLst>
                </p:cNvPr>
                <p:cNvSpPr/>
                <p:nvPr/>
              </p:nvSpPr>
              <p:spPr>
                <a:xfrm>
                  <a:off x="8549169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xmlns="" id="{88FAE295-D56D-4FD7-8D61-7C06DD7AC820}"/>
                    </a:ext>
                  </a:extLst>
                </p:cNvPr>
                <p:cNvSpPr/>
                <p:nvPr/>
              </p:nvSpPr>
              <p:spPr>
                <a:xfrm>
                  <a:off x="8527149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7" name="Graphic 14">
                <a:extLst>
                  <a:ext uri="{FF2B5EF4-FFF2-40B4-BE49-F238E27FC236}">
                    <a16:creationId xmlns:a16="http://schemas.microsoft.com/office/drawing/2014/main" xmlns="" id="{9503E4EE-FB1E-269A-76CD-365CE9501F4C}"/>
                  </a:ext>
                </a:extLst>
              </p:cNvPr>
              <p:cNvGrpSpPr/>
              <p:nvPr/>
            </p:nvGrpSpPr>
            <p:grpSpPr>
              <a:xfrm>
                <a:off x="7173736" y="3647967"/>
                <a:ext cx="66831" cy="75563"/>
                <a:chOff x="8495200" y="3652148"/>
                <a:chExt cx="44041" cy="44041"/>
              </a:xfrm>
            </p:grpSpPr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xmlns="" id="{FB217F85-7C34-0E8D-FE9C-2C3EB96B91F5}"/>
                    </a:ext>
                  </a:extLst>
                </p:cNvPr>
                <p:cNvSpPr/>
                <p:nvPr/>
              </p:nvSpPr>
              <p:spPr>
                <a:xfrm>
                  <a:off x="8517220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Freeform: Shape 1163">
                  <a:extLst>
                    <a:ext uri="{FF2B5EF4-FFF2-40B4-BE49-F238E27FC236}">
                      <a16:creationId xmlns:a16="http://schemas.microsoft.com/office/drawing/2014/main" xmlns="" id="{701557D5-2A05-9F0E-006A-87CFB8F288AA}"/>
                    </a:ext>
                  </a:extLst>
                </p:cNvPr>
                <p:cNvSpPr/>
                <p:nvPr/>
              </p:nvSpPr>
              <p:spPr>
                <a:xfrm>
                  <a:off x="8495200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8" name="Graphic 14">
                <a:extLst>
                  <a:ext uri="{FF2B5EF4-FFF2-40B4-BE49-F238E27FC236}">
                    <a16:creationId xmlns:a16="http://schemas.microsoft.com/office/drawing/2014/main" xmlns="" id="{0B62B8C6-3E5E-C028-BEEE-051F754C2EA1}"/>
                  </a:ext>
                </a:extLst>
              </p:cNvPr>
              <p:cNvGrpSpPr/>
              <p:nvPr/>
            </p:nvGrpSpPr>
            <p:grpSpPr>
              <a:xfrm>
                <a:off x="7145484" y="3647967"/>
                <a:ext cx="66831" cy="75563"/>
                <a:chOff x="8455996" y="3652148"/>
                <a:chExt cx="44041" cy="44041"/>
              </a:xfrm>
            </p:grpSpPr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xmlns="" id="{5F2A363B-D931-6236-1E79-6A7FFD90B561}"/>
                    </a:ext>
                  </a:extLst>
                </p:cNvPr>
                <p:cNvSpPr/>
                <p:nvPr/>
              </p:nvSpPr>
              <p:spPr>
                <a:xfrm>
                  <a:off x="8478016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xmlns="" id="{25700E77-C47B-DD80-7190-DBEE9B85D937}"/>
                    </a:ext>
                  </a:extLst>
                </p:cNvPr>
                <p:cNvSpPr/>
                <p:nvPr/>
              </p:nvSpPr>
              <p:spPr>
                <a:xfrm>
                  <a:off x="8455996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9" name="Graphic 14">
                <a:extLst>
                  <a:ext uri="{FF2B5EF4-FFF2-40B4-BE49-F238E27FC236}">
                    <a16:creationId xmlns:a16="http://schemas.microsoft.com/office/drawing/2014/main" xmlns="" id="{A7AD06C9-FC0A-2C0C-5C06-033FBBF14B6B}"/>
                  </a:ext>
                </a:extLst>
              </p:cNvPr>
              <p:cNvGrpSpPr/>
              <p:nvPr/>
            </p:nvGrpSpPr>
            <p:grpSpPr>
              <a:xfrm>
                <a:off x="6822053" y="3647967"/>
                <a:ext cx="66831" cy="75563"/>
                <a:chOff x="8007184" y="3652148"/>
                <a:chExt cx="44041" cy="44041"/>
              </a:xfrm>
            </p:grpSpPr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xmlns="" id="{F757B200-0970-CD28-37AA-18DBB6D96FCD}"/>
                    </a:ext>
                  </a:extLst>
                </p:cNvPr>
                <p:cNvSpPr/>
                <p:nvPr/>
              </p:nvSpPr>
              <p:spPr>
                <a:xfrm>
                  <a:off x="8029205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xmlns="" id="{36B4450A-7EC3-8E8E-22CD-DD2D57D59E22}"/>
                    </a:ext>
                  </a:extLst>
                </p:cNvPr>
                <p:cNvSpPr/>
                <p:nvPr/>
              </p:nvSpPr>
              <p:spPr>
                <a:xfrm>
                  <a:off x="8007184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0" name="Graphic 14">
                <a:extLst>
                  <a:ext uri="{FF2B5EF4-FFF2-40B4-BE49-F238E27FC236}">
                    <a16:creationId xmlns:a16="http://schemas.microsoft.com/office/drawing/2014/main" xmlns="" id="{F3550DC0-CF1F-D65D-314D-7214F4CBF2D9}"/>
                  </a:ext>
                </a:extLst>
              </p:cNvPr>
              <p:cNvGrpSpPr/>
              <p:nvPr/>
            </p:nvGrpSpPr>
            <p:grpSpPr>
              <a:xfrm>
                <a:off x="6815582" y="3647967"/>
                <a:ext cx="67022" cy="75563"/>
                <a:chOff x="7998274" y="3652148"/>
                <a:chExt cx="44168" cy="44041"/>
              </a:xfrm>
            </p:grpSpPr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xmlns="" id="{58397C1A-3F6D-0091-8857-A5D91959CDE5}"/>
                    </a:ext>
                  </a:extLst>
                </p:cNvPr>
                <p:cNvSpPr/>
                <p:nvPr/>
              </p:nvSpPr>
              <p:spPr>
                <a:xfrm>
                  <a:off x="8020422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xmlns="" id="{F016C40E-BA87-E559-1B15-901245BAA8FD}"/>
                    </a:ext>
                  </a:extLst>
                </p:cNvPr>
                <p:cNvSpPr/>
                <p:nvPr/>
              </p:nvSpPr>
              <p:spPr>
                <a:xfrm>
                  <a:off x="7998274" y="3674169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1" name="Graphic 14">
                <a:extLst>
                  <a:ext uri="{FF2B5EF4-FFF2-40B4-BE49-F238E27FC236}">
                    <a16:creationId xmlns:a16="http://schemas.microsoft.com/office/drawing/2014/main" xmlns="" id="{69F705F1-A609-827D-9470-4F55D229F050}"/>
                  </a:ext>
                </a:extLst>
              </p:cNvPr>
              <p:cNvGrpSpPr/>
              <p:nvPr/>
            </p:nvGrpSpPr>
            <p:grpSpPr>
              <a:xfrm>
                <a:off x="6682169" y="3647967"/>
                <a:ext cx="66831" cy="75563"/>
                <a:chOff x="7813072" y="3652148"/>
                <a:chExt cx="44041" cy="44041"/>
              </a:xfrm>
            </p:grpSpPr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xmlns="" id="{B2D29D91-5FF0-9000-E136-C986F84220A0}"/>
                    </a:ext>
                  </a:extLst>
                </p:cNvPr>
                <p:cNvSpPr/>
                <p:nvPr/>
              </p:nvSpPr>
              <p:spPr>
                <a:xfrm>
                  <a:off x="7835093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Freeform: Shape 1155">
                  <a:extLst>
                    <a:ext uri="{FF2B5EF4-FFF2-40B4-BE49-F238E27FC236}">
                      <a16:creationId xmlns:a16="http://schemas.microsoft.com/office/drawing/2014/main" xmlns="" id="{C189C053-D6DC-7E42-BC37-EDBB197A9C58}"/>
                    </a:ext>
                  </a:extLst>
                </p:cNvPr>
                <p:cNvSpPr/>
                <p:nvPr/>
              </p:nvSpPr>
              <p:spPr>
                <a:xfrm>
                  <a:off x="7813072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2" name="Graphic 14">
                <a:extLst>
                  <a:ext uri="{FF2B5EF4-FFF2-40B4-BE49-F238E27FC236}">
                    <a16:creationId xmlns:a16="http://schemas.microsoft.com/office/drawing/2014/main" xmlns="" id="{D57B6BCD-D918-3B10-60C8-B6FDDB04BA20}"/>
                  </a:ext>
                </a:extLst>
              </p:cNvPr>
              <p:cNvGrpSpPr/>
              <p:nvPr/>
            </p:nvGrpSpPr>
            <p:grpSpPr>
              <a:xfrm>
                <a:off x="6664190" y="3647967"/>
                <a:ext cx="66831" cy="75563"/>
                <a:chOff x="7788124" y="3652148"/>
                <a:chExt cx="44041" cy="44041"/>
              </a:xfrm>
            </p:grpSpPr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xmlns="" id="{360369B6-E5A2-5A03-54EB-524A8C2945B8}"/>
                    </a:ext>
                  </a:extLst>
                </p:cNvPr>
                <p:cNvSpPr/>
                <p:nvPr/>
              </p:nvSpPr>
              <p:spPr>
                <a:xfrm>
                  <a:off x="7810145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xmlns="" id="{B0A58814-1166-B01A-9606-4AE6A46E4314}"/>
                    </a:ext>
                  </a:extLst>
                </p:cNvPr>
                <p:cNvSpPr/>
                <p:nvPr/>
              </p:nvSpPr>
              <p:spPr>
                <a:xfrm>
                  <a:off x="7788124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3" name="Graphic 14">
                <a:extLst>
                  <a:ext uri="{FF2B5EF4-FFF2-40B4-BE49-F238E27FC236}">
                    <a16:creationId xmlns:a16="http://schemas.microsoft.com/office/drawing/2014/main" xmlns="" id="{DDE0D97C-EFC9-7EC7-D652-E940D40DC1D5}"/>
                  </a:ext>
                </a:extLst>
              </p:cNvPr>
              <p:cNvGrpSpPr/>
              <p:nvPr/>
            </p:nvGrpSpPr>
            <p:grpSpPr>
              <a:xfrm>
                <a:off x="6469637" y="3647967"/>
                <a:ext cx="66831" cy="75563"/>
                <a:chOff x="7518150" y="3652148"/>
                <a:chExt cx="44041" cy="44041"/>
              </a:xfrm>
            </p:grpSpPr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xmlns="" id="{43FBBD77-A4F0-C8D0-D220-BBC7AF5E1191}"/>
                    </a:ext>
                  </a:extLst>
                </p:cNvPr>
                <p:cNvSpPr/>
                <p:nvPr/>
              </p:nvSpPr>
              <p:spPr>
                <a:xfrm>
                  <a:off x="7540171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xmlns="" id="{3FCD8E7A-1038-EEF2-8AAA-573FC2EEC143}"/>
                    </a:ext>
                  </a:extLst>
                </p:cNvPr>
                <p:cNvSpPr/>
                <p:nvPr/>
              </p:nvSpPr>
              <p:spPr>
                <a:xfrm>
                  <a:off x="7518150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4" name="Graphic 14">
                <a:extLst>
                  <a:ext uri="{FF2B5EF4-FFF2-40B4-BE49-F238E27FC236}">
                    <a16:creationId xmlns:a16="http://schemas.microsoft.com/office/drawing/2014/main" xmlns="" id="{16ECAB63-04F0-20BB-F022-79CE609D022E}"/>
                  </a:ext>
                </a:extLst>
              </p:cNvPr>
              <p:cNvGrpSpPr/>
              <p:nvPr/>
            </p:nvGrpSpPr>
            <p:grpSpPr>
              <a:xfrm>
                <a:off x="6418728" y="3647967"/>
                <a:ext cx="66831" cy="75563"/>
                <a:chOff x="7447506" y="3652148"/>
                <a:chExt cx="44041" cy="44041"/>
              </a:xfrm>
            </p:grpSpPr>
            <p:sp>
              <p:nvSpPr>
                <p:cNvPr id="1149" name="Freeform: Shape 1148">
                  <a:extLst>
                    <a:ext uri="{FF2B5EF4-FFF2-40B4-BE49-F238E27FC236}">
                      <a16:creationId xmlns:a16="http://schemas.microsoft.com/office/drawing/2014/main" xmlns="" id="{44D109C9-8DE5-5616-BCBD-5C3CD8286159}"/>
                    </a:ext>
                  </a:extLst>
                </p:cNvPr>
                <p:cNvSpPr/>
                <p:nvPr/>
              </p:nvSpPr>
              <p:spPr>
                <a:xfrm>
                  <a:off x="7469527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xmlns="" id="{B7CD46CD-CCEC-D413-A94F-51AC726A2C12}"/>
                    </a:ext>
                  </a:extLst>
                </p:cNvPr>
                <p:cNvSpPr/>
                <p:nvPr/>
              </p:nvSpPr>
              <p:spPr>
                <a:xfrm>
                  <a:off x="7447506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5" name="Graphic 14">
                <a:extLst>
                  <a:ext uri="{FF2B5EF4-FFF2-40B4-BE49-F238E27FC236}">
                    <a16:creationId xmlns:a16="http://schemas.microsoft.com/office/drawing/2014/main" xmlns="" id="{588D734E-8F0A-208B-1E9D-2A92265B9912}"/>
                  </a:ext>
                </a:extLst>
              </p:cNvPr>
              <p:cNvGrpSpPr/>
              <p:nvPr/>
            </p:nvGrpSpPr>
            <p:grpSpPr>
              <a:xfrm>
                <a:off x="6229219" y="3647967"/>
                <a:ext cx="66831" cy="75563"/>
                <a:chOff x="7184532" y="3652148"/>
                <a:chExt cx="44041" cy="44041"/>
              </a:xfrm>
            </p:grpSpPr>
            <p:sp>
              <p:nvSpPr>
                <p:cNvPr id="1147" name="Freeform: Shape 1146">
                  <a:extLst>
                    <a:ext uri="{FF2B5EF4-FFF2-40B4-BE49-F238E27FC236}">
                      <a16:creationId xmlns:a16="http://schemas.microsoft.com/office/drawing/2014/main" xmlns="" id="{EB75AA44-1276-BE20-2DA7-42444CE1524C}"/>
                    </a:ext>
                  </a:extLst>
                </p:cNvPr>
                <p:cNvSpPr/>
                <p:nvPr/>
              </p:nvSpPr>
              <p:spPr>
                <a:xfrm>
                  <a:off x="7206553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Freeform: Shape 1147">
                  <a:extLst>
                    <a:ext uri="{FF2B5EF4-FFF2-40B4-BE49-F238E27FC236}">
                      <a16:creationId xmlns:a16="http://schemas.microsoft.com/office/drawing/2014/main" xmlns="" id="{D1D467A6-3367-3563-7E54-69B252D812F8}"/>
                    </a:ext>
                  </a:extLst>
                </p:cNvPr>
                <p:cNvSpPr/>
                <p:nvPr/>
              </p:nvSpPr>
              <p:spPr>
                <a:xfrm>
                  <a:off x="7184532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6" name="Graphic 14">
                <a:extLst>
                  <a:ext uri="{FF2B5EF4-FFF2-40B4-BE49-F238E27FC236}">
                    <a16:creationId xmlns:a16="http://schemas.microsoft.com/office/drawing/2014/main" xmlns="" id="{851BF13F-EEE4-2A63-B83A-65FD8CCC24B6}"/>
                  </a:ext>
                </a:extLst>
              </p:cNvPr>
              <p:cNvGrpSpPr/>
              <p:nvPr/>
            </p:nvGrpSpPr>
            <p:grpSpPr>
              <a:xfrm>
                <a:off x="6206196" y="3647967"/>
                <a:ext cx="66831" cy="75563"/>
                <a:chOff x="7152584" y="3652148"/>
                <a:chExt cx="44041" cy="44041"/>
              </a:xfrm>
            </p:grpSpPr>
            <p:sp>
              <p:nvSpPr>
                <p:cNvPr id="1145" name="Freeform: Shape 1144">
                  <a:extLst>
                    <a:ext uri="{FF2B5EF4-FFF2-40B4-BE49-F238E27FC236}">
                      <a16:creationId xmlns:a16="http://schemas.microsoft.com/office/drawing/2014/main" xmlns="" id="{F5437FCD-CE17-34A6-A893-27BBA26038E6}"/>
                    </a:ext>
                  </a:extLst>
                </p:cNvPr>
                <p:cNvSpPr/>
                <p:nvPr/>
              </p:nvSpPr>
              <p:spPr>
                <a:xfrm>
                  <a:off x="7174604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Freeform: Shape 1145">
                  <a:extLst>
                    <a:ext uri="{FF2B5EF4-FFF2-40B4-BE49-F238E27FC236}">
                      <a16:creationId xmlns:a16="http://schemas.microsoft.com/office/drawing/2014/main" xmlns="" id="{BB7E1156-DEE4-502B-21B1-54003CAE1561}"/>
                    </a:ext>
                  </a:extLst>
                </p:cNvPr>
                <p:cNvSpPr/>
                <p:nvPr/>
              </p:nvSpPr>
              <p:spPr>
                <a:xfrm>
                  <a:off x="7152584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7" name="Graphic 14">
                <a:extLst>
                  <a:ext uri="{FF2B5EF4-FFF2-40B4-BE49-F238E27FC236}">
                    <a16:creationId xmlns:a16="http://schemas.microsoft.com/office/drawing/2014/main" xmlns="" id="{FD987BD7-4F7A-4310-DE19-7D4089D52E2F}"/>
                  </a:ext>
                </a:extLst>
              </p:cNvPr>
              <p:cNvGrpSpPr/>
              <p:nvPr/>
            </p:nvGrpSpPr>
            <p:grpSpPr>
              <a:xfrm>
                <a:off x="6185099" y="3647967"/>
                <a:ext cx="66831" cy="75563"/>
                <a:chOff x="7123308" y="3652148"/>
                <a:chExt cx="44041" cy="44041"/>
              </a:xfrm>
            </p:grpSpPr>
            <p:sp>
              <p:nvSpPr>
                <p:cNvPr id="1143" name="Freeform: Shape 1142">
                  <a:extLst>
                    <a:ext uri="{FF2B5EF4-FFF2-40B4-BE49-F238E27FC236}">
                      <a16:creationId xmlns:a16="http://schemas.microsoft.com/office/drawing/2014/main" xmlns="" id="{CCBAC957-1558-DDC5-7FFB-F2EA6F317C29}"/>
                    </a:ext>
                  </a:extLst>
                </p:cNvPr>
                <p:cNvSpPr/>
                <p:nvPr/>
              </p:nvSpPr>
              <p:spPr>
                <a:xfrm>
                  <a:off x="7145328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4" name="Freeform: Shape 1143">
                  <a:extLst>
                    <a:ext uri="{FF2B5EF4-FFF2-40B4-BE49-F238E27FC236}">
                      <a16:creationId xmlns:a16="http://schemas.microsoft.com/office/drawing/2014/main" xmlns="" id="{3D910385-5B62-0F48-C0F7-1AE065C5EBD6}"/>
                    </a:ext>
                  </a:extLst>
                </p:cNvPr>
                <p:cNvSpPr/>
                <p:nvPr/>
              </p:nvSpPr>
              <p:spPr>
                <a:xfrm>
                  <a:off x="7123308" y="36741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8" name="Graphic 14">
                <a:extLst>
                  <a:ext uri="{FF2B5EF4-FFF2-40B4-BE49-F238E27FC236}">
                    <a16:creationId xmlns:a16="http://schemas.microsoft.com/office/drawing/2014/main" xmlns="" id="{0EB1C3F4-4896-690E-EA57-06F51916EE3E}"/>
                  </a:ext>
                </a:extLst>
              </p:cNvPr>
              <p:cNvGrpSpPr/>
              <p:nvPr/>
            </p:nvGrpSpPr>
            <p:grpSpPr>
              <a:xfrm>
                <a:off x="6179086" y="3647967"/>
                <a:ext cx="67022" cy="75563"/>
                <a:chOff x="7115034" y="3652148"/>
                <a:chExt cx="44168" cy="44041"/>
              </a:xfrm>
            </p:grpSpPr>
            <p:sp>
              <p:nvSpPr>
                <p:cNvPr id="1141" name="Freeform: Shape 1140">
                  <a:extLst>
                    <a:ext uri="{FF2B5EF4-FFF2-40B4-BE49-F238E27FC236}">
                      <a16:creationId xmlns:a16="http://schemas.microsoft.com/office/drawing/2014/main" xmlns="" id="{F0EAFDFD-6FE9-B8CC-017A-0E2130E5C4C6}"/>
                    </a:ext>
                  </a:extLst>
                </p:cNvPr>
                <p:cNvSpPr/>
                <p:nvPr/>
              </p:nvSpPr>
              <p:spPr>
                <a:xfrm>
                  <a:off x="7137055" y="365214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Freeform: Shape 1141">
                  <a:extLst>
                    <a:ext uri="{FF2B5EF4-FFF2-40B4-BE49-F238E27FC236}">
                      <a16:creationId xmlns:a16="http://schemas.microsoft.com/office/drawing/2014/main" xmlns="" id="{7552B2C5-FB0B-FEF6-59FB-B2DB23C6CED6}"/>
                    </a:ext>
                  </a:extLst>
                </p:cNvPr>
                <p:cNvSpPr/>
                <p:nvPr/>
              </p:nvSpPr>
              <p:spPr>
                <a:xfrm>
                  <a:off x="7115034" y="3674169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9" name="Graphic 14">
                <a:extLst>
                  <a:ext uri="{FF2B5EF4-FFF2-40B4-BE49-F238E27FC236}">
                    <a16:creationId xmlns:a16="http://schemas.microsoft.com/office/drawing/2014/main" xmlns="" id="{F5DF0908-2B36-5493-B7DF-D22B6816D3E1}"/>
                  </a:ext>
                </a:extLst>
              </p:cNvPr>
              <p:cNvGrpSpPr/>
              <p:nvPr/>
            </p:nvGrpSpPr>
            <p:grpSpPr>
              <a:xfrm>
                <a:off x="5898817" y="3594864"/>
                <a:ext cx="66831" cy="75563"/>
                <a:chOff x="6726047" y="3586978"/>
                <a:chExt cx="44041" cy="44041"/>
              </a:xfrm>
            </p:grpSpPr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xmlns="" id="{418889CA-E70E-9D43-A466-483D778DEF58}"/>
                    </a:ext>
                  </a:extLst>
                </p:cNvPr>
                <p:cNvSpPr/>
                <p:nvPr/>
              </p:nvSpPr>
              <p:spPr>
                <a:xfrm>
                  <a:off x="6748068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Freeform: Shape 1139">
                  <a:extLst>
                    <a:ext uri="{FF2B5EF4-FFF2-40B4-BE49-F238E27FC236}">
                      <a16:creationId xmlns:a16="http://schemas.microsoft.com/office/drawing/2014/main" xmlns="" id="{2933D450-54BA-2953-FBA1-EC0DB301AC51}"/>
                    </a:ext>
                  </a:extLst>
                </p:cNvPr>
                <p:cNvSpPr/>
                <p:nvPr/>
              </p:nvSpPr>
              <p:spPr>
                <a:xfrm>
                  <a:off x="6726047" y="36089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0" name="Graphic 14">
                <a:extLst>
                  <a:ext uri="{FF2B5EF4-FFF2-40B4-BE49-F238E27FC236}">
                    <a16:creationId xmlns:a16="http://schemas.microsoft.com/office/drawing/2014/main" xmlns="" id="{EDE21C89-D208-0BCA-B275-32D53DB34F1D}"/>
                  </a:ext>
                </a:extLst>
              </p:cNvPr>
              <p:cNvGrpSpPr/>
              <p:nvPr/>
            </p:nvGrpSpPr>
            <p:grpSpPr>
              <a:xfrm>
                <a:off x="5892214" y="3594864"/>
                <a:ext cx="66831" cy="75563"/>
                <a:chOff x="6716883" y="3586978"/>
                <a:chExt cx="44041" cy="44041"/>
              </a:xfrm>
            </p:grpSpPr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xmlns="" id="{FA8665A5-F575-6D6D-8A91-6D7F9C80513D}"/>
                    </a:ext>
                  </a:extLst>
                </p:cNvPr>
                <p:cNvSpPr/>
                <p:nvPr/>
              </p:nvSpPr>
              <p:spPr>
                <a:xfrm>
                  <a:off x="6738903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xmlns="" id="{292EAFEA-5D5D-9248-F6EE-B94D9CE7860C}"/>
                    </a:ext>
                  </a:extLst>
                </p:cNvPr>
                <p:cNvSpPr/>
                <p:nvPr/>
              </p:nvSpPr>
              <p:spPr>
                <a:xfrm>
                  <a:off x="6716883" y="36089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1" name="Graphic 14">
                <a:extLst>
                  <a:ext uri="{FF2B5EF4-FFF2-40B4-BE49-F238E27FC236}">
                    <a16:creationId xmlns:a16="http://schemas.microsoft.com/office/drawing/2014/main" xmlns="" id="{01C46360-A703-B656-BE72-3CC2D97E7792}"/>
                  </a:ext>
                </a:extLst>
              </p:cNvPr>
              <p:cNvGrpSpPr/>
              <p:nvPr/>
            </p:nvGrpSpPr>
            <p:grpSpPr>
              <a:xfrm>
                <a:off x="5887810" y="3594864"/>
                <a:ext cx="66831" cy="75563"/>
                <a:chOff x="6710773" y="3586978"/>
                <a:chExt cx="44041" cy="44041"/>
              </a:xfrm>
            </p:grpSpPr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xmlns="" id="{4C3B19AD-7CC4-8249-5974-9559EF59EEE4}"/>
                    </a:ext>
                  </a:extLst>
                </p:cNvPr>
                <p:cNvSpPr/>
                <p:nvPr/>
              </p:nvSpPr>
              <p:spPr>
                <a:xfrm>
                  <a:off x="6732793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xmlns="" id="{C840CA8E-E184-6581-2FA9-3DF5B8B2107D}"/>
                    </a:ext>
                  </a:extLst>
                </p:cNvPr>
                <p:cNvSpPr/>
                <p:nvPr/>
              </p:nvSpPr>
              <p:spPr>
                <a:xfrm>
                  <a:off x="6710773" y="36089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2" name="Graphic 14">
                <a:extLst>
                  <a:ext uri="{FF2B5EF4-FFF2-40B4-BE49-F238E27FC236}">
                    <a16:creationId xmlns:a16="http://schemas.microsoft.com/office/drawing/2014/main" xmlns="" id="{EBEAD927-900E-A26E-728A-DC06EEDD5398}"/>
                  </a:ext>
                </a:extLst>
              </p:cNvPr>
              <p:cNvGrpSpPr/>
              <p:nvPr/>
            </p:nvGrpSpPr>
            <p:grpSpPr>
              <a:xfrm>
                <a:off x="5876344" y="3594864"/>
                <a:ext cx="66831" cy="75563"/>
                <a:chOff x="6694862" y="3586978"/>
                <a:chExt cx="44041" cy="44041"/>
              </a:xfrm>
            </p:grpSpPr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xmlns="" id="{18BE3561-792A-AF8C-BC70-22D36F31C344}"/>
                    </a:ext>
                  </a:extLst>
                </p:cNvPr>
                <p:cNvSpPr/>
                <p:nvPr/>
              </p:nvSpPr>
              <p:spPr>
                <a:xfrm>
                  <a:off x="6716883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xmlns="" id="{61FC57D9-CEB7-5AED-5CA9-4F6746E22DA6}"/>
                    </a:ext>
                  </a:extLst>
                </p:cNvPr>
                <p:cNvSpPr/>
                <p:nvPr/>
              </p:nvSpPr>
              <p:spPr>
                <a:xfrm>
                  <a:off x="6694862" y="36089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3" name="Graphic 14">
                <a:extLst>
                  <a:ext uri="{FF2B5EF4-FFF2-40B4-BE49-F238E27FC236}">
                    <a16:creationId xmlns:a16="http://schemas.microsoft.com/office/drawing/2014/main" xmlns="" id="{B9FA70FF-AC27-A4B2-915A-19E01586DCB9}"/>
                  </a:ext>
                </a:extLst>
              </p:cNvPr>
              <p:cNvGrpSpPr/>
              <p:nvPr/>
            </p:nvGrpSpPr>
            <p:grpSpPr>
              <a:xfrm>
                <a:off x="5866938" y="3594864"/>
                <a:ext cx="67022" cy="75563"/>
                <a:chOff x="6681879" y="3586978"/>
                <a:chExt cx="44168" cy="44041"/>
              </a:xfrm>
            </p:grpSpPr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xmlns="" id="{94F72A0A-3295-253E-133D-A0C1668F940D}"/>
                    </a:ext>
                  </a:extLst>
                </p:cNvPr>
                <p:cNvSpPr/>
                <p:nvPr/>
              </p:nvSpPr>
              <p:spPr>
                <a:xfrm>
                  <a:off x="6704027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xmlns="" id="{16B76567-36C2-8FAD-6CCE-1050E44AAF2A}"/>
                    </a:ext>
                  </a:extLst>
                </p:cNvPr>
                <p:cNvSpPr/>
                <p:nvPr/>
              </p:nvSpPr>
              <p:spPr>
                <a:xfrm>
                  <a:off x="6681879" y="3608998"/>
                  <a:ext cx="44168" cy="12728"/>
                </a:xfrm>
                <a:custGeom>
                  <a:avLst/>
                  <a:gdLst>
                    <a:gd name="connsiteX0" fmla="*/ 44169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4" name="Graphic 14">
                <a:extLst>
                  <a:ext uri="{FF2B5EF4-FFF2-40B4-BE49-F238E27FC236}">
                    <a16:creationId xmlns:a16="http://schemas.microsoft.com/office/drawing/2014/main" xmlns="" id="{F22CB272-DEAD-4D45-4733-35B0C5F47E41}"/>
                  </a:ext>
                </a:extLst>
              </p:cNvPr>
              <p:cNvGrpSpPr/>
              <p:nvPr/>
            </p:nvGrpSpPr>
            <p:grpSpPr>
              <a:xfrm>
                <a:off x="5852679" y="3594864"/>
                <a:ext cx="66831" cy="75563"/>
                <a:chOff x="6662022" y="3586978"/>
                <a:chExt cx="44041" cy="44041"/>
              </a:xfrm>
            </p:grpSpPr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xmlns="" id="{4A7833C8-3EF0-709F-B8D9-5FA9A7CA2CF5}"/>
                    </a:ext>
                  </a:extLst>
                </p:cNvPr>
                <p:cNvSpPr/>
                <p:nvPr/>
              </p:nvSpPr>
              <p:spPr>
                <a:xfrm>
                  <a:off x="6684043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xmlns="" id="{0E6DBC6C-D0DE-8219-829F-9065A44BBF6C}"/>
                    </a:ext>
                  </a:extLst>
                </p:cNvPr>
                <p:cNvSpPr/>
                <p:nvPr/>
              </p:nvSpPr>
              <p:spPr>
                <a:xfrm>
                  <a:off x="6662022" y="36089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5" name="Graphic 14">
                <a:extLst>
                  <a:ext uri="{FF2B5EF4-FFF2-40B4-BE49-F238E27FC236}">
                    <a16:creationId xmlns:a16="http://schemas.microsoft.com/office/drawing/2014/main" xmlns="" id="{98B0BB50-448E-B534-CC10-0A4682F2F86F}"/>
                  </a:ext>
                </a:extLst>
              </p:cNvPr>
              <p:cNvGrpSpPr/>
              <p:nvPr/>
            </p:nvGrpSpPr>
            <p:grpSpPr>
              <a:xfrm>
                <a:off x="5736552" y="3594864"/>
                <a:ext cx="66831" cy="75563"/>
                <a:chOff x="6500878" y="3586978"/>
                <a:chExt cx="44041" cy="44041"/>
              </a:xfrm>
            </p:grpSpPr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xmlns="" id="{24EA7E38-A283-96A6-BA9C-59EDA7105F9B}"/>
                    </a:ext>
                  </a:extLst>
                </p:cNvPr>
                <p:cNvSpPr/>
                <p:nvPr/>
              </p:nvSpPr>
              <p:spPr>
                <a:xfrm>
                  <a:off x="6522898" y="35869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xmlns="" id="{9490EBA4-5111-5381-3BC7-674D64B5CECF}"/>
                    </a:ext>
                  </a:extLst>
                </p:cNvPr>
                <p:cNvSpPr/>
                <p:nvPr/>
              </p:nvSpPr>
              <p:spPr>
                <a:xfrm>
                  <a:off x="6500878" y="360899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6" name="Graphic 14">
                <a:extLst>
                  <a:ext uri="{FF2B5EF4-FFF2-40B4-BE49-F238E27FC236}">
                    <a16:creationId xmlns:a16="http://schemas.microsoft.com/office/drawing/2014/main" xmlns="" id="{AAAC4F44-97C0-FFD3-EA44-8F6347163927}"/>
                  </a:ext>
                </a:extLst>
              </p:cNvPr>
              <p:cNvGrpSpPr/>
              <p:nvPr/>
            </p:nvGrpSpPr>
            <p:grpSpPr>
              <a:xfrm>
                <a:off x="5646751" y="3560845"/>
                <a:ext cx="66831" cy="75563"/>
                <a:chOff x="6376264" y="3545228"/>
                <a:chExt cx="44041" cy="44041"/>
              </a:xfrm>
            </p:grpSpPr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xmlns="" id="{E7F012FA-F542-5D2A-BA63-3133E31E8813}"/>
                    </a:ext>
                  </a:extLst>
                </p:cNvPr>
                <p:cNvSpPr/>
                <p:nvPr/>
              </p:nvSpPr>
              <p:spPr>
                <a:xfrm>
                  <a:off x="6398285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xmlns="" id="{37F34B42-3DE1-146A-1230-27AFA652651A}"/>
                    </a:ext>
                  </a:extLst>
                </p:cNvPr>
                <p:cNvSpPr/>
                <p:nvPr/>
              </p:nvSpPr>
              <p:spPr>
                <a:xfrm>
                  <a:off x="6376264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7" name="Graphic 14">
                <a:extLst>
                  <a:ext uri="{FF2B5EF4-FFF2-40B4-BE49-F238E27FC236}">
                    <a16:creationId xmlns:a16="http://schemas.microsoft.com/office/drawing/2014/main" xmlns="" id="{EC2625B3-37BE-1D81-326F-4E83657ECCE9}"/>
                  </a:ext>
                </a:extLst>
              </p:cNvPr>
              <p:cNvGrpSpPr/>
              <p:nvPr/>
            </p:nvGrpSpPr>
            <p:grpSpPr>
              <a:xfrm>
                <a:off x="5579464" y="3560845"/>
                <a:ext cx="67022" cy="75563"/>
                <a:chOff x="6282963" y="3545228"/>
                <a:chExt cx="44168" cy="44041"/>
              </a:xfrm>
            </p:grpSpPr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xmlns="" id="{FB3A2876-7DD9-39BB-E09F-3D506E17CD86}"/>
                    </a:ext>
                  </a:extLst>
                </p:cNvPr>
                <p:cNvSpPr/>
                <p:nvPr/>
              </p:nvSpPr>
              <p:spPr>
                <a:xfrm>
                  <a:off x="6304984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xmlns="" id="{AD8AB18B-9514-C662-00EA-CFFD0551B131}"/>
                    </a:ext>
                  </a:extLst>
                </p:cNvPr>
                <p:cNvSpPr/>
                <p:nvPr/>
              </p:nvSpPr>
              <p:spPr>
                <a:xfrm>
                  <a:off x="6282963" y="356724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8" name="Graphic 14">
                <a:extLst>
                  <a:ext uri="{FF2B5EF4-FFF2-40B4-BE49-F238E27FC236}">
                    <a16:creationId xmlns:a16="http://schemas.microsoft.com/office/drawing/2014/main" xmlns="" id="{F167C8D9-02D4-1E73-02F7-13A4762C8360}"/>
                  </a:ext>
                </a:extLst>
              </p:cNvPr>
              <p:cNvGrpSpPr/>
              <p:nvPr/>
            </p:nvGrpSpPr>
            <p:grpSpPr>
              <a:xfrm>
                <a:off x="5568915" y="3560845"/>
                <a:ext cx="67022" cy="75563"/>
                <a:chOff x="6268325" y="3545228"/>
                <a:chExt cx="44168" cy="44041"/>
              </a:xfrm>
            </p:grpSpPr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xmlns="" id="{13D82F33-A7C6-B46C-8403-74095A8CB45D}"/>
                    </a:ext>
                  </a:extLst>
                </p:cNvPr>
                <p:cNvSpPr/>
                <p:nvPr/>
              </p:nvSpPr>
              <p:spPr>
                <a:xfrm>
                  <a:off x="6290473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xmlns="" id="{BE8531AE-89EF-B979-7BDC-D03769FFDEA3}"/>
                    </a:ext>
                  </a:extLst>
                </p:cNvPr>
                <p:cNvSpPr/>
                <p:nvPr/>
              </p:nvSpPr>
              <p:spPr>
                <a:xfrm>
                  <a:off x="6268325" y="356724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9" name="Graphic 14">
                <a:extLst>
                  <a:ext uri="{FF2B5EF4-FFF2-40B4-BE49-F238E27FC236}">
                    <a16:creationId xmlns:a16="http://schemas.microsoft.com/office/drawing/2014/main" xmlns="" id="{37F00175-D581-F17F-6E49-9C1F435F598B}"/>
                  </a:ext>
                </a:extLst>
              </p:cNvPr>
              <p:cNvGrpSpPr/>
              <p:nvPr/>
            </p:nvGrpSpPr>
            <p:grpSpPr>
              <a:xfrm>
                <a:off x="5545943" y="3560845"/>
                <a:ext cx="66831" cy="75563"/>
                <a:chOff x="6236377" y="3545228"/>
                <a:chExt cx="44041" cy="44041"/>
              </a:xfrm>
            </p:grpSpPr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xmlns="" id="{F87EB441-68C5-24AB-E8F4-BA6074DCE8B7}"/>
                    </a:ext>
                  </a:extLst>
                </p:cNvPr>
                <p:cNvSpPr/>
                <p:nvPr/>
              </p:nvSpPr>
              <p:spPr>
                <a:xfrm>
                  <a:off x="6258397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xmlns="" id="{6D484869-8D86-9F4F-68D1-64B328512CD0}"/>
                    </a:ext>
                  </a:extLst>
                </p:cNvPr>
                <p:cNvSpPr/>
                <p:nvPr/>
              </p:nvSpPr>
              <p:spPr>
                <a:xfrm>
                  <a:off x="6236377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0" name="Graphic 14">
                <a:extLst>
                  <a:ext uri="{FF2B5EF4-FFF2-40B4-BE49-F238E27FC236}">
                    <a16:creationId xmlns:a16="http://schemas.microsoft.com/office/drawing/2014/main" xmlns="" id="{F06805C4-17AC-F860-E89E-6C610FFD5DF4}"/>
                  </a:ext>
                </a:extLst>
              </p:cNvPr>
              <p:cNvGrpSpPr/>
              <p:nvPr/>
            </p:nvGrpSpPr>
            <p:grpSpPr>
              <a:xfrm>
                <a:off x="5542640" y="3560845"/>
                <a:ext cx="66831" cy="75563"/>
                <a:chOff x="6231794" y="3545228"/>
                <a:chExt cx="44041" cy="44041"/>
              </a:xfrm>
            </p:grpSpPr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xmlns="" id="{EBF6D9F7-2E48-077D-1C4E-66C4B2AEF9A5}"/>
                    </a:ext>
                  </a:extLst>
                </p:cNvPr>
                <p:cNvSpPr/>
                <p:nvPr/>
              </p:nvSpPr>
              <p:spPr>
                <a:xfrm>
                  <a:off x="6253815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xmlns="" id="{149E2D74-66AC-EFF2-875A-75EEEAA608D2}"/>
                    </a:ext>
                  </a:extLst>
                </p:cNvPr>
                <p:cNvSpPr/>
                <p:nvPr/>
              </p:nvSpPr>
              <p:spPr>
                <a:xfrm>
                  <a:off x="6231794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1" name="Graphic 14">
                <a:extLst>
                  <a:ext uri="{FF2B5EF4-FFF2-40B4-BE49-F238E27FC236}">
                    <a16:creationId xmlns:a16="http://schemas.microsoft.com/office/drawing/2014/main" xmlns="" id="{7D8397CA-B95F-DF4B-B7D6-2ED98C6CECD5}"/>
                  </a:ext>
                </a:extLst>
              </p:cNvPr>
              <p:cNvGrpSpPr/>
              <p:nvPr/>
            </p:nvGrpSpPr>
            <p:grpSpPr>
              <a:xfrm>
                <a:off x="5528606" y="3560845"/>
                <a:ext cx="66831" cy="75563"/>
                <a:chOff x="6212319" y="3545228"/>
                <a:chExt cx="44041" cy="44041"/>
              </a:xfrm>
            </p:grpSpPr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xmlns="" id="{2CCC3763-7005-DD6E-BDD8-EB51AE54DE4E}"/>
                    </a:ext>
                  </a:extLst>
                </p:cNvPr>
                <p:cNvSpPr/>
                <p:nvPr/>
              </p:nvSpPr>
              <p:spPr>
                <a:xfrm>
                  <a:off x="6234340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xmlns="" id="{B30FE0B4-8A31-10F8-22CB-ED66A19AE242}"/>
                    </a:ext>
                  </a:extLst>
                </p:cNvPr>
                <p:cNvSpPr/>
                <p:nvPr/>
              </p:nvSpPr>
              <p:spPr>
                <a:xfrm>
                  <a:off x="6212319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2" name="Graphic 14">
                <a:extLst>
                  <a:ext uri="{FF2B5EF4-FFF2-40B4-BE49-F238E27FC236}">
                    <a16:creationId xmlns:a16="http://schemas.microsoft.com/office/drawing/2014/main" xmlns="" id="{1BE06576-33B2-44C8-4832-9F3DB0E67C87}"/>
                  </a:ext>
                </a:extLst>
              </p:cNvPr>
              <p:cNvGrpSpPr/>
              <p:nvPr/>
            </p:nvGrpSpPr>
            <p:grpSpPr>
              <a:xfrm>
                <a:off x="5506999" y="3560845"/>
                <a:ext cx="67022" cy="75563"/>
                <a:chOff x="6182407" y="3545228"/>
                <a:chExt cx="44168" cy="44041"/>
              </a:xfrm>
            </p:grpSpPr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xmlns="" id="{D11F5068-FFBB-0177-E39B-48F2189760F3}"/>
                    </a:ext>
                  </a:extLst>
                </p:cNvPr>
                <p:cNvSpPr/>
                <p:nvPr/>
              </p:nvSpPr>
              <p:spPr>
                <a:xfrm>
                  <a:off x="6204555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xmlns="" id="{DE2A5111-B589-C8C9-9678-DA5EB784A2D6}"/>
                    </a:ext>
                  </a:extLst>
                </p:cNvPr>
                <p:cNvSpPr/>
                <p:nvPr/>
              </p:nvSpPr>
              <p:spPr>
                <a:xfrm>
                  <a:off x="6182407" y="356724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3" name="Graphic 14">
                <a:extLst>
                  <a:ext uri="{FF2B5EF4-FFF2-40B4-BE49-F238E27FC236}">
                    <a16:creationId xmlns:a16="http://schemas.microsoft.com/office/drawing/2014/main" xmlns="" id="{638E18FC-04B2-D82F-561E-7F9EEF1F6469}"/>
                  </a:ext>
                </a:extLst>
              </p:cNvPr>
              <p:cNvGrpSpPr/>
              <p:nvPr/>
            </p:nvGrpSpPr>
            <p:grpSpPr>
              <a:xfrm>
                <a:off x="5400646" y="3560845"/>
                <a:ext cx="66831" cy="75563"/>
                <a:chOff x="6034755" y="3545228"/>
                <a:chExt cx="44041" cy="44041"/>
              </a:xfrm>
            </p:grpSpPr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xmlns="" id="{23A3A120-3C0A-910C-741E-592B721BC27A}"/>
                    </a:ext>
                  </a:extLst>
                </p:cNvPr>
                <p:cNvSpPr/>
                <p:nvPr/>
              </p:nvSpPr>
              <p:spPr>
                <a:xfrm>
                  <a:off x="6056776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xmlns="" id="{B82D3BBC-862B-6D95-612C-4F69836477D6}"/>
                    </a:ext>
                  </a:extLst>
                </p:cNvPr>
                <p:cNvSpPr/>
                <p:nvPr/>
              </p:nvSpPr>
              <p:spPr>
                <a:xfrm>
                  <a:off x="6034755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4" name="Graphic 14">
                <a:extLst>
                  <a:ext uri="{FF2B5EF4-FFF2-40B4-BE49-F238E27FC236}">
                    <a16:creationId xmlns:a16="http://schemas.microsoft.com/office/drawing/2014/main" xmlns="" id="{E52C5930-206A-82CE-D644-0B5EAAAD77CB}"/>
                  </a:ext>
                </a:extLst>
              </p:cNvPr>
              <p:cNvGrpSpPr/>
              <p:nvPr/>
            </p:nvGrpSpPr>
            <p:grpSpPr>
              <a:xfrm>
                <a:off x="5272595" y="3560845"/>
                <a:ext cx="66831" cy="75563"/>
                <a:chOff x="5857063" y="3545228"/>
                <a:chExt cx="44041" cy="44041"/>
              </a:xfrm>
            </p:grpSpPr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xmlns="" id="{D93C1E3F-FDD9-F87F-B4BC-AFBCBF2EADDF}"/>
                    </a:ext>
                  </a:extLst>
                </p:cNvPr>
                <p:cNvSpPr/>
                <p:nvPr/>
              </p:nvSpPr>
              <p:spPr>
                <a:xfrm>
                  <a:off x="5879084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xmlns="" id="{1AFEF874-50A7-7D98-5FE9-E4ED90FD97C5}"/>
                    </a:ext>
                  </a:extLst>
                </p:cNvPr>
                <p:cNvSpPr/>
                <p:nvPr/>
              </p:nvSpPr>
              <p:spPr>
                <a:xfrm>
                  <a:off x="5857063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5" name="Graphic 14">
                <a:extLst>
                  <a:ext uri="{FF2B5EF4-FFF2-40B4-BE49-F238E27FC236}">
                    <a16:creationId xmlns:a16="http://schemas.microsoft.com/office/drawing/2014/main" xmlns="" id="{E518F889-3385-62C1-031F-2BD843FEC47A}"/>
                  </a:ext>
                </a:extLst>
              </p:cNvPr>
              <p:cNvGrpSpPr/>
              <p:nvPr/>
            </p:nvGrpSpPr>
            <p:grpSpPr>
              <a:xfrm>
                <a:off x="5266908" y="3560845"/>
                <a:ext cx="66831" cy="75563"/>
                <a:chOff x="5849172" y="3545228"/>
                <a:chExt cx="44041" cy="44041"/>
              </a:xfrm>
            </p:grpSpPr>
            <p:sp>
              <p:nvSpPr>
                <p:cNvPr id="1107" name="Freeform: Shape 1106">
                  <a:extLst>
                    <a:ext uri="{FF2B5EF4-FFF2-40B4-BE49-F238E27FC236}">
                      <a16:creationId xmlns:a16="http://schemas.microsoft.com/office/drawing/2014/main" xmlns="" id="{881BFBE2-7448-92FB-AF25-3C5C3D93BB1B}"/>
                    </a:ext>
                  </a:extLst>
                </p:cNvPr>
                <p:cNvSpPr/>
                <p:nvPr/>
              </p:nvSpPr>
              <p:spPr>
                <a:xfrm>
                  <a:off x="5871192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Freeform: Shape 1107">
                  <a:extLst>
                    <a:ext uri="{FF2B5EF4-FFF2-40B4-BE49-F238E27FC236}">
                      <a16:creationId xmlns:a16="http://schemas.microsoft.com/office/drawing/2014/main" xmlns="" id="{56019C51-018C-20DC-73FF-A754CA02633B}"/>
                    </a:ext>
                  </a:extLst>
                </p:cNvPr>
                <p:cNvSpPr/>
                <p:nvPr/>
              </p:nvSpPr>
              <p:spPr>
                <a:xfrm>
                  <a:off x="5849172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6" name="Graphic 14">
                <a:extLst>
                  <a:ext uri="{FF2B5EF4-FFF2-40B4-BE49-F238E27FC236}">
                    <a16:creationId xmlns:a16="http://schemas.microsoft.com/office/drawing/2014/main" xmlns="" id="{FB143415-5C36-8B94-C07A-00885AF413F1}"/>
                  </a:ext>
                </a:extLst>
              </p:cNvPr>
              <p:cNvGrpSpPr/>
              <p:nvPr/>
            </p:nvGrpSpPr>
            <p:grpSpPr>
              <a:xfrm>
                <a:off x="5037223" y="3560845"/>
                <a:ext cx="66831" cy="75563"/>
                <a:chOff x="5530447" y="3545228"/>
                <a:chExt cx="44041" cy="44041"/>
              </a:xfrm>
            </p:grpSpPr>
            <p:sp>
              <p:nvSpPr>
                <p:cNvPr id="1105" name="Freeform: Shape 1104">
                  <a:extLst>
                    <a:ext uri="{FF2B5EF4-FFF2-40B4-BE49-F238E27FC236}">
                      <a16:creationId xmlns:a16="http://schemas.microsoft.com/office/drawing/2014/main" xmlns="" id="{FF25613F-7AB7-F328-8A4E-0D5328721A15}"/>
                    </a:ext>
                  </a:extLst>
                </p:cNvPr>
                <p:cNvSpPr/>
                <p:nvPr/>
              </p:nvSpPr>
              <p:spPr>
                <a:xfrm>
                  <a:off x="5552467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Freeform: Shape 1105">
                  <a:extLst>
                    <a:ext uri="{FF2B5EF4-FFF2-40B4-BE49-F238E27FC236}">
                      <a16:creationId xmlns:a16="http://schemas.microsoft.com/office/drawing/2014/main" xmlns="" id="{5D495DF9-FBC4-B045-FAC8-8E6F6615A590}"/>
                    </a:ext>
                  </a:extLst>
                </p:cNvPr>
                <p:cNvSpPr/>
                <p:nvPr/>
              </p:nvSpPr>
              <p:spPr>
                <a:xfrm>
                  <a:off x="5530447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7" name="Graphic 14">
                <a:extLst>
                  <a:ext uri="{FF2B5EF4-FFF2-40B4-BE49-F238E27FC236}">
                    <a16:creationId xmlns:a16="http://schemas.microsoft.com/office/drawing/2014/main" xmlns="" id="{0ECBD86D-7341-ADDF-C800-AE227C5D4C41}"/>
                  </a:ext>
                </a:extLst>
              </p:cNvPr>
              <p:cNvGrpSpPr/>
              <p:nvPr/>
            </p:nvGrpSpPr>
            <p:grpSpPr>
              <a:xfrm>
                <a:off x="5032310" y="3560845"/>
                <a:ext cx="67022" cy="75563"/>
                <a:chOff x="5523700" y="3545228"/>
                <a:chExt cx="44168" cy="44041"/>
              </a:xfrm>
            </p:grpSpPr>
            <p:sp>
              <p:nvSpPr>
                <p:cNvPr id="1103" name="Freeform: Shape 1102">
                  <a:extLst>
                    <a:ext uri="{FF2B5EF4-FFF2-40B4-BE49-F238E27FC236}">
                      <a16:creationId xmlns:a16="http://schemas.microsoft.com/office/drawing/2014/main" xmlns="" id="{83D01656-6890-7D69-829A-AB231E58B15A}"/>
                    </a:ext>
                  </a:extLst>
                </p:cNvPr>
                <p:cNvSpPr/>
                <p:nvPr/>
              </p:nvSpPr>
              <p:spPr>
                <a:xfrm>
                  <a:off x="5545848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Freeform: Shape 1103">
                  <a:extLst>
                    <a:ext uri="{FF2B5EF4-FFF2-40B4-BE49-F238E27FC236}">
                      <a16:creationId xmlns:a16="http://schemas.microsoft.com/office/drawing/2014/main" xmlns="" id="{FA322717-B8F3-07CE-BD4C-15081B76542D}"/>
                    </a:ext>
                  </a:extLst>
                </p:cNvPr>
                <p:cNvSpPr/>
                <p:nvPr/>
              </p:nvSpPr>
              <p:spPr>
                <a:xfrm>
                  <a:off x="5523700" y="356724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8" name="Graphic 14">
                <a:extLst>
                  <a:ext uri="{FF2B5EF4-FFF2-40B4-BE49-F238E27FC236}">
                    <a16:creationId xmlns:a16="http://schemas.microsoft.com/office/drawing/2014/main" xmlns="" id="{0440D9FB-CA00-0CD2-3F0C-79698B352612}"/>
                  </a:ext>
                </a:extLst>
              </p:cNvPr>
              <p:cNvGrpSpPr/>
              <p:nvPr/>
            </p:nvGrpSpPr>
            <p:grpSpPr>
              <a:xfrm>
                <a:off x="5021354" y="3560845"/>
                <a:ext cx="66831" cy="75563"/>
                <a:chOff x="5508426" y="3545228"/>
                <a:chExt cx="44041" cy="44041"/>
              </a:xfrm>
            </p:grpSpPr>
            <p:sp>
              <p:nvSpPr>
                <p:cNvPr id="1101" name="Freeform: Shape 1100">
                  <a:extLst>
                    <a:ext uri="{FF2B5EF4-FFF2-40B4-BE49-F238E27FC236}">
                      <a16:creationId xmlns:a16="http://schemas.microsoft.com/office/drawing/2014/main" xmlns="" id="{F45D967F-30D7-793C-7AC8-62DB2A2A5F26}"/>
                    </a:ext>
                  </a:extLst>
                </p:cNvPr>
                <p:cNvSpPr/>
                <p:nvPr/>
              </p:nvSpPr>
              <p:spPr>
                <a:xfrm>
                  <a:off x="5530447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Freeform: Shape 1101">
                  <a:extLst>
                    <a:ext uri="{FF2B5EF4-FFF2-40B4-BE49-F238E27FC236}">
                      <a16:creationId xmlns:a16="http://schemas.microsoft.com/office/drawing/2014/main" xmlns="" id="{C5B071AF-6EF8-70F2-45BE-D10FA810E25D}"/>
                    </a:ext>
                  </a:extLst>
                </p:cNvPr>
                <p:cNvSpPr/>
                <p:nvPr/>
              </p:nvSpPr>
              <p:spPr>
                <a:xfrm>
                  <a:off x="5508426" y="356724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9" name="Graphic 14">
                <a:extLst>
                  <a:ext uri="{FF2B5EF4-FFF2-40B4-BE49-F238E27FC236}">
                    <a16:creationId xmlns:a16="http://schemas.microsoft.com/office/drawing/2014/main" xmlns="" id="{F48013CB-D757-62A6-3692-5F7F30F4ACF1}"/>
                  </a:ext>
                </a:extLst>
              </p:cNvPr>
              <p:cNvGrpSpPr/>
              <p:nvPr/>
            </p:nvGrpSpPr>
            <p:grpSpPr>
              <a:xfrm>
                <a:off x="5014974" y="3560845"/>
                <a:ext cx="67022" cy="75563"/>
                <a:chOff x="5499643" y="3545228"/>
                <a:chExt cx="44168" cy="44041"/>
              </a:xfrm>
            </p:grpSpPr>
            <p:sp>
              <p:nvSpPr>
                <p:cNvPr id="1099" name="Freeform: Shape 1098">
                  <a:extLst>
                    <a:ext uri="{FF2B5EF4-FFF2-40B4-BE49-F238E27FC236}">
                      <a16:creationId xmlns:a16="http://schemas.microsoft.com/office/drawing/2014/main" xmlns="" id="{6823EE6D-E48F-E45B-6713-342C66C57912}"/>
                    </a:ext>
                  </a:extLst>
                </p:cNvPr>
                <p:cNvSpPr/>
                <p:nvPr/>
              </p:nvSpPr>
              <p:spPr>
                <a:xfrm>
                  <a:off x="5521664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Freeform: Shape 1099">
                  <a:extLst>
                    <a:ext uri="{FF2B5EF4-FFF2-40B4-BE49-F238E27FC236}">
                      <a16:creationId xmlns:a16="http://schemas.microsoft.com/office/drawing/2014/main" xmlns="" id="{1FF04B80-E361-D67B-F31E-1296ABAF61E3}"/>
                    </a:ext>
                  </a:extLst>
                </p:cNvPr>
                <p:cNvSpPr/>
                <p:nvPr/>
              </p:nvSpPr>
              <p:spPr>
                <a:xfrm>
                  <a:off x="5499643" y="356724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0" name="Graphic 14">
                <a:extLst>
                  <a:ext uri="{FF2B5EF4-FFF2-40B4-BE49-F238E27FC236}">
                    <a16:creationId xmlns:a16="http://schemas.microsoft.com/office/drawing/2014/main" xmlns="" id="{7A42130F-AF5D-4527-FF9D-475BAC801939}"/>
                  </a:ext>
                </a:extLst>
              </p:cNvPr>
              <p:cNvGrpSpPr/>
              <p:nvPr/>
            </p:nvGrpSpPr>
            <p:grpSpPr>
              <a:xfrm>
                <a:off x="4953058" y="3560845"/>
                <a:ext cx="67022" cy="75563"/>
                <a:chOff x="5413725" y="3545228"/>
                <a:chExt cx="44168" cy="44041"/>
              </a:xfrm>
            </p:grpSpPr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xmlns="" id="{9AABD8C5-0DC0-E17C-BBDB-7D711DE516FE}"/>
                    </a:ext>
                  </a:extLst>
                </p:cNvPr>
                <p:cNvSpPr/>
                <p:nvPr/>
              </p:nvSpPr>
              <p:spPr>
                <a:xfrm>
                  <a:off x="5435746" y="354522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Freeform: Shape 1097">
                  <a:extLst>
                    <a:ext uri="{FF2B5EF4-FFF2-40B4-BE49-F238E27FC236}">
                      <a16:creationId xmlns:a16="http://schemas.microsoft.com/office/drawing/2014/main" xmlns="" id="{CEF54A38-429F-E5E7-ED46-8AC9888EC418}"/>
                    </a:ext>
                  </a:extLst>
                </p:cNvPr>
                <p:cNvSpPr/>
                <p:nvPr/>
              </p:nvSpPr>
              <p:spPr>
                <a:xfrm>
                  <a:off x="5413725" y="3567248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1" name="Graphic 14">
                <a:extLst>
                  <a:ext uri="{FF2B5EF4-FFF2-40B4-BE49-F238E27FC236}">
                    <a16:creationId xmlns:a16="http://schemas.microsoft.com/office/drawing/2014/main" xmlns="" id="{D27E394B-02F3-88DA-BAB5-D6042C5D7E63}"/>
                  </a:ext>
                </a:extLst>
              </p:cNvPr>
              <p:cNvGrpSpPr/>
              <p:nvPr/>
            </p:nvGrpSpPr>
            <p:grpSpPr>
              <a:xfrm>
                <a:off x="4825149" y="3528945"/>
                <a:ext cx="66831" cy="75783"/>
                <a:chOff x="5236161" y="3506151"/>
                <a:chExt cx="44041" cy="44168"/>
              </a:xfrm>
            </p:grpSpPr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xmlns="" id="{FFFE1B0D-8178-B71B-7322-4E94FEBA8A13}"/>
                    </a:ext>
                  </a:extLst>
                </p:cNvPr>
                <p:cNvSpPr/>
                <p:nvPr/>
              </p:nvSpPr>
              <p:spPr>
                <a:xfrm>
                  <a:off x="5258181" y="3506151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xmlns="" id="{E42A073E-2B85-9D39-D1D9-FD9B00D62790}"/>
                    </a:ext>
                  </a:extLst>
                </p:cNvPr>
                <p:cNvSpPr/>
                <p:nvPr/>
              </p:nvSpPr>
              <p:spPr>
                <a:xfrm>
                  <a:off x="5236161" y="3528172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2" name="Graphic 14">
                <a:extLst>
                  <a:ext uri="{FF2B5EF4-FFF2-40B4-BE49-F238E27FC236}">
                    <a16:creationId xmlns:a16="http://schemas.microsoft.com/office/drawing/2014/main" xmlns="" id="{00613AF6-B60B-9144-EF6A-5EE4E7A19A43}"/>
                  </a:ext>
                </a:extLst>
              </p:cNvPr>
              <p:cNvGrpSpPr/>
              <p:nvPr/>
            </p:nvGrpSpPr>
            <p:grpSpPr>
              <a:xfrm>
                <a:off x="4820287" y="3528945"/>
                <a:ext cx="66831" cy="75783"/>
                <a:chOff x="5229414" y="3506151"/>
                <a:chExt cx="44041" cy="44168"/>
              </a:xfrm>
            </p:grpSpPr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xmlns="" id="{94F1F173-024B-2BFC-47B8-68EBE408BFB7}"/>
                    </a:ext>
                  </a:extLst>
                </p:cNvPr>
                <p:cNvSpPr/>
                <p:nvPr/>
              </p:nvSpPr>
              <p:spPr>
                <a:xfrm>
                  <a:off x="5251435" y="3506151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xmlns="" id="{A6C7FF72-E073-F15A-9A95-6116A3E3B7AC}"/>
                    </a:ext>
                  </a:extLst>
                </p:cNvPr>
                <p:cNvSpPr/>
                <p:nvPr/>
              </p:nvSpPr>
              <p:spPr>
                <a:xfrm>
                  <a:off x="5229414" y="3528172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3" name="Graphic 14">
                <a:extLst>
                  <a:ext uri="{FF2B5EF4-FFF2-40B4-BE49-F238E27FC236}">
                    <a16:creationId xmlns:a16="http://schemas.microsoft.com/office/drawing/2014/main" xmlns="" id="{C50A03EB-27AC-FE4F-4DDF-CB1C94550967}"/>
                  </a:ext>
                </a:extLst>
              </p:cNvPr>
              <p:cNvGrpSpPr/>
              <p:nvPr/>
            </p:nvGrpSpPr>
            <p:grpSpPr>
              <a:xfrm>
                <a:off x="4801850" y="3528945"/>
                <a:ext cx="66831" cy="75783"/>
                <a:chOff x="5203830" y="3506151"/>
                <a:chExt cx="44041" cy="44168"/>
              </a:xfrm>
            </p:grpSpPr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xmlns="" id="{7DABC36A-5CAA-6CC3-B0C3-9197365A7DF1}"/>
                    </a:ext>
                  </a:extLst>
                </p:cNvPr>
                <p:cNvSpPr/>
                <p:nvPr/>
              </p:nvSpPr>
              <p:spPr>
                <a:xfrm>
                  <a:off x="5225850" y="3506151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xmlns="" id="{CB21766A-55B4-CED3-05F0-11C90FBECEAC}"/>
                    </a:ext>
                  </a:extLst>
                </p:cNvPr>
                <p:cNvSpPr/>
                <p:nvPr/>
              </p:nvSpPr>
              <p:spPr>
                <a:xfrm>
                  <a:off x="5203830" y="3528172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4" name="Graphic 14">
                <a:extLst>
                  <a:ext uri="{FF2B5EF4-FFF2-40B4-BE49-F238E27FC236}">
                    <a16:creationId xmlns:a16="http://schemas.microsoft.com/office/drawing/2014/main" xmlns="" id="{2E8B5A9E-ED63-48F0-92E2-8254A2144A91}"/>
                  </a:ext>
                </a:extLst>
              </p:cNvPr>
              <p:cNvGrpSpPr/>
              <p:nvPr/>
            </p:nvGrpSpPr>
            <p:grpSpPr>
              <a:xfrm>
                <a:off x="4596381" y="3432443"/>
                <a:ext cx="66831" cy="75563"/>
                <a:chOff x="4918708" y="3387647"/>
                <a:chExt cx="44041" cy="44041"/>
              </a:xfrm>
            </p:grpSpPr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xmlns="" id="{B30227A6-52B6-DE3D-7FBE-6F64CECCA137}"/>
                    </a:ext>
                  </a:extLst>
                </p:cNvPr>
                <p:cNvSpPr/>
                <p:nvPr/>
              </p:nvSpPr>
              <p:spPr>
                <a:xfrm>
                  <a:off x="4940729" y="3387647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xmlns="" id="{6448694C-7C09-4E1C-A70B-4CB90D179506}"/>
                    </a:ext>
                  </a:extLst>
                </p:cNvPr>
                <p:cNvSpPr/>
                <p:nvPr/>
              </p:nvSpPr>
              <p:spPr>
                <a:xfrm>
                  <a:off x="4918708" y="340966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5" name="Graphic 14">
                <a:extLst>
                  <a:ext uri="{FF2B5EF4-FFF2-40B4-BE49-F238E27FC236}">
                    <a16:creationId xmlns:a16="http://schemas.microsoft.com/office/drawing/2014/main" xmlns="" id="{8A356523-A95C-D6E1-2432-9F77F03D3636}"/>
                  </a:ext>
                </a:extLst>
              </p:cNvPr>
              <p:cNvGrpSpPr/>
              <p:nvPr/>
            </p:nvGrpSpPr>
            <p:grpSpPr>
              <a:xfrm>
                <a:off x="4590694" y="3432443"/>
                <a:ext cx="66831" cy="75563"/>
                <a:chOff x="4910817" y="3387647"/>
                <a:chExt cx="44041" cy="44041"/>
              </a:xfrm>
            </p:grpSpPr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xmlns="" id="{50021098-7BBA-77E6-E45A-1B85A95AF614}"/>
                    </a:ext>
                  </a:extLst>
                </p:cNvPr>
                <p:cNvSpPr/>
                <p:nvPr/>
              </p:nvSpPr>
              <p:spPr>
                <a:xfrm>
                  <a:off x="4932837" y="3387647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xmlns="" id="{1881ECD8-DF96-E741-A2F0-7D5F965AA458}"/>
                    </a:ext>
                  </a:extLst>
                </p:cNvPr>
                <p:cNvSpPr/>
                <p:nvPr/>
              </p:nvSpPr>
              <p:spPr>
                <a:xfrm>
                  <a:off x="4910817" y="340966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6" name="Graphic 14">
                <a:extLst>
                  <a:ext uri="{FF2B5EF4-FFF2-40B4-BE49-F238E27FC236}">
                    <a16:creationId xmlns:a16="http://schemas.microsoft.com/office/drawing/2014/main" xmlns="" id="{A9BFF039-2F8F-6811-DF3D-E87427DA484E}"/>
                  </a:ext>
                </a:extLst>
              </p:cNvPr>
              <p:cNvGrpSpPr/>
              <p:nvPr/>
            </p:nvGrpSpPr>
            <p:grpSpPr>
              <a:xfrm>
                <a:off x="4561708" y="3406514"/>
                <a:ext cx="66831" cy="75563"/>
                <a:chOff x="4870594" y="3355826"/>
                <a:chExt cx="44041" cy="44041"/>
              </a:xfrm>
            </p:grpSpPr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xmlns="" id="{41812745-B4CA-40AD-D8D3-D12A71F50FF4}"/>
                    </a:ext>
                  </a:extLst>
                </p:cNvPr>
                <p:cNvSpPr/>
                <p:nvPr/>
              </p:nvSpPr>
              <p:spPr>
                <a:xfrm>
                  <a:off x="4892615" y="335582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xmlns="" id="{5BC9E2A3-9CEA-28B8-D717-D3D0AFCA732D}"/>
                    </a:ext>
                  </a:extLst>
                </p:cNvPr>
                <p:cNvSpPr/>
                <p:nvPr/>
              </p:nvSpPr>
              <p:spPr>
                <a:xfrm>
                  <a:off x="4870594" y="337784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7" name="Graphic 14">
                <a:extLst>
                  <a:ext uri="{FF2B5EF4-FFF2-40B4-BE49-F238E27FC236}">
                    <a16:creationId xmlns:a16="http://schemas.microsoft.com/office/drawing/2014/main" xmlns="" id="{AEFD3911-1929-4B1A-4F5D-33D722A45442}"/>
                  </a:ext>
                </a:extLst>
              </p:cNvPr>
              <p:cNvGrpSpPr/>
              <p:nvPr/>
            </p:nvGrpSpPr>
            <p:grpSpPr>
              <a:xfrm>
                <a:off x="4555879" y="3406514"/>
                <a:ext cx="67022" cy="75563"/>
                <a:chOff x="4862575" y="3355826"/>
                <a:chExt cx="44168" cy="44041"/>
              </a:xfrm>
            </p:grpSpPr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xmlns="" id="{31A3EA1D-2D60-811A-5762-E77F24C1245B}"/>
                    </a:ext>
                  </a:extLst>
                </p:cNvPr>
                <p:cNvSpPr/>
                <p:nvPr/>
              </p:nvSpPr>
              <p:spPr>
                <a:xfrm>
                  <a:off x="4884596" y="335582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xmlns="" id="{E08177F6-9DD9-B36F-B967-594821EF2575}"/>
                    </a:ext>
                  </a:extLst>
                </p:cNvPr>
                <p:cNvSpPr/>
                <p:nvPr/>
              </p:nvSpPr>
              <p:spPr>
                <a:xfrm>
                  <a:off x="4862575" y="3377846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8" name="Graphic 14">
                <a:extLst>
                  <a:ext uri="{FF2B5EF4-FFF2-40B4-BE49-F238E27FC236}">
                    <a16:creationId xmlns:a16="http://schemas.microsoft.com/office/drawing/2014/main" xmlns="" id="{623CCEC9-E794-A36A-7308-77388EDBF5E5}"/>
                  </a:ext>
                </a:extLst>
              </p:cNvPr>
              <p:cNvGrpSpPr/>
              <p:nvPr/>
            </p:nvGrpSpPr>
            <p:grpSpPr>
              <a:xfrm>
                <a:off x="4550701" y="3387119"/>
                <a:ext cx="66831" cy="75563"/>
                <a:chOff x="4855320" y="3332023"/>
                <a:chExt cx="44041" cy="44041"/>
              </a:xfrm>
            </p:grpSpPr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xmlns="" id="{2CD73716-B9B4-0A6E-722A-DDCDD39F5691}"/>
                    </a:ext>
                  </a:extLst>
                </p:cNvPr>
                <p:cNvSpPr/>
                <p:nvPr/>
              </p:nvSpPr>
              <p:spPr>
                <a:xfrm>
                  <a:off x="4877340" y="33320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xmlns="" id="{25320D92-22D4-BF66-B228-F5535C27E799}"/>
                    </a:ext>
                  </a:extLst>
                </p:cNvPr>
                <p:cNvSpPr/>
                <p:nvPr/>
              </p:nvSpPr>
              <p:spPr>
                <a:xfrm>
                  <a:off x="4855320" y="335404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9" name="Graphic 14">
                <a:extLst>
                  <a:ext uri="{FF2B5EF4-FFF2-40B4-BE49-F238E27FC236}">
                    <a16:creationId xmlns:a16="http://schemas.microsoft.com/office/drawing/2014/main" xmlns="" id="{FA1FD60B-5B55-6B7F-8682-85D612A64BC1}"/>
                  </a:ext>
                </a:extLst>
              </p:cNvPr>
              <p:cNvGrpSpPr/>
              <p:nvPr/>
            </p:nvGrpSpPr>
            <p:grpSpPr>
              <a:xfrm>
                <a:off x="4405129" y="3387119"/>
                <a:ext cx="66831" cy="75563"/>
                <a:chOff x="4653316" y="3332023"/>
                <a:chExt cx="44041" cy="44041"/>
              </a:xfrm>
            </p:grpSpPr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xmlns="" id="{E32047D4-A23B-0890-7934-7CAB4F55DD20}"/>
                    </a:ext>
                  </a:extLst>
                </p:cNvPr>
                <p:cNvSpPr/>
                <p:nvPr/>
              </p:nvSpPr>
              <p:spPr>
                <a:xfrm>
                  <a:off x="4675337" y="33320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xmlns="" id="{204F479E-508E-D568-7790-0AA97D036DF4}"/>
                    </a:ext>
                  </a:extLst>
                </p:cNvPr>
                <p:cNvSpPr/>
                <p:nvPr/>
              </p:nvSpPr>
              <p:spPr>
                <a:xfrm>
                  <a:off x="4653316" y="335404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0" name="Graphic 14">
                <a:extLst>
                  <a:ext uri="{FF2B5EF4-FFF2-40B4-BE49-F238E27FC236}">
                    <a16:creationId xmlns:a16="http://schemas.microsoft.com/office/drawing/2014/main" xmlns="" id="{2CEEBF15-F19D-734F-6F32-84614473EB68}"/>
                  </a:ext>
                </a:extLst>
              </p:cNvPr>
              <p:cNvGrpSpPr/>
              <p:nvPr/>
            </p:nvGrpSpPr>
            <p:grpSpPr>
              <a:xfrm>
                <a:off x="4371874" y="3363931"/>
                <a:ext cx="67022" cy="75783"/>
                <a:chOff x="4607239" y="3303638"/>
                <a:chExt cx="44168" cy="44168"/>
              </a:xfrm>
            </p:grpSpPr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xmlns="" id="{28656C08-176A-B667-7507-42733FE8DBF6}"/>
                    </a:ext>
                  </a:extLst>
                </p:cNvPr>
                <p:cNvSpPr/>
                <p:nvPr/>
              </p:nvSpPr>
              <p:spPr>
                <a:xfrm>
                  <a:off x="4629387" y="3303638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xmlns="" id="{F5A46B59-EE73-2ADE-B83E-3215C5F565A2}"/>
                    </a:ext>
                  </a:extLst>
                </p:cNvPr>
                <p:cNvSpPr/>
                <p:nvPr/>
              </p:nvSpPr>
              <p:spPr>
                <a:xfrm>
                  <a:off x="4607239" y="3325786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1" name="Graphic 14">
                <a:extLst>
                  <a:ext uri="{FF2B5EF4-FFF2-40B4-BE49-F238E27FC236}">
                    <a16:creationId xmlns:a16="http://schemas.microsoft.com/office/drawing/2014/main" xmlns="" id="{5975402D-94C9-6BA4-F6F1-2F7E378B5522}"/>
                  </a:ext>
                </a:extLst>
              </p:cNvPr>
              <p:cNvGrpSpPr/>
              <p:nvPr/>
            </p:nvGrpSpPr>
            <p:grpSpPr>
              <a:xfrm>
                <a:off x="4326519" y="3295168"/>
                <a:ext cx="66831" cy="75783"/>
                <a:chOff x="4544232" y="3219248"/>
                <a:chExt cx="44041" cy="44168"/>
              </a:xfrm>
            </p:grpSpPr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xmlns="" id="{5B373D84-E976-21A3-62A7-3F371089A999}"/>
                    </a:ext>
                  </a:extLst>
                </p:cNvPr>
                <p:cNvSpPr/>
                <p:nvPr/>
              </p:nvSpPr>
              <p:spPr>
                <a:xfrm>
                  <a:off x="4566253" y="3219248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xmlns="" id="{DA8594A3-D39A-E791-7667-314EF6766556}"/>
                    </a:ext>
                  </a:extLst>
                </p:cNvPr>
                <p:cNvSpPr/>
                <p:nvPr/>
              </p:nvSpPr>
              <p:spPr>
                <a:xfrm>
                  <a:off x="4544232" y="324126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2" name="Graphic 14">
                <a:extLst>
                  <a:ext uri="{FF2B5EF4-FFF2-40B4-BE49-F238E27FC236}">
                    <a16:creationId xmlns:a16="http://schemas.microsoft.com/office/drawing/2014/main" xmlns="" id="{6FC2C0C8-6723-D9AD-5B19-F736691E571E}"/>
                  </a:ext>
                </a:extLst>
              </p:cNvPr>
              <p:cNvGrpSpPr/>
              <p:nvPr/>
            </p:nvGrpSpPr>
            <p:grpSpPr>
              <a:xfrm>
                <a:off x="4326519" y="3274171"/>
                <a:ext cx="66831" cy="75563"/>
                <a:chOff x="4544232" y="3193408"/>
                <a:chExt cx="44041" cy="44041"/>
              </a:xfrm>
            </p:grpSpPr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xmlns="" id="{54AE7852-6588-CAC5-9B37-C514982CAFD4}"/>
                    </a:ext>
                  </a:extLst>
                </p:cNvPr>
                <p:cNvSpPr/>
                <p:nvPr/>
              </p:nvSpPr>
              <p:spPr>
                <a:xfrm>
                  <a:off x="4566253" y="319340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xmlns="" id="{FDD6B61F-D091-621F-4549-CDE5F9F670A5}"/>
                    </a:ext>
                  </a:extLst>
                </p:cNvPr>
                <p:cNvSpPr/>
                <p:nvPr/>
              </p:nvSpPr>
              <p:spPr>
                <a:xfrm>
                  <a:off x="4544232" y="321542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3" name="Graphic 14">
                <a:extLst>
                  <a:ext uri="{FF2B5EF4-FFF2-40B4-BE49-F238E27FC236}">
                    <a16:creationId xmlns:a16="http://schemas.microsoft.com/office/drawing/2014/main" xmlns="" id="{03AAFC25-0FB3-33AD-984A-D20820E0E0B1}"/>
                  </a:ext>
                </a:extLst>
              </p:cNvPr>
              <p:cNvGrpSpPr/>
              <p:nvPr/>
            </p:nvGrpSpPr>
            <p:grpSpPr>
              <a:xfrm>
                <a:off x="4315145" y="3274171"/>
                <a:ext cx="66831" cy="75563"/>
                <a:chOff x="4528449" y="3193408"/>
                <a:chExt cx="44041" cy="44041"/>
              </a:xfrm>
            </p:grpSpPr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xmlns="" id="{426CED17-DBBB-1D5A-BA79-1A72C3E65849}"/>
                    </a:ext>
                  </a:extLst>
                </p:cNvPr>
                <p:cNvSpPr/>
                <p:nvPr/>
              </p:nvSpPr>
              <p:spPr>
                <a:xfrm>
                  <a:off x="4550469" y="319340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xmlns="" id="{340E054B-D143-B429-F376-2A4A20A90DE1}"/>
                    </a:ext>
                  </a:extLst>
                </p:cNvPr>
                <p:cNvSpPr/>
                <p:nvPr/>
              </p:nvSpPr>
              <p:spPr>
                <a:xfrm>
                  <a:off x="4528449" y="321542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4" name="Graphic 14">
                <a:extLst>
                  <a:ext uri="{FF2B5EF4-FFF2-40B4-BE49-F238E27FC236}">
                    <a16:creationId xmlns:a16="http://schemas.microsoft.com/office/drawing/2014/main" xmlns="" id="{F7F95404-F42D-5481-126C-8D0751454016}"/>
                  </a:ext>
                </a:extLst>
              </p:cNvPr>
              <p:cNvGrpSpPr/>
              <p:nvPr/>
            </p:nvGrpSpPr>
            <p:grpSpPr>
              <a:xfrm>
                <a:off x="4147376" y="3232996"/>
                <a:ext cx="66831" cy="75563"/>
                <a:chOff x="4295642" y="3142876"/>
                <a:chExt cx="44041" cy="44041"/>
              </a:xfrm>
            </p:grpSpPr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xmlns="" id="{2FDF3872-1034-EC0C-EB2A-B459422A8266}"/>
                    </a:ext>
                  </a:extLst>
                </p:cNvPr>
                <p:cNvSpPr/>
                <p:nvPr/>
              </p:nvSpPr>
              <p:spPr>
                <a:xfrm>
                  <a:off x="4317662" y="314287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xmlns="" id="{39E53C93-95BF-5111-5866-B88050BD4001}"/>
                    </a:ext>
                  </a:extLst>
                </p:cNvPr>
                <p:cNvSpPr/>
                <p:nvPr/>
              </p:nvSpPr>
              <p:spPr>
                <a:xfrm>
                  <a:off x="4295642" y="316489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5" name="Graphic 14">
                <a:extLst>
                  <a:ext uri="{FF2B5EF4-FFF2-40B4-BE49-F238E27FC236}">
                    <a16:creationId xmlns:a16="http://schemas.microsoft.com/office/drawing/2014/main" xmlns="" id="{62528D66-4FE3-4E34-992D-19AA971BB789}"/>
                  </a:ext>
                </a:extLst>
              </p:cNvPr>
              <p:cNvGrpSpPr/>
              <p:nvPr/>
            </p:nvGrpSpPr>
            <p:grpSpPr>
              <a:xfrm>
                <a:off x="4087202" y="3146807"/>
                <a:ext cx="66831" cy="75563"/>
                <a:chOff x="4212142" y="3037101"/>
                <a:chExt cx="44041" cy="44041"/>
              </a:xfrm>
            </p:grpSpPr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xmlns="" id="{E5B33B9B-1220-4F94-863F-B28EE59BE57B}"/>
                    </a:ext>
                  </a:extLst>
                </p:cNvPr>
                <p:cNvSpPr/>
                <p:nvPr/>
              </p:nvSpPr>
              <p:spPr>
                <a:xfrm>
                  <a:off x="4234163" y="3037101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xmlns="" id="{5BB0A934-5642-F93F-6543-24D9D1CD55B6}"/>
                    </a:ext>
                  </a:extLst>
                </p:cNvPr>
                <p:cNvSpPr/>
                <p:nvPr/>
              </p:nvSpPr>
              <p:spPr>
                <a:xfrm>
                  <a:off x="4212142" y="305912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6" name="Graphic 14">
                <a:extLst>
                  <a:ext uri="{FF2B5EF4-FFF2-40B4-BE49-F238E27FC236}">
                    <a16:creationId xmlns:a16="http://schemas.microsoft.com/office/drawing/2014/main" xmlns="" id="{95ED3ED6-CF6E-348C-D4AD-6DA58FBF550F}"/>
                  </a:ext>
                </a:extLst>
              </p:cNvPr>
              <p:cNvGrpSpPr/>
              <p:nvPr/>
            </p:nvGrpSpPr>
            <p:grpSpPr>
              <a:xfrm>
                <a:off x="4052204" y="3125753"/>
                <a:ext cx="67022" cy="75563"/>
                <a:chOff x="4163646" y="3011262"/>
                <a:chExt cx="44168" cy="44041"/>
              </a:xfrm>
            </p:grpSpPr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xmlns="" id="{D3787D5E-1C56-73D4-43A9-6E69B98D79A7}"/>
                    </a:ext>
                  </a:extLst>
                </p:cNvPr>
                <p:cNvSpPr/>
                <p:nvPr/>
              </p:nvSpPr>
              <p:spPr>
                <a:xfrm>
                  <a:off x="4185666" y="3011262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xmlns="" id="{5871BF95-F487-FF75-EB86-C170EB37E44D}"/>
                    </a:ext>
                  </a:extLst>
                </p:cNvPr>
                <p:cNvSpPr/>
                <p:nvPr/>
              </p:nvSpPr>
              <p:spPr>
                <a:xfrm>
                  <a:off x="4163646" y="3033282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7" name="Graphic 14">
                <a:extLst>
                  <a:ext uri="{FF2B5EF4-FFF2-40B4-BE49-F238E27FC236}">
                    <a16:creationId xmlns:a16="http://schemas.microsoft.com/office/drawing/2014/main" xmlns="" id="{E52FD333-2CF6-3229-D989-C366C4C90CB6}"/>
                  </a:ext>
                </a:extLst>
              </p:cNvPr>
              <p:cNvGrpSpPr/>
              <p:nvPr/>
            </p:nvGrpSpPr>
            <p:grpSpPr>
              <a:xfrm>
                <a:off x="3964012" y="3084266"/>
                <a:ext cx="66831" cy="75563"/>
                <a:chOff x="4041196" y="2960347"/>
                <a:chExt cx="44041" cy="44041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xmlns="" id="{45B7567C-9654-8079-ED69-6A4D8DE77676}"/>
                    </a:ext>
                  </a:extLst>
                </p:cNvPr>
                <p:cNvSpPr/>
                <p:nvPr/>
              </p:nvSpPr>
              <p:spPr>
                <a:xfrm>
                  <a:off x="4063217" y="2960347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xmlns="" id="{12CE5649-57A1-1D24-23AB-6016053BA3E9}"/>
                    </a:ext>
                  </a:extLst>
                </p:cNvPr>
                <p:cNvSpPr/>
                <p:nvPr/>
              </p:nvSpPr>
              <p:spPr>
                <a:xfrm>
                  <a:off x="4041196" y="298236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8" name="Graphic 14">
                <a:extLst>
                  <a:ext uri="{FF2B5EF4-FFF2-40B4-BE49-F238E27FC236}">
                    <a16:creationId xmlns:a16="http://schemas.microsoft.com/office/drawing/2014/main" xmlns="" id="{23CC46EF-6972-2BF5-7D0D-AF3522FDAA0C}"/>
                  </a:ext>
                </a:extLst>
              </p:cNvPr>
              <p:cNvGrpSpPr/>
              <p:nvPr/>
            </p:nvGrpSpPr>
            <p:grpSpPr>
              <a:xfrm>
                <a:off x="3683185" y="2788155"/>
                <a:ext cx="67022" cy="75563"/>
                <a:chOff x="3651573" y="2596945"/>
                <a:chExt cx="44168" cy="44041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xmlns="" id="{FD3A1436-20C0-4344-B88B-8D033CDC5E7C}"/>
                    </a:ext>
                  </a:extLst>
                </p:cNvPr>
                <p:cNvSpPr/>
                <p:nvPr/>
              </p:nvSpPr>
              <p:spPr>
                <a:xfrm>
                  <a:off x="3673721" y="2596945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xmlns="" id="{AF00B847-F5F4-4164-03D8-E6C18D2CB7DE}"/>
                    </a:ext>
                  </a:extLst>
                </p:cNvPr>
                <p:cNvSpPr/>
                <p:nvPr/>
              </p:nvSpPr>
              <p:spPr>
                <a:xfrm>
                  <a:off x="3651573" y="2618965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9" name="Graphic 14">
                <a:extLst>
                  <a:ext uri="{FF2B5EF4-FFF2-40B4-BE49-F238E27FC236}">
                    <a16:creationId xmlns:a16="http://schemas.microsoft.com/office/drawing/2014/main" xmlns="" id="{A58072F7-0733-6715-49F2-7331F7295780}"/>
                  </a:ext>
                </a:extLst>
              </p:cNvPr>
              <p:cNvGrpSpPr/>
              <p:nvPr/>
            </p:nvGrpSpPr>
            <p:grpSpPr>
              <a:xfrm>
                <a:off x="3665715" y="2763366"/>
                <a:ext cx="66831" cy="75563"/>
                <a:chOff x="3627261" y="2566523"/>
                <a:chExt cx="44041" cy="44041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xmlns="" id="{290BE192-7BF1-E644-BE0D-30F4B2C1ECBE}"/>
                    </a:ext>
                  </a:extLst>
                </p:cNvPr>
                <p:cNvSpPr/>
                <p:nvPr/>
              </p:nvSpPr>
              <p:spPr>
                <a:xfrm>
                  <a:off x="3649282" y="2566523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xmlns="" id="{1D6F40A7-93A0-AAB6-D2B2-5441A5838EB0}"/>
                    </a:ext>
                  </a:extLst>
                </p:cNvPr>
                <p:cNvSpPr/>
                <p:nvPr/>
              </p:nvSpPr>
              <p:spPr>
                <a:xfrm>
                  <a:off x="3627261" y="2588544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0" name="Graphic 14">
                <a:extLst>
                  <a:ext uri="{FF2B5EF4-FFF2-40B4-BE49-F238E27FC236}">
                    <a16:creationId xmlns:a16="http://schemas.microsoft.com/office/drawing/2014/main" xmlns="" id="{0D7AD685-0EE1-0143-FE8F-EF487AB2E4FB}"/>
                  </a:ext>
                </a:extLst>
              </p:cNvPr>
              <p:cNvGrpSpPr/>
              <p:nvPr/>
            </p:nvGrpSpPr>
            <p:grpSpPr>
              <a:xfrm>
                <a:off x="3629391" y="2683135"/>
                <a:ext cx="66831" cy="75783"/>
                <a:chOff x="3576856" y="2468131"/>
                <a:chExt cx="44041" cy="44168"/>
              </a:xfrm>
            </p:grpSpPr>
            <p:sp>
              <p:nvSpPr>
                <p:cNvPr id="1057" name="Freeform: Shape 1056">
                  <a:extLst>
                    <a:ext uri="{FF2B5EF4-FFF2-40B4-BE49-F238E27FC236}">
                      <a16:creationId xmlns:a16="http://schemas.microsoft.com/office/drawing/2014/main" xmlns="" id="{62FDD454-E91B-F611-820B-FE15765B100A}"/>
                    </a:ext>
                  </a:extLst>
                </p:cNvPr>
                <p:cNvSpPr/>
                <p:nvPr/>
              </p:nvSpPr>
              <p:spPr>
                <a:xfrm>
                  <a:off x="3598876" y="2468131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Freeform: Shape 1057">
                  <a:extLst>
                    <a:ext uri="{FF2B5EF4-FFF2-40B4-BE49-F238E27FC236}">
                      <a16:creationId xmlns:a16="http://schemas.microsoft.com/office/drawing/2014/main" xmlns="" id="{28C14333-C86E-D389-6BB1-063E2F70DDD2}"/>
                    </a:ext>
                  </a:extLst>
                </p:cNvPr>
                <p:cNvSpPr/>
                <p:nvPr/>
              </p:nvSpPr>
              <p:spPr>
                <a:xfrm>
                  <a:off x="3576856" y="2490152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1" name="Graphic 14">
                <a:extLst>
                  <a:ext uri="{FF2B5EF4-FFF2-40B4-BE49-F238E27FC236}">
                    <a16:creationId xmlns:a16="http://schemas.microsoft.com/office/drawing/2014/main" xmlns="" id="{B132B928-DA95-7F52-0951-3724979F21E3}"/>
                  </a:ext>
                </a:extLst>
              </p:cNvPr>
              <p:cNvGrpSpPr/>
              <p:nvPr/>
            </p:nvGrpSpPr>
            <p:grpSpPr>
              <a:xfrm>
                <a:off x="3225424" y="2421100"/>
                <a:ext cx="66831" cy="75563"/>
                <a:chOff x="3016287" y="2146478"/>
                <a:chExt cx="44041" cy="44041"/>
              </a:xfrm>
            </p:grpSpPr>
            <p:sp>
              <p:nvSpPr>
                <p:cNvPr id="1055" name="Freeform: Shape 1054">
                  <a:extLst>
                    <a:ext uri="{FF2B5EF4-FFF2-40B4-BE49-F238E27FC236}">
                      <a16:creationId xmlns:a16="http://schemas.microsoft.com/office/drawing/2014/main" xmlns="" id="{86975440-9B0D-F1AC-7855-857204468D27}"/>
                    </a:ext>
                  </a:extLst>
                </p:cNvPr>
                <p:cNvSpPr/>
                <p:nvPr/>
              </p:nvSpPr>
              <p:spPr>
                <a:xfrm>
                  <a:off x="3038307" y="2146478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Freeform: Shape 1055">
                  <a:extLst>
                    <a:ext uri="{FF2B5EF4-FFF2-40B4-BE49-F238E27FC236}">
                      <a16:creationId xmlns:a16="http://schemas.microsoft.com/office/drawing/2014/main" xmlns="" id="{6177BA30-E14E-0400-7A6A-07B48138727D}"/>
                    </a:ext>
                  </a:extLst>
                </p:cNvPr>
                <p:cNvSpPr/>
                <p:nvPr/>
              </p:nvSpPr>
              <p:spPr>
                <a:xfrm>
                  <a:off x="3016287" y="216849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2" name="Graphic 14">
                <a:extLst>
                  <a:ext uri="{FF2B5EF4-FFF2-40B4-BE49-F238E27FC236}">
                    <a16:creationId xmlns:a16="http://schemas.microsoft.com/office/drawing/2014/main" xmlns="" id="{D02CD557-AB7D-AF43-CEC9-9FBEC796E167}"/>
                  </a:ext>
                </a:extLst>
              </p:cNvPr>
              <p:cNvGrpSpPr/>
              <p:nvPr/>
            </p:nvGrpSpPr>
            <p:grpSpPr>
              <a:xfrm>
                <a:off x="3073524" y="2293011"/>
                <a:ext cx="66831" cy="75563"/>
                <a:chOff x="2805501" y="1989280"/>
                <a:chExt cx="44041" cy="44041"/>
              </a:xfrm>
            </p:grpSpPr>
            <p:sp>
              <p:nvSpPr>
                <p:cNvPr id="1053" name="Freeform: Shape 1052">
                  <a:extLst>
                    <a:ext uri="{FF2B5EF4-FFF2-40B4-BE49-F238E27FC236}">
                      <a16:creationId xmlns:a16="http://schemas.microsoft.com/office/drawing/2014/main" xmlns="" id="{E580D7D2-F769-8DF1-B04B-9445D4198370}"/>
                    </a:ext>
                  </a:extLst>
                </p:cNvPr>
                <p:cNvSpPr/>
                <p:nvPr/>
              </p:nvSpPr>
              <p:spPr>
                <a:xfrm>
                  <a:off x="2827521" y="1989280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Freeform: Shape 1053">
                  <a:extLst>
                    <a:ext uri="{FF2B5EF4-FFF2-40B4-BE49-F238E27FC236}">
                      <a16:creationId xmlns:a16="http://schemas.microsoft.com/office/drawing/2014/main" xmlns="" id="{E8844B68-7CB6-3270-4921-C5EE2089DC0E}"/>
                    </a:ext>
                  </a:extLst>
                </p:cNvPr>
                <p:cNvSpPr/>
                <p:nvPr/>
              </p:nvSpPr>
              <p:spPr>
                <a:xfrm>
                  <a:off x="2805501" y="2011300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3" name="Graphic 14">
                <a:extLst>
                  <a:ext uri="{FF2B5EF4-FFF2-40B4-BE49-F238E27FC236}">
                    <a16:creationId xmlns:a16="http://schemas.microsoft.com/office/drawing/2014/main" xmlns="" id="{4184D52F-250B-BC77-AF13-567D2CD83B12}"/>
                  </a:ext>
                </a:extLst>
              </p:cNvPr>
              <p:cNvGrpSpPr/>
              <p:nvPr/>
            </p:nvGrpSpPr>
            <p:grpSpPr>
              <a:xfrm>
                <a:off x="2963268" y="2268637"/>
                <a:ext cx="66831" cy="75563"/>
                <a:chOff x="2652503" y="1959367"/>
                <a:chExt cx="44041" cy="44041"/>
              </a:xfrm>
            </p:grpSpPr>
            <p:sp>
              <p:nvSpPr>
                <p:cNvPr id="1051" name="Freeform: Shape 1050">
                  <a:extLst>
                    <a:ext uri="{FF2B5EF4-FFF2-40B4-BE49-F238E27FC236}">
                      <a16:creationId xmlns:a16="http://schemas.microsoft.com/office/drawing/2014/main" xmlns="" id="{775D2F6F-AEC2-CA66-31DA-3D0D7838D8B1}"/>
                    </a:ext>
                  </a:extLst>
                </p:cNvPr>
                <p:cNvSpPr/>
                <p:nvPr/>
              </p:nvSpPr>
              <p:spPr>
                <a:xfrm>
                  <a:off x="2674523" y="1959367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Freeform: Shape 1051">
                  <a:extLst>
                    <a:ext uri="{FF2B5EF4-FFF2-40B4-BE49-F238E27FC236}">
                      <a16:creationId xmlns:a16="http://schemas.microsoft.com/office/drawing/2014/main" xmlns="" id="{C43EE203-D9F6-D5A3-5A97-E8F93C0A2014}"/>
                    </a:ext>
                  </a:extLst>
                </p:cNvPr>
                <p:cNvSpPr/>
                <p:nvPr/>
              </p:nvSpPr>
              <p:spPr>
                <a:xfrm>
                  <a:off x="2652503" y="198138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4" name="Graphic 14">
                <a:extLst>
                  <a:ext uri="{FF2B5EF4-FFF2-40B4-BE49-F238E27FC236}">
                    <a16:creationId xmlns:a16="http://schemas.microsoft.com/office/drawing/2014/main" xmlns="" id="{96DB47C4-D7DE-91C5-7C07-A90A56CA7CD2}"/>
                  </a:ext>
                </a:extLst>
              </p:cNvPr>
              <p:cNvGrpSpPr/>
              <p:nvPr/>
            </p:nvGrpSpPr>
            <p:grpSpPr>
              <a:xfrm>
                <a:off x="2895022" y="2161543"/>
                <a:ext cx="66831" cy="75783"/>
                <a:chOff x="2557802" y="1828008"/>
                <a:chExt cx="44041" cy="44168"/>
              </a:xfrm>
            </p:grpSpPr>
            <p:sp>
              <p:nvSpPr>
                <p:cNvPr id="1049" name="Freeform: Shape 1048">
                  <a:extLst>
                    <a:ext uri="{FF2B5EF4-FFF2-40B4-BE49-F238E27FC236}">
                      <a16:creationId xmlns:a16="http://schemas.microsoft.com/office/drawing/2014/main" xmlns="" id="{0FDE3969-094F-F0D3-6223-1CD3F08ED65A}"/>
                    </a:ext>
                  </a:extLst>
                </p:cNvPr>
                <p:cNvSpPr/>
                <p:nvPr/>
              </p:nvSpPr>
              <p:spPr>
                <a:xfrm>
                  <a:off x="2579822" y="1828008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Freeform: Shape 1049">
                  <a:extLst>
                    <a:ext uri="{FF2B5EF4-FFF2-40B4-BE49-F238E27FC236}">
                      <a16:creationId xmlns:a16="http://schemas.microsoft.com/office/drawing/2014/main" xmlns="" id="{650EB60C-66B6-2871-817A-9DF00683999B}"/>
                    </a:ext>
                  </a:extLst>
                </p:cNvPr>
                <p:cNvSpPr/>
                <p:nvPr/>
              </p:nvSpPr>
              <p:spPr>
                <a:xfrm>
                  <a:off x="2557802" y="185015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5" name="Graphic 14">
                <a:extLst>
                  <a:ext uri="{FF2B5EF4-FFF2-40B4-BE49-F238E27FC236}">
                    <a16:creationId xmlns:a16="http://schemas.microsoft.com/office/drawing/2014/main" xmlns="" id="{2D84329A-E2CD-1328-CF8A-7FD2A9D4BB43}"/>
                  </a:ext>
                </a:extLst>
              </p:cNvPr>
              <p:cNvGrpSpPr/>
              <p:nvPr/>
            </p:nvGrpSpPr>
            <p:grpSpPr>
              <a:xfrm>
                <a:off x="2805537" y="2161543"/>
                <a:ext cx="67022" cy="75783"/>
                <a:chOff x="2433697" y="1828008"/>
                <a:chExt cx="44168" cy="44168"/>
              </a:xfrm>
            </p:grpSpPr>
            <p:sp>
              <p:nvSpPr>
                <p:cNvPr id="1047" name="Freeform: Shape 1046">
                  <a:extLst>
                    <a:ext uri="{FF2B5EF4-FFF2-40B4-BE49-F238E27FC236}">
                      <a16:creationId xmlns:a16="http://schemas.microsoft.com/office/drawing/2014/main" xmlns="" id="{AF7DA210-24D9-429D-4222-883C7CFAD965}"/>
                    </a:ext>
                  </a:extLst>
                </p:cNvPr>
                <p:cNvSpPr/>
                <p:nvPr/>
              </p:nvSpPr>
              <p:spPr>
                <a:xfrm>
                  <a:off x="2455845" y="1828008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Freeform: Shape 1047">
                  <a:extLst>
                    <a:ext uri="{FF2B5EF4-FFF2-40B4-BE49-F238E27FC236}">
                      <a16:creationId xmlns:a16="http://schemas.microsoft.com/office/drawing/2014/main" xmlns="" id="{D6562519-516C-785C-28F3-85532540ED4E}"/>
                    </a:ext>
                  </a:extLst>
                </p:cNvPr>
                <p:cNvSpPr/>
                <p:nvPr/>
              </p:nvSpPr>
              <p:spPr>
                <a:xfrm>
                  <a:off x="2433697" y="1850156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6" name="Graphic 14">
                <a:extLst>
                  <a:ext uri="{FF2B5EF4-FFF2-40B4-BE49-F238E27FC236}">
                    <a16:creationId xmlns:a16="http://schemas.microsoft.com/office/drawing/2014/main" xmlns="" id="{9E16886D-1418-ED84-FA80-893EBC7B98D1}"/>
                  </a:ext>
                </a:extLst>
              </p:cNvPr>
              <p:cNvGrpSpPr/>
              <p:nvPr/>
            </p:nvGrpSpPr>
            <p:grpSpPr>
              <a:xfrm>
                <a:off x="2770915" y="2161543"/>
                <a:ext cx="66831" cy="75783"/>
                <a:chOff x="2385583" y="1828008"/>
                <a:chExt cx="44041" cy="44168"/>
              </a:xfrm>
            </p:grpSpPr>
            <p:sp>
              <p:nvSpPr>
                <p:cNvPr id="1045" name="Freeform: Shape 1044">
                  <a:extLst>
                    <a:ext uri="{FF2B5EF4-FFF2-40B4-BE49-F238E27FC236}">
                      <a16:creationId xmlns:a16="http://schemas.microsoft.com/office/drawing/2014/main" xmlns="" id="{397DED0F-E014-71C8-6922-32BC2763DD31}"/>
                    </a:ext>
                  </a:extLst>
                </p:cNvPr>
                <p:cNvSpPr/>
                <p:nvPr/>
              </p:nvSpPr>
              <p:spPr>
                <a:xfrm>
                  <a:off x="2407604" y="1828008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Freeform: Shape 1045">
                  <a:extLst>
                    <a:ext uri="{FF2B5EF4-FFF2-40B4-BE49-F238E27FC236}">
                      <a16:creationId xmlns:a16="http://schemas.microsoft.com/office/drawing/2014/main" xmlns="" id="{086BA951-8F03-2A1F-2FF5-D47DB4548D74}"/>
                    </a:ext>
                  </a:extLst>
                </p:cNvPr>
                <p:cNvSpPr/>
                <p:nvPr/>
              </p:nvSpPr>
              <p:spPr>
                <a:xfrm>
                  <a:off x="2385583" y="1850156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7" name="Graphic 14">
                <a:extLst>
                  <a:ext uri="{FF2B5EF4-FFF2-40B4-BE49-F238E27FC236}">
                    <a16:creationId xmlns:a16="http://schemas.microsoft.com/office/drawing/2014/main" xmlns="" id="{033C741C-0C22-4125-EEF9-F886F4977992}"/>
                  </a:ext>
                </a:extLst>
              </p:cNvPr>
              <p:cNvGrpSpPr/>
              <p:nvPr/>
            </p:nvGrpSpPr>
            <p:grpSpPr>
              <a:xfrm>
                <a:off x="2721882" y="2120945"/>
                <a:ext cx="67022" cy="75563"/>
                <a:chOff x="2317612" y="1778112"/>
                <a:chExt cx="44168" cy="44041"/>
              </a:xfrm>
            </p:grpSpPr>
            <p:sp>
              <p:nvSpPr>
                <p:cNvPr id="1043" name="Freeform: Shape 1042">
                  <a:extLst>
                    <a:ext uri="{FF2B5EF4-FFF2-40B4-BE49-F238E27FC236}">
                      <a16:creationId xmlns:a16="http://schemas.microsoft.com/office/drawing/2014/main" xmlns="" id="{BF880B4F-69EA-EF92-B776-40C458F1283E}"/>
                    </a:ext>
                  </a:extLst>
                </p:cNvPr>
                <p:cNvSpPr/>
                <p:nvPr/>
              </p:nvSpPr>
              <p:spPr>
                <a:xfrm>
                  <a:off x="2339760" y="1778112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Freeform: Shape 1043">
                  <a:extLst>
                    <a:ext uri="{FF2B5EF4-FFF2-40B4-BE49-F238E27FC236}">
                      <a16:creationId xmlns:a16="http://schemas.microsoft.com/office/drawing/2014/main" xmlns="" id="{7DFA6773-8995-CAA2-F0AE-ECEE2FE8A61D}"/>
                    </a:ext>
                  </a:extLst>
                </p:cNvPr>
                <p:cNvSpPr/>
                <p:nvPr/>
              </p:nvSpPr>
              <p:spPr>
                <a:xfrm>
                  <a:off x="2317612" y="1800132"/>
                  <a:ext cx="44168" cy="12728"/>
                </a:xfrm>
                <a:custGeom>
                  <a:avLst/>
                  <a:gdLst>
                    <a:gd name="connsiteX0" fmla="*/ 44168 w 44168"/>
                    <a:gd name="connsiteY0" fmla="*/ 0 h 12728"/>
                    <a:gd name="connsiteX1" fmla="*/ 0 w 44168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68" h="12728">
                      <a:moveTo>
                        <a:pt x="44168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8" name="Graphic 14">
                <a:extLst>
                  <a:ext uri="{FF2B5EF4-FFF2-40B4-BE49-F238E27FC236}">
                    <a16:creationId xmlns:a16="http://schemas.microsoft.com/office/drawing/2014/main" xmlns="" id="{0B5F7973-2A1F-154C-C0D7-23993C07EC54}"/>
                  </a:ext>
                </a:extLst>
              </p:cNvPr>
              <p:cNvGrpSpPr/>
              <p:nvPr/>
            </p:nvGrpSpPr>
            <p:grpSpPr>
              <a:xfrm>
                <a:off x="2699826" y="2063070"/>
                <a:ext cx="66831" cy="75563"/>
                <a:chOff x="2286936" y="1707086"/>
                <a:chExt cx="44041" cy="44041"/>
              </a:xfrm>
            </p:grpSpPr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xmlns="" id="{5D21C050-4DC4-22D7-AED3-6FF0BBFA8DD7}"/>
                    </a:ext>
                  </a:extLst>
                </p:cNvPr>
                <p:cNvSpPr/>
                <p:nvPr/>
              </p:nvSpPr>
              <p:spPr>
                <a:xfrm>
                  <a:off x="2308957" y="1707086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Freeform: Shape 1041">
                  <a:extLst>
                    <a:ext uri="{FF2B5EF4-FFF2-40B4-BE49-F238E27FC236}">
                      <a16:creationId xmlns:a16="http://schemas.microsoft.com/office/drawing/2014/main" xmlns="" id="{7378C559-68D0-F9EC-A12A-D4F63912B9D6}"/>
                    </a:ext>
                  </a:extLst>
                </p:cNvPr>
                <p:cNvSpPr/>
                <p:nvPr/>
              </p:nvSpPr>
              <p:spPr>
                <a:xfrm>
                  <a:off x="2286936" y="1729107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9" name="Graphic 14">
                <a:extLst>
                  <a:ext uri="{FF2B5EF4-FFF2-40B4-BE49-F238E27FC236}">
                    <a16:creationId xmlns:a16="http://schemas.microsoft.com/office/drawing/2014/main" xmlns="" id="{031AA9A3-83DC-5D79-E74F-745792D58395}"/>
                  </a:ext>
                </a:extLst>
              </p:cNvPr>
              <p:cNvGrpSpPr/>
              <p:nvPr/>
            </p:nvGrpSpPr>
            <p:grpSpPr>
              <a:xfrm>
                <a:off x="2676344" y="2005138"/>
                <a:ext cx="66831" cy="75783"/>
                <a:chOff x="2254351" y="1636060"/>
                <a:chExt cx="44041" cy="44168"/>
              </a:xfrm>
            </p:grpSpPr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xmlns="" id="{ED8C0D66-F413-95CD-B76F-2450A1547FD1}"/>
                    </a:ext>
                  </a:extLst>
                </p:cNvPr>
                <p:cNvSpPr/>
                <p:nvPr/>
              </p:nvSpPr>
              <p:spPr>
                <a:xfrm>
                  <a:off x="2276371" y="1636060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xmlns="" id="{7E3AB3B2-877F-3077-0D95-8ECD1982806B}"/>
                    </a:ext>
                  </a:extLst>
                </p:cNvPr>
                <p:cNvSpPr/>
                <p:nvPr/>
              </p:nvSpPr>
              <p:spPr>
                <a:xfrm>
                  <a:off x="2254351" y="165820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0" name="Graphic 14">
                <a:extLst>
                  <a:ext uri="{FF2B5EF4-FFF2-40B4-BE49-F238E27FC236}">
                    <a16:creationId xmlns:a16="http://schemas.microsoft.com/office/drawing/2014/main" xmlns="" id="{7E01947D-5B19-1ED8-CC33-8605C60C3014}"/>
                  </a:ext>
                </a:extLst>
              </p:cNvPr>
              <p:cNvGrpSpPr/>
              <p:nvPr/>
            </p:nvGrpSpPr>
            <p:grpSpPr>
              <a:xfrm>
                <a:off x="2493624" y="2005138"/>
                <a:ext cx="66831" cy="75783"/>
                <a:chOff x="2000797" y="1636060"/>
                <a:chExt cx="44041" cy="44168"/>
              </a:xfrm>
            </p:grpSpPr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xmlns="" id="{A1E345BD-3946-FE5F-5E2D-276451724694}"/>
                    </a:ext>
                  </a:extLst>
                </p:cNvPr>
                <p:cNvSpPr/>
                <p:nvPr/>
              </p:nvSpPr>
              <p:spPr>
                <a:xfrm>
                  <a:off x="2022817" y="1636060"/>
                  <a:ext cx="12728" cy="44168"/>
                </a:xfrm>
                <a:custGeom>
                  <a:avLst/>
                  <a:gdLst>
                    <a:gd name="connsiteX0" fmla="*/ 0 w 12728"/>
                    <a:gd name="connsiteY0" fmla="*/ 0 h 44168"/>
                    <a:gd name="connsiteX1" fmla="*/ 0 w 12728"/>
                    <a:gd name="connsiteY1" fmla="*/ 44168 h 44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168">
                      <a:moveTo>
                        <a:pt x="0" y="0"/>
                      </a:moveTo>
                      <a:lnTo>
                        <a:pt x="0" y="44168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xmlns="" id="{FF45E97F-7C0E-9B27-7C83-5C52CD05D18C}"/>
                    </a:ext>
                  </a:extLst>
                </p:cNvPr>
                <p:cNvSpPr/>
                <p:nvPr/>
              </p:nvSpPr>
              <p:spPr>
                <a:xfrm>
                  <a:off x="2000797" y="1658208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1" name="Graphic 14">
                <a:extLst>
                  <a:ext uri="{FF2B5EF4-FFF2-40B4-BE49-F238E27FC236}">
                    <a16:creationId xmlns:a16="http://schemas.microsoft.com/office/drawing/2014/main" xmlns="" id="{2ABF7E5B-8840-BF8B-3B2B-4CB31B3CABD7}"/>
                  </a:ext>
                </a:extLst>
              </p:cNvPr>
              <p:cNvGrpSpPr/>
              <p:nvPr/>
            </p:nvGrpSpPr>
            <p:grpSpPr>
              <a:xfrm>
                <a:off x="2447301" y="1917349"/>
                <a:ext cx="66831" cy="75563"/>
                <a:chOff x="1936517" y="1528249"/>
                <a:chExt cx="44041" cy="44041"/>
              </a:xfrm>
            </p:grpSpPr>
            <p:sp>
              <p:nvSpPr>
                <p:cNvPr id="1035" name="Freeform: Shape 1034">
                  <a:extLst>
                    <a:ext uri="{FF2B5EF4-FFF2-40B4-BE49-F238E27FC236}">
                      <a16:creationId xmlns:a16="http://schemas.microsoft.com/office/drawing/2014/main" xmlns="" id="{5716265F-B261-708B-40AB-E33671F86743}"/>
                    </a:ext>
                  </a:extLst>
                </p:cNvPr>
                <p:cNvSpPr/>
                <p:nvPr/>
              </p:nvSpPr>
              <p:spPr>
                <a:xfrm>
                  <a:off x="1958537" y="1528249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xmlns="" id="{C1C48AA1-020D-BBA8-E9FA-BBC89558C324}"/>
                    </a:ext>
                  </a:extLst>
                </p:cNvPr>
                <p:cNvSpPr/>
                <p:nvPr/>
              </p:nvSpPr>
              <p:spPr>
                <a:xfrm>
                  <a:off x="1936517" y="1550269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2" name="Graphic 14">
                <a:extLst>
                  <a:ext uri="{FF2B5EF4-FFF2-40B4-BE49-F238E27FC236}">
                    <a16:creationId xmlns:a16="http://schemas.microsoft.com/office/drawing/2014/main" xmlns="" id="{044A9EEB-F05F-80F4-23A5-0D930093683D}"/>
                  </a:ext>
                </a:extLst>
              </p:cNvPr>
              <p:cNvGrpSpPr/>
              <p:nvPr/>
            </p:nvGrpSpPr>
            <p:grpSpPr>
              <a:xfrm>
                <a:off x="3191210" y="2390816"/>
                <a:ext cx="66831" cy="75563"/>
                <a:chOff x="2968809" y="2109311"/>
                <a:chExt cx="44041" cy="44041"/>
              </a:xfrm>
            </p:grpSpPr>
            <p:sp>
              <p:nvSpPr>
                <p:cNvPr id="1033" name="Freeform: Shape 1032">
                  <a:extLst>
                    <a:ext uri="{FF2B5EF4-FFF2-40B4-BE49-F238E27FC236}">
                      <a16:creationId xmlns:a16="http://schemas.microsoft.com/office/drawing/2014/main" xmlns="" id="{7FEFC7B9-3AEA-E795-AAB5-7F2A99F070C1}"/>
                    </a:ext>
                  </a:extLst>
                </p:cNvPr>
                <p:cNvSpPr/>
                <p:nvPr/>
              </p:nvSpPr>
              <p:spPr>
                <a:xfrm>
                  <a:off x="2990830" y="2109311"/>
                  <a:ext cx="12728" cy="44041"/>
                </a:xfrm>
                <a:custGeom>
                  <a:avLst/>
                  <a:gdLst>
                    <a:gd name="connsiteX0" fmla="*/ 0 w 12728"/>
                    <a:gd name="connsiteY0" fmla="*/ 0 h 44041"/>
                    <a:gd name="connsiteX1" fmla="*/ 0 w 12728"/>
                    <a:gd name="connsiteY1" fmla="*/ 44041 h 4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28" h="44041">
                      <a:moveTo>
                        <a:pt x="0" y="0"/>
                      </a:moveTo>
                      <a:lnTo>
                        <a:pt x="0" y="44041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xmlns="" id="{D08A5847-7C87-8FB6-114C-15231E3BB031}"/>
                    </a:ext>
                  </a:extLst>
                </p:cNvPr>
                <p:cNvSpPr/>
                <p:nvPr/>
              </p:nvSpPr>
              <p:spPr>
                <a:xfrm>
                  <a:off x="2968809" y="2131331"/>
                  <a:ext cx="44041" cy="12728"/>
                </a:xfrm>
                <a:custGeom>
                  <a:avLst/>
                  <a:gdLst>
                    <a:gd name="connsiteX0" fmla="*/ 44041 w 44041"/>
                    <a:gd name="connsiteY0" fmla="*/ 0 h 12728"/>
                    <a:gd name="connsiteX1" fmla="*/ 0 w 44041"/>
                    <a:gd name="connsiteY1" fmla="*/ 0 h 1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41" h="12728">
                      <a:moveTo>
                        <a:pt x="44041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679690-158C-5A39-67AD-9E1B45CD81EC}"/>
                </a:ext>
              </a:extLst>
            </p:cNvPr>
            <p:cNvSpPr txBox="1"/>
            <p:nvPr/>
          </p:nvSpPr>
          <p:spPr>
            <a:xfrm rot="16200000">
              <a:off x="1421219" y="3026865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PFS (%)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488CBCE-C4D2-20D2-A208-F0869A7AFAF8}"/>
                </a:ext>
              </a:extLst>
            </p:cNvPr>
            <p:cNvGrpSpPr/>
            <p:nvPr/>
          </p:nvGrpSpPr>
          <p:grpSpPr>
            <a:xfrm>
              <a:off x="2331984" y="1697572"/>
              <a:ext cx="71768" cy="3077046"/>
              <a:chOff x="2189744" y="1910932"/>
              <a:chExt cx="71768" cy="307704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FD4988F3-B51D-8024-B607-C15433D15DAE}"/>
                  </a:ext>
                </a:extLst>
              </p:cNvPr>
              <p:cNvCxnSpPr/>
              <p:nvPr/>
            </p:nvCxnSpPr>
            <p:spPr>
              <a:xfrm>
                <a:off x="2189744" y="2526341"/>
                <a:ext cx="717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066DF91-4E25-CC4D-7D8B-2BAF59B9164E}"/>
                  </a:ext>
                </a:extLst>
              </p:cNvPr>
              <p:cNvCxnSpPr/>
              <p:nvPr/>
            </p:nvCxnSpPr>
            <p:spPr>
              <a:xfrm>
                <a:off x="2189744" y="1910932"/>
                <a:ext cx="717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D1EB8850-1729-DDB6-1987-D6429A9531D3}"/>
                  </a:ext>
                </a:extLst>
              </p:cNvPr>
              <p:cNvCxnSpPr/>
              <p:nvPr/>
            </p:nvCxnSpPr>
            <p:spPr>
              <a:xfrm>
                <a:off x="2189744" y="3141749"/>
                <a:ext cx="717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E442EE36-7111-09A4-40C2-34F7D49F2110}"/>
                  </a:ext>
                </a:extLst>
              </p:cNvPr>
              <p:cNvCxnSpPr/>
              <p:nvPr/>
            </p:nvCxnSpPr>
            <p:spPr>
              <a:xfrm>
                <a:off x="2189744" y="3757159"/>
                <a:ext cx="717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738B816-B824-38C4-2402-AC3E41CF4F3A}"/>
                  </a:ext>
                </a:extLst>
              </p:cNvPr>
              <p:cNvCxnSpPr/>
              <p:nvPr/>
            </p:nvCxnSpPr>
            <p:spPr>
              <a:xfrm>
                <a:off x="2189744" y="4372568"/>
                <a:ext cx="717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4E4F7CF-3D3C-0088-33C8-FD4CC5A63F32}"/>
                  </a:ext>
                </a:extLst>
              </p:cNvPr>
              <p:cNvCxnSpPr/>
              <p:nvPr/>
            </p:nvCxnSpPr>
            <p:spPr>
              <a:xfrm>
                <a:off x="2189744" y="4987978"/>
                <a:ext cx="717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8A0DF51-5D3F-86E7-5E05-92B16D649D2A}"/>
                </a:ext>
              </a:extLst>
            </p:cNvPr>
            <p:cNvGrpSpPr/>
            <p:nvPr/>
          </p:nvGrpSpPr>
          <p:grpSpPr>
            <a:xfrm>
              <a:off x="1876087" y="1544930"/>
              <a:ext cx="497254" cy="3414984"/>
              <a:chOff x="1642685" y="1758290"/>
              <a:chExt cx="497254" cy="341498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077B065-8224-E3BE-5E61-8190290A366D}"/>
                  </a:ext>
                </a:extLst>
              </p:cNvPr>
              <p:cNvSpPr txBox="1"/>
              <p:nvPr/>
            </p:nvSpPr>
            <p:spPr>
              <a:xfrm>
                <a:off x="1642685" y="1758290"/>
                <a:ext cx="4972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BA01F97-DFC2-D0DA-8CD0-6AA25F274C76}"/>
                  </a:ext>
                </a:extLst>
              </p:cNvPr>
              <p:cNvSpPr txBox="1"/>
              <p:nvPr/>
            </p:nvSpPr>
            <p:spPr>
              <a:xfrm>
                <a:off x="1746881" y="2373577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024A0F8-AD9F-2003-7486-EDAC6E705697}"/>
                  </a:ext>
                </a:extLst>
              </p:cNvPr>
              <p:cNvSpPr txBox="1"/>
              <p:nvPr/>
            </p:nvSpPr>
            <p:spPr>
              <a:xfrm>
                <a:off x="1746881" y="298886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50802FF-900E-7CB5-3BE6-D899C418287D}"/>
                  </a:ext>
                </a:extLst>
              </p:cNvPr>
              <p:cNvSpPr txBox="1"/>
              <p:nvPr/>
            </p:nvSpPr>
            <p:spPr>
              <a:xfrm>
                <a:off x="1746881" y="360414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A6BCF77-54F3-5470-BCF0-83F1AE34C8AA}"/>
                  </a:ext>
                </a:extLst>
              </p:cNvPr>
              <p:cNvSpPr txBox="1"/>
              <p:nvPr/>
            </p:nvSpPr>
            <p:spPr>
              <a:xfrm>
                <a:off x="1746881" y="4219436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DE9D07D-0E51-E2B5-0147-1F7FAE3F4823}"/>
                  </a:ext>
                </a:extLst>
              </p:cNvPr>
              <p:cNvSpPr txBox="1"/>
              <p:nvPr/>
            </p:nvSpPr>
            <p:spPr>
              <a:xfrm>
                <a:off x="1851077" y="483472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52E279E-1D8D-FA85-766E-96DE95ED5419}"/>
                </a:ext>
              </a:extLst>
            </p:cNvPr>
            <p:cNvGrpSpPr/>
            <p:nvPr/>
          </p:nvGrpSpPr>
          <p:grpSpPr>
            <a:xfrm>
              <a:off x="2406291" y="4775400"/>
              <a:ext cx="7067836" cy="81151"/>
              <a:chOff x="2264051" y="4988760"/>
              <a:chExt cx="7067836" cy="8115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51C6F801-0E45-CB21-479F-10CF4D6BD9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223477" y="5029334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A10DB571-C070-7E6B-E5A0-F109BDFE13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728322" y="5029334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B45E38F5-2415-E6FD-A927-90A037348B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33168" y="5029335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6266F063-63B2-4F25-BAB0-335EB0D1EF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738013" y="5029335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C6A089AC-8415-47FC-18B9-A967A8D8E3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42859" y="5029335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C32BF82C-6EE3-FA1E-74B8-E4CC2447BA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747705" y="5029336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8276FAB8-1748-2A2E-9620-7C4EB8C297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52550" y="5029335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4B9A894F-0CB8-10AF-F6A6-AF8F5D986E7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57396" y="5029335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EC3F05AF-5274-8F73-0344-68E3388F63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62242" y="5029336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E4C5D38A-D131-DA3F-A429-928BB1C754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67087" y="5029337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C536ED01-48A2-7CC9-A8FF-B698074A5B4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271934" y="5029336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94EABEE-4144-76DD-5844-74A15E276C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776779" y="5029336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D2B191BC-2CBE-9331-E3F0-270934E959E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281625" y="5029337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9733BAC6-1640-0E84-C4C4-D1E697B29C3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786470" y="5029336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4EA5582B-96BC-AE02-22F7-83BF40FF05C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291313" y="5029337"/>
                <a:ext cx="811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B3EC776-7EBE-1F84-957F-E70147D01D44}"/>
                </a:ext>
              </a:extLst>
            </p:cNvPr>
            <p:cNvGrpSpPr/>
            <p:nvPr/>
          </p:nvGrpSpPr>
          <p:grpSpPr>
            <a:xfrm>
              <a:off x="2259323" y="4795657"/>
              <a:ext cx="7413803" cy="338554"/>
              <a:chOff x="2117083" y="5065005"/>
              <a:chExt cx="7413803" cy="33855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9417C65-C52C-6E6B-72F0-E8BEEEC1776E}"/>
                  </a:ext>
                </a:extLst>
              </p:cNvPr>
              <p:cNvSpPr txBox="1"/>
              <p:nvPr/>
            </p:nvSpPr>
            <p:spPr>
              <a:xfrm>
                <a:off x="2117083" y="506500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EE8BFA5F-9550-2D33-BCCB-260BB4648316}"/>
                  </a:ext>
                </a:extLst>
              </p:cNvPr>
              <p:cNvSpPr txBox="1"/>
              <p:nvPr/>
            </p:nvSpPr>
            <p:spPr>
              <a:xfrm>
                <a:off x="2622286" y="506500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6E880525-86AB-7366-633E-E7BC04DB1512}"/>
                  </a:ext>
                </a:extLst>
              </p:cNvPr>
              <p:cNvSpPr txBox="1"/>
              <p:nvPr/>
            </p:nvSpPr>
            <p:spPr>
              <a:xfrm>
                <a:off x="3075391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1D5C75E8-3A24-10E3-81C5-D02BC0FDC585}"/>
                  </a:ext>
                </a:extLst>
              </p:cNvPr>
              <p:cNvSpPr txBox="1"/>
              <p:nvPr/>
            </p:nvSpPr>
            <p:spPr>
              <a:xfrm>
                <a:off x="3580593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08959F08-0BC0-9617-6A13-19451E435EC0}"/>
                  </a:ext>
                </a:extLst>
              </p:cNvPr>
              <p:cNvSpPr txBox="1"/>
              <p:nvPr/>
            </p:nvSpPr>
            <p:spPr>
              <a:xfrm>
                <a:off x="4085796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220F778B-5C47-B70B-61E3-DF3CB5E5EF24}"/>
                  </a:ext>
                </a:extLst>
              </p:cNvPr>
              <p:cNvSpPr txBox="1"/>
              <p:nvPr/>
            </p:nvSpPr>
            <p:spPr>
              <a:xfrm>
                <a:off x="4591000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ED94F23B-5E35-8EE0-33FC-C3AEE71F90AB}"/>
                  </a:ext>
                </a:extLst>
              </p:cNvPr>
              <p:cNvSpPr txBox="1"/>
              <p:nvPr/>
            </p:nvSpPr>
            <p:spPr>
              <a:xfrm>
                <a:off x="5096202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47C9B9B-73D2-381E-7388-97E86497A4A9}"/>
                  </a:ext>
                </a:extLst>
              </p:cNvPr>
              <p:cNvSpPr txBox="1"/>
              <p:nvPr/>
            </p:nvSpPr>
            <p:spPr>
              <a:xfrm>
                <a:off x="5601404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C7AB2D01-6D76-3578-DC5E-44A3648048BB}"/>
                  </a:ext>
                </a:extLst>
              </p:cNvPr>
              <p:cNvSpPr txBox="1"/>
              <p:nvPr/>
            </p:nvSpPr>
            <p:spPr>
              <a:xfrm>
                <a:off x="6106608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4EF9E3F8-B70F-8757-0716-BE8F900F3D48}"/>
                  </a:ext>
                </a:extLst>
              </p:cNvPr>
              <p:cNvSpPr txBox="1"/>
              <p:nvPr/>
            </p:nvSpPr>
            <p:spPr>
              <a:xfrm>
                <a:off x="6611812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54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354C6A4-DBE2-25E7-BE17-DFCF137D4F31}"/>
                  </a:ext>
                </a:extLst>
              </p:cNvPr>
              <p:cNvSpPr txBox="1"/>
              <p:nvPr/>
            </p:nvSpPr>
            <p:spPr>
              <a:xfrm>
                <a:off x="7117015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1DDE53A-E9F4-8D01-9939-598C3BAA2EF3}"/>
                  </a:ext>
                </a:extLst>
              </p:cNvPr>
              <p:cNvSpPr txBox="1"/>
              <p:nvPr/>
            </p:nvSpPr>
            <p:spPr>
              <a:xfrm>
                <a:off x="7622218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66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3F593013-72A0-DB80-F6CB-C624F081FBFF}"/>
                  </a:ext>
                </a:extLst>
              </p:cNvPr>
              <p:cNvSpPr txBox="1"/>
              <p:nvPr/>
            </p:nvSpPr>
            <p:spPr>
              <a:xfrm>
                <a:off x="8127421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72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0EAF5A3-8692-EB51-3650-F3BF2C0F6513}"/>
                  </a:ext>
                </a:extLst>
              </p:cNvPr>
              <p:cNvSpPr txBox="1"/>
              <p:nvPr/>
            </p:nvSpPr>
            <p:spPr>
              <a:xfrm>
                <a:off x="8632626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78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CEB9F1B-7B12-86E7-8A3A-401602ABFD0E}"/>
                  </a:ext>
                </a:extLst>
              </p:cNvPr>
              <p:cNvSpPr txBox="1"/>
              <p:nvPr/>
            </p:nvSpPr>
            <p:spPr>
              <a:xfrm>
                <a:off x="9137829" y="5065005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84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8955C44-425A-9F64-D1B2-01F139145BCC}"/>
                </a:ext>
              </a:extLst>
            </p:cNvPr>
            <p:cNvSpPr txBox="1"/>
            <p:nvPr/>
          </p:nvSpPr>
          <p:spPr>
            <a:xfrm>
              <a:off x="5691053" y="5052645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27CBC49-C619-CD98-3217-890A64820FC8}"/>
                </a:ext>
              </a:extLst>
            </p:cNvPr>
            <p:cNvGrpSpPr/>
            <p:nvPr/>
          </p:nvGrpSpPr>
          <p:grpSpPr>
            <a:xfrm>
              <a:off x="123765" y="5387522"/>
              <a:ext cx="9490851" cy="307777"/>
              <a:chOff x="123765" y="5387522"/>
              <a:chExt cx="9490851" cy="30777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70125BA1-E049-38E3-C305-739FB0611D98}"/>
                  </a:ext>
                </a:extLst>
              </p:cNvPr>
              <p:cNvSpPr txBox="1"/>
              <p:nvPr/>
            </p:nvSpPr>
            <p:spPr>
              <a:xfrm>
                <a:off x="2174361" y="5387522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178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58124BAB-97AB-716B-FA31-26C5E1114C5E}"/>
                  </a:ext>
                </a:extLst>
              </p:cNvPr>
              <p:cNvSpPr txBox="1"/>
              <p:nvPr/>
            </p:nvSpPr>
            <p:spPr>
              <a:xfrm>
                <a:off x="2679564" y="5387522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151</a:t>
                </a: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xmlns="" id="{5807CCD6-0C4C-DF22-2288-985313E8941C}"/>
                  </a:ext>
                </a:extLst>
              </p:cNvPr>
              <p:cNvSpPr txBox="1"/>
              <p:nvPr/>
            </p:nvSpPr>
            <p:spPr>
              <a:xfrm>
                <a:off x="3184769" y="5387522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128</a:t>
                </a: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xmlns="" id="{1C284DF0-F9D4-CE99-A64C-4977EB1D2B75}"/>
                  </a:ext>
                </a:extLst>
              </p:cNvPr>
              <p:cNvSpPr txBox="1"/>
              <p:nvPr/>
            </p:nvSpPr>
            <p:spPr>
              <a:xfrm>
                <a:off x="3689972" y="5387522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107</a:t>
                </a: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xmlns="" id="{DDAB5169-E9D4-627C-3E0C-19D688C1CCAA}"/>
                  </a:ext>
                </a:extLst>
              </p:cNvPr>
              <p:cNvSpPr txBox="1"/>
              <p:nvPr/>
            </p:nvSpPr>
            <p:spPr>
              <a:xfrm>
                <a:off x="4240860" y="53875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79</a:t>
                </a: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xmlns="" id="{F99426F6-7715-052D-99BA-A7ABBC8FF0EB}"/>
                  </a:ext>
                </a:extLst>
              </p:cNvPr>
              <p:cNvSpPr txBox="1"/>
              <p:nvPr/>
            </p:nvSpPr>
            <p:spPr>
              <a:xfrm>
                <a:off x="4746064" y="53875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62</a:t>
                </a: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xmlns="" id="{6029484F-7C6E-B3DF-8D21-D709EEF185C6}"/>
                  </a:ext>
                </a:extLst>
              </p:cNvPr>
              <p:cNvSpPr txBox="1"/>
              <p:nvPr/>
            </p:nvSpPr>
            <p:spPr>
              <a:xfrm>
                <a:off x="5251268" y="53875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49</a:t>
                </a: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xmlns="" id="{9B250115-52BE-09C0-DB81-90E7AF46F827}"/>
                  </a:ext>
                </a:extLst>
              </p:cNvPr>
              <p:cNvSpPr txBox="1"/>
              <p:nvPr/>
            </p:nvSpPr>
            <p:spPr>
              <a:xfrm>
                <a:off x="5756470" y="53875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34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xmlns="" id="{1AB96B7B-F705-776B-6559-D798B767D3B7}"/>
                  </a:ext>
                </a:extLst>
              </p:cNvPr>
              <p:cNvSpPr txBox="1"/>
              <p:nvPr/>
            </p:nvSpPr>
            <p:spPr>
              <a:xfrm>
                <a:off x="6261673" y="53875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xmlns="" id="{AB582B91-E17B-6157-EB11-6CA497D2D972}"/>
                  </a:ext>
                </a:extLst>
              </p:cNvPr>
              <p:cNvSpPr txBox="1"/>
              <p:nvPr/>
            </p:nvSpPr>
            <p:spPr>
              <a:xfrm>
                <a:off x="6766875" y="53875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xmlns="" id="{C4A0C39B-111F-ED9F-5364-6171F6D443F0}"/>
                  </a:ext>
                </a:extLst>
              </p:cNvPr>
              <p:cNvSpPr txBox="1"/>
              <p:nvPr/>
            </p:nvSpPr>
            <p:spPr>
              <a:xfrm>
                <a:off x="7317765" y="538752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xmlns="" id="{260BA125-8D22-EA9C-572F-64026C1DCF35}"/>
                  </a:ext>
                </a:extLst>
              </p:cNvPr>
              <p:cNvSpPr txBox="1"/>
              <p:nvPr/>
            </p:nvSpPr>
            <p:spPr>
              <a:xfrm>
                <a:off x="7822969" y="538752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xmlns="" id="{D31395CC-A900-9EE0-E711-F35D88FFD561}"/>
                  </a:ext>
                </a:extLst>
              </p:cNvPr>
              <p:cNvSpPr txBox="1"/>
              <p:nvPr/>
            </p:nvSpPr>
            <p:spPr>
              <a:xfrm>
                <a:off x="8328172" y="538752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xmlns="" id="{03B1AF0A-DBC6-2D15-D3F1-3B000FF1D187}"/>
                  </a:ext>
                </a:extLst>
              </p:cNvPr>
              <p:cNvSpPr txBox="1"/>
              <p:nvPr/>
            </p:nvSpPr>
            <p:spPr>
              <a:xfrm>
                <a:off x="8833375" y="538752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xmlns="" id="{4F4E6BBD-AC01-5E1B-7372-2A9FF9C7D2EB}"/>
                  </a:ext>
                </a:extLst>
              </p:cNvPr>
              <p:cNvSpPr txBox="1"/>
              <p:nvPr/>
            </p:nvSpPr>
            <p:spPr>
              <a:xfrm>
                <a:off x="9338578" y="538752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xmlns="" id="{CD6273ED-7CDD-7DC4-4194-02BAD8EDA150}"/>
                  </a:ext>
                </a:extLst>
              </p:cNvPr>
              <p:cNvSpPr txBox="1"/>
              <p:nvPr/>
            </p:nvSpPr>
            <p:spPr>
              <a:xfrm>
                <a:off x="123765" y="5387522"/>
                <a:ext cx="20874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Lenalidomide + rituximab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854F4621-A42D-3C71-FB8B-97E040E64CF2}"/>
                </a:ext>
              </a:extLst>
            </p:cNvPr>
            <p:cNvGrpSpPr/>
            <p:nvPr/>
          </p:nvGrpSpPr>
          <p:grpSpPr>
            <a:xfrm>
              <a:off x="813056" y="5609521"/>
              <a:ext cx="8801560" cy="307779"/>
              <a:chOff x="813056" y="5646097"/>
              <a:chExt cx="8801560" cy="307779"/>
            </a:xfrm>
          </p:grpSpPr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xmlns="" id="{68C566B7-F721-B684-6864-A28A422604E4}"/>
                  </a:ext>
                </a:extLst>
              </p:cNvPr>
              <p:cNvSpPr txBox="1"/>
              <p:nvPr/>
            </p:nvSpPr>
            <p:spPr>
              <a:xfrm>
                <a:off x="2174361" y="564609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180</a:t>
                </a: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xmlns="" id="{A4C87029-53A2-D73D-32D6-4C83AA24CFEF}"/>
                  </a:ext>
                </a:extLst>
              </p:cNvPr>
              <p:cNvSpPr txBox="1"/>
              <p:nvPr/>
            </p:nvSpPr>
            <p:spPr>
              <a:xfrm>
                <a:off x="2679564" y="5646099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141</a:t>
                </a: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xmlns="" id="{D0145BA2-533D-C1A1-9E14-BDBCA0FE695F}"/>
                  </a:ext>
                </a:extLst>
              </p:cNvPr>
              <p:cNvSpPr txBox="1"/>
              <p:nvPr/>
            </p:nvSpPr>
            <p:spPr>
              <a:xfrm>
                <a:off x="3230453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98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xmlns="" id="{4B61A428-A810-B07E-B965-C7AE8E9067C3}"/>
                  </a:ext>
                </a:extLst>
              </p:cNvPr>
              <p:cNvSpPr txBox="1"/>
              <p:nvPr/>
            </p:nvSpPr>
            <p:spPr>
              <a:xfrm>
                <a:off x="3735657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69</a:t>
                </a:r>
              </a:p>
            </p:txBody>
          </p: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xmlns="" id="{9279968B-97E0-FA1F-A0BC-D276DDB64895}"/>
                  </a:ext>
                </a:extLst>
              </p:cNvPr>
              <p:cNvSpPr txBox="1"/>
              <p:nvPr/>
            </p:nvSpPr>
            <p:spPr>
              <a:xfrm>
                <a:off x="4240860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53</a:t>
                </a: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xmlns="" id="{26DC5A76-AEB2-2811-0139-F78B47F351D0}"/>
                  </a:ext>
                </a:extLst>
              </p:cNvPr>
              <p:cNvSpPr txBox="1"/>
              <p:nvPr/>
            </p:nvSpPr>
            <p:spPr>
              <a:xfrm>
                <a:off x="4746064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41</a:t>
                </a:r>
              </a:p>
            </p:txBody>
          </p:sp>
          <p:sp>
            <p:nvSpPr>
              <p:cNvPr id="930" name="TextBox 929">
                <a:extLst>
                  <a:ext uri="{FF2B5EF4-FFF2-40B4-BE49-F238E27FC236}">
                    <a16:creationId xmlns:a16="http://schemas.microsoft.com/office/drawing/2014/main" xmlns="" id="{9D52BD2B-87CC-66F2-8793-C669296C0AF6}"/>
                  </a:ext>
                </a:extLst>
              </p:cNvPr>
              <p:cNvSpPr txBox="1"/>
              <p:nvPr/>
            </p:nvSpPr>
            <p:spPr>
              <a:xfrm>
                <a:off x="5251268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29</a:t>
                </a:r>
              </a:p>
            </p:txBody>
          </p:sp>
          <p:sp>
            <p:nvSpPr>
              <p:cNvPr id="932" name="TextBox 931">
                <a:extLst>
                  <a:ext uri="{FF2B5EF4-FFF2-40B4-BE49-F238E27FC236}">
                    <a16:creationId xmlns:a16="http://schemas.microsoft.com/office/drawing/2014/main" xmlns="" id="{3E588EB2-27A9-D2E8-CCA8-8F2657A97A13}"/>
                  </a:ext>
                </a:extLst>
              </p:cNvPr>
              <p:cNvSpPr txBox="1"/>
              <p:nvPr/>
            </p:nvSpPr>
            <p:spPr>
              <a:xfrm>
                <a:off x="5756470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</a:t>
                </a:r>
              </a:p>
            </p:txBody>
          </p:sp>
          <p:sp>
            <p:nvSpPr>
              <p:cNvPr id="935" name="TextBox 934">
                <a:extLst>
                  <a:ext uri="{FF2B5EF4-FFF2-40B4-BE49-F238E27FC236}">
                    <a16:creationId xmlns:a16="http://schemas.microsoft.com/office/drawing/2014/main" xmlns="" id="{F2A90BBB-95A0-9DFB-696D-483C7BC28A18}"/>
                  </a:ext>
                </a:extLst>
              </p:cNvPr>
              <p:cNvSpPr txBox="1"/>
              <p:nvPr/>
            </p:nvSpPr>
            <p:spPr>
              <a:xfrm>
                <a:off x="6261673" y="56460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936" name="TextBox 935">
                <a:extLst>
                  <a:ext uri="{FF2B5EF4-FFF2-40B4-BE49-F238E27FC236}">
                    <a16:creationId xmlns:a16="http://schemas.microsoft.com/office/drawing/2014/main" xmlns="" id="{0B690A87-119B-A51B-A91C-C8ED0B5949C2}"/>
                  </a:ext>
                </a:extLst>
              </p:cNvPr>
              <p:cNvSpPr txBox="1"/>
              <p:nvPr/>
            </p:nvSpPr>
            <p:spPr>
              <a:xfrm>
                <a:off x="6812562" y="56460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xmlns="" id="{F00A77D0-176B-E815-A083-A30F80AE41FC}"/>
                  </a:ext>
                </a:extLst>
              </p:cNvPr>
              <p:cNvSpPr txBox="1"/>
              <p:nvPr/>
            </p:nvSpPr>
            <p:spPr>
              <a:xfrm>
                <a:off x="7317765" y="56460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938" name="TextBox 937">
                <a:extLst>
                  <a:ext uri="{FF2B5EF4-FFF2-40B4-BE49-F238E27FC236}">
                    <a16:creationId xmlns:a16="http://schemas.microsoft.com/office/drawing/2014/main" xmlns="" id="{45FFB89E-C8B7-68FE-29B8-C9B03A4F4EEE}"/>
                  </a:ext>
                </a:extLst>
              </p:cNvPr>
              <p:cNvSpPr txBox="1"/>
              <p:nvPr/>
            </p:nvSpPr>
            <p:spPr>
              <a:xfrm>
                <a:off x="7822969" y="56460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39" name="TextBox 938">
                <a:extLst>
                  <a:ext uri="{FF2B5EF4-FFF2-40B4-BE49-F238E27FC236}">
                    <a16:creationId xmlns:a16="http://schemas.microsoft.com/office/drawing/2014/main" xmlns="" id="{69955B6C-72F3-7F1C-84CE-EA2280079BBE}"/>
                  </a:ext>
                </a:extLst>
              </p:cNvPr>
              <p:cNvSpPr txBox="1"/>
              <p:nvPr/>
            </p:nvSpPr>
            <p:spPr>
              <a:xfrm>
                <a:off x="8328172" y="56460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940" name="TextBox 939">
                <a:extLst>
                  <a:ext uri="{FF2B5EF4-FFF2-40B4-BE49-F238E27FC236}">
                    <a16:creationId xmlns:a16="http://schemas.microsoft.com/office/drawing/2014/main" xmlns="" id="{4F7C9A10-F0E8-B797-A684-90E024C919BA}"/>
                  </a:ext>
                </a:extLst>
              </p:cNvPr>
              <p:cNvSpPr txBox="1"/>
              <p:nvPr/>
            </p:nvSpPr>
            <p:spPr>
              <a:xfrm>
                <a:off x="8833375" y="56460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41" name="TextBox 940">
                <a:extLst>
                  <a:ext uri="{FF2B5EF4-FFF2-40B4-BE49-F238E27FC236}">
                    <a16:creationId xmlns:a16="http://schemas.microsoft.com/office/drawing/2014/main" xmlns="" id="{953AAFBB-094E-E4D9-6122-D859241D9C46}"/>
                  </a:ext>
                </a:extLst>
              </p:cNvPr>
              <p:cNvSpPr txBox="1"/>
              <p:nvPr/>
            </p:nvSpPr>
            <p:spPr>
              <a:xfrm>
                <a:off x="9338578" y="56460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43" name="TextBox 942">
                <a:extLst>
                  <a:ext uri="{FF2B5EF4-FFF2-40B4-BE49-F238E27FC236}">
                    <a16:creationId xmlns:a16="http://schemas.microsoft.com/office/drawing/2014/main" xmlns="" id="{C894ED53-35BA-98FC-ABB4-656F009C1CBC}"/>
                  </a:ext>
                </a:extLst>
              </p:cNvPr>
              <p:cNvSpPr txBox="1"/>
              <p:nvPr/>
            </p:nvSpPr>
            <p:spPr>
              <a:xfrm>
                <a:off x="813056" y="5646097"/>
                <a:ext cx="1398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PBO + rituximab</a:t>
                </a:r>
              </a:p>
            </p:txBody>
          </p:sp>
        </p:grpSp>
        <p:sp>
          <p:nvSpPr>
            <p:cNvPr id="944" name="TextBox 943">
              <a:extLst>
                <a:ext uri="{FF2B5EF4-FFF2-40B4-BE49-F238E27FC236}">
                  <a16:creationId xmlns:a16="http://schemas.microsoft.com/office/drawing/2014/main" xmlns="" id="{6DC378FA-C7B9-31F6-7B07-1A3262E5E8EF}"/>
                </a:ext>
              </a:extLst>
            </p:cNvPr>
            <p:cNvSpPr txBox="1"/>
            <p:nvPr/>
          </p:nvSpPr>
          <p:spPr>
            <a:xfrm>
              <a:off x="696037" y="5185012"/>
              <a:ext cx="1515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 at Risk, n</a:t>
              </a:r>
              <a:endPara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xmlns="" id="{439CC5DD-AC57-7113-8577-E848331CD2FA}"/>
                </a:ext>
              </a:extLst>
            </p:cNvPr>
            <p:cNvSpPr/>
            <p:nvPr/>
          </p:nvSpPr>
          <p:spPr>
            <a:xfrm>
              <a:off x="7041345" y="1726618"/>
              <a:ext cx="2203469" cy="115642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50" name="TextBox 949">
              <a:extLst>
                <a:ext uri="{FF2B5EF4-FFF2-40B4-BE49-F238E27FC236}">
                  <a16:creationId xmlns:a16="http://schemas.microsoft.com/office/drawing/2014/main" xmlns="" id="{B795900F-D19E-F7BB-B5D0-D4551E58AB68}"/>
                </a:ext>
              </a:extLst>
            </p:cNvPr>
            <p:cNvSpPr txBox="1"/>
            <p:nvPr/>
          </p:nvSpPr>
          <p:spPr>
            <a:xfrm>
              <a:off x="8572908" y="1928411"/>
              <a:ext cx="15103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27.6 (22.1-60.5)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1" name="TextBox 950">
              <a:extLst>
                <a:ext uri="{FF2B5EF4-FFF2-40B4-BE49-F238E27FC236}">
                  <a16:creationId xmlns:a16="http://schemas.microsoft.com/office/drawing/2014/main" xmlns="" id="{00D63F18-2800-B3C9-C313-32671CFA2B0C}"/>
                </a:ext>
              </a:extLst>
            </p:cNvPr>
            <p:cNvSpPr txBox="1"/>
            <p:nvPr/>
          </p:nvSpPr>
          <p:spPr>
            <a:xfrm>
              <a:off x="8572908" y="2195722"/>
              <a:ext cx="15103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14.3 (12.4-17.7)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xmlns="" id="{985E00F2-155B-3E7C-A500-811F4EAB9B13}"/>
                </a:ext>
              </a:extLst>
            </p:cNvPr>
            <p:cNvSpPr txBox="1"/>
            <p:nvPr/>
          </p:nvSpPr>
          <p:spPr>
            <a:xfrm>
              <a:off x="7900517" y="2542928"/>
              <a:ext cx="285513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HR: 0.50 (95% CI: 0.38-0.66; </a:t>
              </a:r>
              <a:r>
                <a: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&lt;.0001)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xmlns="" id="{A2DDF358-DE5D-7820-9C5D-817231DEAD28}"/>
                </a:ext>
              </a:extLst>
            </p:cNvPr>
            <p:cNvCxnSpPr/>
            <p:nvPr/>
          </p:nvCxnSpPr>
          <p:spPr>
            <a:xfrm>
              <a:off x="5766335" y="2100894"/>
              <a:ext cx="207543" cy="0"/>
            </a:xfrm>
            <a:prstGeom prst="line">
              <a:avLst/>
            </a:prstGeom>
            <a:noFill/>
            <a:ln w="28575" cap="flat" cmpd="sng" algn="ctr">
              <a:solidFill>
                <a:srgbClr val="097789"/>
              </a:solidFill>
              <a:prstDash val="solid"/>
            </a:ln>
            <a:effectLst/>
          </p:spPr>
        </p:cxnSp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xmlns="" id="{BB618B43-D5AC-41C0-18AA-318F5BC7B36B}"/>
                </a:ext>
              </a:extLst>
            </p:cNvPr>
            <p:cNvSpPr txBox="1"/>
            <p:nvPr/>
          </p:nvSpPr>
          <p:spPr>
            <a:xfrm>
              <a:off x="5963567" y="1928407"/>
              <a:ext cx="230223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Lenalidomide + rituximab</a:t>
              </a:r>
            </a:p>
          </p:txBody>
        </p:sp>
        <p:sp>
          <p:nvSpPr>
            <p:cNvPr id="956" name="TextBox 955">
              <a:extLst>
                <a:ext uri="{FF2B5EF4-FFF2-40B4-BE49-F238E27FC236}">
                  <a16:creationId xmlns:a16="http://schemas.microsoft.com/office/drawing/2014/main" xmlns="" id="{8C3A92FE-1F0E-BE9A-F13C-E3510473A29A}"/>
                </a:ext>
              </a:extLst>
            </p:cNvPr>
            <p:cNvSpPr txBox="1"/>
            <p:nvPr/>
          </p:nvSpPr>
          <p:spPr>
            <a:xfrm>
              <a:off x="5963567" y="2205247"/>
              <a:ext cx="15327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PBO + rituximab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xmlns="" id="{A62BCF0D-08C7-F4E7-48A0-27A2208F77EB}"/>
                </a:ext>
              </a:extLst>
            </p:cNvPr>
            <p:cNvCxnSpPr/>
            <p:nvPr/>
          </p:nvCxnSpPr>
          <p:spPr>
            <a:xfrm>
              <a:off x="5766334" y="2384274"/>
              <a:ext cx="207544" cy="0"/>
            </a:xfrm>
            <a:prstGeom prst="line">
              <a:avLst/>
            </a:prstGeom>
            <a:noFill/>
            <a:ln w="28575" cap="flat" cmpd="sng" algn="ctr">
              <a:solidFill>
                <a:srgbClr val="DF603A"/>
              </a:solidFill>
              <a:prstDash val="solid"/>
            </a:ln>
            <a:effectLst/>
          </p:spPr>
        </p:cxnSp>
        <p:sp>
          <p:nvSpPr>
            <p:cNvPr id="947" name="TextBox 946">
              <a:extLst>
                <a:ext uri="{FF2B5EF4-FFF2-40B4-BE49-F238E27FC236}">
                  <a16:creationId xmlns:a16="http://schemas.microsoft.com/office/drawing/2014/main" xmlns="" id="{CC0BC53F-D230-C1A6-D379-9527B815A4B7}"/>
                </a:ext>
              </a:extLst>
            </p:cNvPr>
            <p:cNvSpPr txBox="1"/>
            <p:nvPr/>
          </p:nvSpPr>
          <p:spPr>
            <a:xfrm>
              <a:off x="2474471" y="4349987"/>
              <a:ext cx="27220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follow-up: 65.9 mo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9E49386-BD1A-D747-6626-2536D36E02A0}"/>
                </a:ext>
              </a:extLst>
            </p:cNvPr>
            <p:cNvSpPr txBox="1"/>
            <p:nvPr/>
          </p:nvSpPr>
          <p:spPr>
            <a:xfrm>
              <a:off x="7757458" y="3257558"/>
              <a:ext cx="230223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Lenalidomide + rituximab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A4103F0-F254-7BC8-2050-131316A1AAC1}"/>
                </a:ext>
              </a:extLst>
            </p:cNvPr>
            <p:cNvSpPr txBox="1"/>
            <p:nvPr/>
          </p:nvSpPr>
          <p:spPr>
            <a:xfrm>
              <a:off x="8703760" y="4304199"/>
              <a:ext cx="18341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 + rituximab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D058D56-8039-0670-E343-5F82D0691849}"/>
                </a:ext>
              </a:extLst>
            </p:cNvPr>
            <p:cNvSpPr txBox="1"/>
            <p:nvPr/>
          </p:nvSpPr>
          <p:spPr bwMode="auto">
            <a:xfrm>
              <a:off x="8677838" y="1400741"/>
              <a:ext cx="1269899" cy="584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PFS</a:t>
              </a:r>
            </a:p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Mo, (95% CI)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FC2FC6A-6351-228B-07DE-9205A301AA91}"/>
                </a:ext>
              </a:extLst>
            </p:cNvPr>
            <p:cNvSpPr/>
            <p:nvPr/>
          </p:nvSpPr>
          <p:spPr>
            <a:xfrm>
              <a:off x="2404278" y="1687733"/>
              <a:ext cx="7069885" cy="3086405"/>
            </a:xfrm>
            <a:custGeom>
              <a:avLst/>
              <a:gdLst>
                <a:gd name="connsiteX0" fmla="*/ 0 w 9810594"/>
                <a:gd name="connsiteY0" fmla="*/ 0 h 3787786"/>
                <a:gd name="connsiteX1" fmla="*/ 0 w 9810594"/>
                <a:gd name="connsiteY1" fmla="*/ 3787787 h 3787786"/>
                <a:gd name="connsiteX2" fmla="*/ 9810594 w 9810594"/>
                <a:gd name="connsiteY2" fmla="*/ 3787787 h 37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0594" h="3787786">
                  <a:moveTo>
                    <a:pt x="0" y="0"/>
                  </a:moveTo>
                  <a:lnTo>
                    <a:pt x="0" y="3787787"/>
                  </a:lnTo>
                  <a:lnTo>
                    <a:pt x="9810594" y="3787787"/>
                  </a:lnTo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63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7ED6F-1170-CFFC-D34E-5BD311D5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AUGMENT: 5-Yr OS (ASH 2022)</a:t>
            </a:r>
            <a:endParaRPr lang="en-US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34" name="Text Box 15">
            <a:extLst>
              <a:ext uri="{FF2B5EF4-FFF2-40B4-BE49-F238E27FC236}">
                <a16:creationId xmlns:a16="http://schemas.microsoft.com/office/drawing/2014/main" xmlns="" id="{F7FB0185-CD01-0581-7A44-3F9EF62B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5" y="6373312"/>
            <a:ext cx="292075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Leonard. ASH 2022. Abstr 230.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ADD3B07-41FB-9ED9-CB37-E01DA2BF6DD8}"/>
              </a:ext>
            </a:extLst>
          </p:cNvPr>
          <p:cNvGrpSpPr/>
          <p:nvPr/>
        </p:nvGrpSpPr>
        <p:grpSpPr>
          <a:xfrm>
            <a:off x="153374" y="1340194"/>
            <a:ext cx="10834726" cy="4557725"/>
            <a:chOff x="153374" y="1340194"/>
            <a:chExt cx="10834726" cy="45577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D08AB55-1B7C-03BB-DC01-3DC7AFCDE6F9}"/>
                </a:ext>
              </a:extLst>
            </p:cNvPr>
            <p:cNvSpPr/>
            <p:nvPr/>
          </p:nvSpPr>
          <p:spPr>
            <a:xfrm>
              <a:off x="2412529" y="1703908"/>
              <a:ext cx="8070232" cy="3115847"/>
            </a:xfrm>
            <a:custGeom>
              <a:avLst/>
              <a:gdLst>
                <a:gd name="connsiteX0" fmla="*/ 0 w 9810594"/>
                <a:gd name="connsiteY0" fmla="*/ 0 h 3787786"/>
                <a:gd name="connsiteX1" fmla="*/ 0 w 9810594"/>
                <a:gd name="connsiteY1" fmla="*/ 3787787 h 3787786"/>
                <a:gd name="connsiteX2" fmla="*/ 9810594 w 9810594"/>
                <a:gd name="connsiteY2" fmla="*/ 3787787 h 37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0594" h="3787786">
                  <a:moveTo>
                    <a:pt x="0" y="0"/>
                  </a:moveTo>
                  <a:lnTo>
                    <a:pt x="0" y="3787787"/>
                  </a:lnTo>
                  <a:lnTo>
                    <a:pt x="9810594" y="3787787"/>
                  </a:lnTo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B684034-429F-A93E-6DC7-671E635EA35A}"/>
                </a:ext>
              </a:extLst>
            </p:cNvPr>
            <p:cNvSpPr txBox="1"/>
            <p:nvPr/>
          </p:nvSpPr>
          <p:spPr>
            <a:xfrm rot="16200000">
              <a:off x="1425711" y="3087477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 (%)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FC0BE69-EDE7-8796-C6F0-BA52E79E6F34}"/>
                </a:ext>
              </a:extLst>
            </p:cNvPr>
            <p:cNvGrpSpPr/>
            <p:nvPr/>
          </p:nvGrpSpPr>
          <p:grpSpPr>
            <a:xfrm>
              <a:off x="2330005" y="1713841"/>
              <a:ext cx="81923" cy="3106399"/>
              <a:chOff x="2167955" y="1887466"/>
              <a:chExt cx="81923" cy="310639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AD5AE932-44CF-2A2C-820C-EFCB14E3C9FE}"/>
                  </a:ext>
                </a:extLst>
              </p:cNvPr>
              <p:cNvCxnSpPr/>
              <p:nvPr/>
            </p:nvCxnSpPr>
            <p:spPr>
              <a:xfrm>
                <a:off x="2167955" y="2508746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FD0EA868-2B16-14EA-CBD4-F00E8AF3D613}"/>
                  </a:ext>
                </a:extLst>
              </p:cNvPr>
              <p:cNvCxnSpPr/>
              <p:nvPr/>
            </p:nvCxnSpPr>
            <p:spPr>
              <a:xfrm>
                <a:off x="2167955" y="1887466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329DAAF9-2117-898A-6F87-F3A61AD236A2}"/>
                  </a:ext>
                </a:extLst>
              </p:cNvPr>
              <p:cNvCxnSpPr/>
              <p:nvPr/>
            </p:nvCxnSpPr>
            <p:spPr>
              <a:xfrm>
                <a:off x="2167955" y="3130026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049A9EED-2912-1392-8076-98C6733C5959}"/>
                  </a:ext>
                </a:extLst>
              </p:cNvPr>
              <p:cNvCxnSpPr/>
              <p:nvPr/>
            </p:nvCxnSpPr>
            <p:spPr>
              <a:xfrm>
                <a:off x="2167955" y="3751306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60040797-5DDA-323D-6A60-7589AFE9F448}"/>
                  </a:ext>
                </a:extLst>
              </p:cNvPr>
              <p:cNvCxnSpPr/>
              <p:nvPr/>
            </p:nvCxnSpPr>
            <p:spPr>
              <a:xfrm>
                <a:off x="2167955" y="4372586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F1606556-8D4D-5BD7-DE3A-C6557C3BC9A3}"/>
                  </a:ext>
                </a:extLst>
              </p:cNvPr>
              <p:cNvCxnSpPr/>
              <p:nvPr/>
            </p:nvCxnSpPr>
            <p:spPr>
              <a:xfrm>
                <a:off x="2167955" y="4993865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05F0AB8-BF92-0281-F4A4-A7F07E7D8570}"/>
                </a:ext>
              </a:extLst>
            </p:cNvPr>
            <p:cNvGrpSpPr/>
            <p:nvPr/>
          </p:nvGrpSpPr>
          <p:grpSpPr>
            <a:xfrm>
              <a:off x="1883217" y="1540365"/>
              <a:ext cx="497253" cy="3444333"/>
              <a:chOff x="1658598" y="1713990"/>
              <a:chExt cx="497253" cy="344433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FFB1B9C-9581-5149-C41C-319FC423E154}"/>
                  </a:ext>
                </a:extLst>
              </p:cNvPr>
              <p:cNvSpPr txBox="1"/>
              <p:nvPr/>
            </p:nvSpPr>
            <p:spPr>
              <a:xfrm>
                <a:off x="1658598" y="1713990"/>
                <a:ext cx="4972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EF2BA1B-6B5A-7555-9824-3AA94561B0B1}"/>
                  </a:ext>
                </a:extLst>
              </p:cNvPr>
              <p:cNvSpPr txBox="1"/>
              <p:nvPr/>
            </p:nvSpPr>
            <p:spPr>
              <a:xfrm>
                <a:off x="1762795" y="2335146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3DF87C6-3F76-FDF7-EFD4-0A98BC00F198}"/>
                  </a:ext>
                </a:extLst>
              </p:cNvPr>
              <p:cNvSpPr txBox="1"/>
              <p:nvPr/>
            </p:nvSpPr>
            <p:spPr>
              <a:xfrm>
                <a:off x="1762795" y="295630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CFA5516-ED3F-F3A2-D847-DDB633D89D58}"/>
                  </a:ext>
                </a:extLst>
              </p:cNvPr>
              <p:cNvSpPr txBox="1"/>
              <p:nvPr/>
            </p:nvSpPr>
            <p:spPr>
              <a:xfrm>
                <a:off x="1762795" y="357746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82B44B7-EE61-5E34-2CB7-720FA7187D3E}"/>
                  </a:ext>
                </a:extLst>
              </p:cNvPr>
              <p:cNvSpPr txBox="1"/>
              <p:nvPr/>
            </p:nvSpPr>
            <p:spPr>
              <a:xfrm>
                <a:off x="1762795" y="4198616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CDF7292-F220-7134-8383-03B8CFC7E81F}"/>
                  </a:ext>
                </a:extLst>
              </p:cNvPr>
              <p:cNvSpPr txBox="1"/>
              <p:nvPr/>
            </p:nvSpPr>
            <p:spPr>
              <a:xfrm>
                <a:off x="1866988" y="481976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083A623-D8DD-21E4-21B5-DE6FC8C1374B}"/>
                </a:ext>
              </a:extLst>
            </p:cNvPr>
            <p:cNvSpPr txBox="1"/>
            <p:nvPr/>
          </p:nvSpPr>
          <p:spPr>
            <a:xfrm>
              <a:off x="6200448" y="509648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</a:t>
              </a:r>
            </a:p>
          </p:txBody>
        </p: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xmlns="" id="{93BA35FA-8DF1-DD05-C999-3A2F5BDD8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1838" y="1674168"/>
              <a:ext cx="0" cy="3153046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CF69DE1-EDC3-37E3-0ED9-20D5882574DD}"/>
                </a:ext>
              </a:extLst>
            </p:cNvPr>
            <p:cNvGrpSpPr/>
            <p:nvPr/>
          </p:nvGrpSpPr>
          <p:grpSpPr>
            <a:xfrm>
              <a:off x="2414827" y="4821030"/>
              <a:ext cx="8067893" cy="81925"/>
              <a:chOff x="2252777" y="4994655"/>
              <a:chExt cx="8067893" cy="8192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F847AAAA-68F4-C999-5795-D4802061482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211815" y="5035617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C28ACBB5-3091-45B7-A103-A48A7CD5D1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716058" y="5035617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025F361-C2E4-F315-DFC6-EBD1B794A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20301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1EFEC556-67BB-B6DC-753B-32ED7DC798B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724543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63AC7754-5C30-16E3-529F-FA76047B2A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28787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A8A33D2-162A-1C7F-C3F9-3322ABE1DAF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733030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525A0357-F25B-9927-BF22-65F6B25338D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37272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CED91E1-EEB3-BF0D-9078-4FF11036FEB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41515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573BF25-575F-C049-A9C1-D459F6C6D38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45759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6EBFA185-0014-0EBB-A139-CD9AD9E5343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50001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974D6AC0-2BBE-B3A3-78C8-0D5604F480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254244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3AD51807-9114-A025-3BA8-ED1D7F0DCE3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758486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D9A57210-8953-3586-84EF-A303C14764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262730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F750F0A-8D9E-E39D-E40A-F1CB5DDDA5E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766973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33F0C108-6A8E-FE77-34AA-2CA2536FAB4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79708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>
                <a:extLst>
                  <a:ext uri="{FF2B5EF4-FFF2-40B4-BE49-F238E27FC236}">
                    <a16:creationId xmlns:a16="http://schemas.microsoft.com/office/drawing/2014/main" xmlns="" id="{F96066CC-06B4-DCBB-0AE3-A8B2D21BD11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271215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>
                <a:extLst>
                  <a:ext uri="{FF2B5EF4-FFF2-40B4-BE49-F238E27FC236}">
                    <a16:creationId xmlns:a16="http://schemas.microsoft.com/office/drawing/2014/main" xmlns="" id="{BE0A0E09-ED4D-C67A-1A64-48272CFE71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775458" y="5035619"/>
                <a:ext cx="8192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465F647-929F-EDAB-1FA1-AF9325FE7548}"/>
                </a:ext>
              </a:extLst>
            </p:cNvPr>
            <p:cNvGrpSpPr/>
            <p:nvPr/>
          </p:nvGrpSpPr>
          <p:grpSpPr>
            <a:xfrm>
              <a:off x="2267497" y="4860528"/>
              <a:ext cx="8414572" cy="338554"/>
              <a:chOff x="2105447" y="5071628"/>
              <a:chExt cx="8414572" cy="338554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46220E4-1732-B1B0-09C6-1DAE7873CAFA}"/>
                  </a:ext>
                </a:extLst>
              </p:cNvPr>
              <p:cNvSpPr txBox="1"/>
              <p:nvPr/>
            </p:nvSpPr>
            <p:spPr>
              <a:xfrm>
                <a:off x="2105447" y="5071628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5E238D0-F6B6-A8D4-5317-AEAF70B1B354}"/>
                  </a:ext>
                </a:extLst>
              </p:cNvPr>
              <p:cNvSpPr txBox="1"/>
              <p:nvPr/>
            </p:nvSpPr>
            <p:spPr>
              <a:xfrm>
                <a:off x="2610047" y="5071628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1C3A936-65E5-1EBF-8429-73BF130DB801}"/>
                  </a:ext>
                </a:extLst>
              </p:cNvPr>
              <p:cNvSpPr txBox="1"/>
              <p:nvPr/>
            </p:nvSpPr>
            <p:spPr>
              <a:xfrm>
                <a:off x="3062551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482720D-F596-6077-CDDC-9092ADDBEAE4}"/>
                  </a:ext>
                </a:extLst>
              </p:cNvPr>
              <p:cNvSpPr txBox="1"/>
              <p:nvPr/>
            </p:nvSpPr>
            <p:spPr>
              <a:xfrm>
                <a:off x="3567153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D88345D-0154-CB71-1276-EB0FD7CB7C5B}"/>
                  </a:ext>
                </a:extLst>
              </p:cNvPr>
              <p:cNvSpPr txBox="1"/>
              <p:nvPr/>
            </p:nvSpPr>
            <p:spPr>
              <a:xfrm>
                <a:off x="4071754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C5B5B26-15FD-4564-E475-FA148449C7DA}"/>
                  </a:ext>
                </a:extLst>
              </p:cNvPr>
              <p:cNvSpPr txBox="1"/>
              <p:nvPr/>
            </p:nvSpPr>
            <p:spPr>
              <a:xfrm>
                <a:off x="4576355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FF0974A-8744-7DEC-DB6C-8AD856E76499}"/>
                  </a:ext>
                </a:extLst>
              </p:cNvPr>
              <p:cNvSpPr txBox="1"/>
              <p:nvPr/>
            </p:nvSpPr>
            <p:spPr>
              <a:xfrm>
                <a:off x="5080955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E5131DB3-69D1-6B11-BFEB-6CBE1909FFA9}"/>
                  </a:ext>
                </a:extLst>
              </p:cNvPr>
              <p:cNvSpPr txBox="1"/>
              <p:nvPr/>
            </p:nvSpPr>
            <p:spPr>
              <a:xfrm>
                <a:off x="5585555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8161E71-FD1E-6DBE-F74E-BFD4BD50A16F}"/>
                  </a:ext>
                </a:extLst>
              </p:cNvPr>
              <p:cNvSpPr txBox="1"/>
              <p:nvPr/>
            </p:nvSpPr>
            <p:spPr>
              <a:xfrm>
                <a:off x="6090156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2FB0D7C7-C8D3-B034-4695-102F54B9B30C}"/>
                  </a:ext>
                </a:extLst>
              </p:cNvPr>
              <p:cNvSpPr txBox="1"/>
              <p:nvPr/>
            </p:nvSpPr>
            <p:spPr>
              <a:xfrm>
                <a:off x="6594759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54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6721A25-3260-8D8D-26EF-8DC807F93431}"/>
                  </a:ext>
                </a:extLst>
              </p:cNvPr>
              <p:cNvSpPr txBox="1"/>
              <p:nvPr/>
            </p:nvSpPr>
            <p:spPr>
              <a:xfrm>
                <a:off x="7099358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B37E844F-601A-9DED-6CEE-0B6AFB04F53F}"/>
                  </a:ext>
                </a:extLst>
              </p:cNvPr>
              <p:cNvSpPr txBox="1"/>
              <p:nvPr/>
            </p:nvSpPr>
            <p:spPr>
              <a:xfrm>
                <a:off x="7603958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66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172AE62-D10F-A948-5FC4-D3A4E8A87AD3}"/>
                  </a:ext>
                </a:extLst>
              </p:cNvPr>
              <p:cNvSpPr txBox="1"/>
              <p:nvPr/>
            </p:nvSpPr>
            <p:spPr>
              <a:xfrm>
                <a:off x="8108560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B5EBBC6-8EBF-4284-F19F-C228C0D20E2C}"/>
                  </a:ext>
                </a:extLst>
              </p:cNvPr>
              <p:cNvSpPr txBox="1"/>
              <p:nvPr/>
            </p:nvSpPr>
            <p:spPr>
              <a:xfrm>
                <a:off x="8613162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78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A6F4053-56DD-E377-592B-67BE6358253F}"/>
                  </a:ext>
                </a:extLst>
              </p:cNvPr>
              <p:cNvSpPr txBox="1"/>
              <p:nvPr/>
            </p:nvSpPr>
            <p:spPr>
              <a:xfrm>
                <a:off x="10126962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96</a:t>
                </a:r>
              </a:p>
            </p:txBody>
          </p:sp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xmlns="" id="{EB680537-FCB5-95C8-BD22-A8892E85E067}"/>
                  </a:ext>
                </a:extLst>
              </p:cNvPr>
              <p:cNvSpPr txBox="1"/>
              <p:nvPr/>
            </p:nvSpPr>
            <p:spPr>
              <a:xfrm>
                <a:off x="9117762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84</a:t>
                </a:r>
              </a:p>
            </p:txBody>
          </p:sp>
          <p:sp>
            <p:nvSpPr>
              <p:cNvPr id="946" name="TextBox 945">
                <a:extLst>
                  <a:ext uri="{FF2B5EF4-FFF2-40B4-BE49-F238E27FC236}">
                    <a16:creationId xmlns:a16="http://schemas.microsoft.com/office/drawing/2014/main" xmlns="" id="{778309AF-E39B-60E1-E988-9ED84987240D}"/>
                  </a:ext>
                </a:extLst>
              </p:cNvPr>
              <p:cNvSpPr txBox="1"/>
              <p:nvPr/>
            </p:nvSpPr>
            <p:spPr>
              <a:xfrm>
                <a:off x="9622362" y="5071628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90</a:t>
                </a:r>
              </a:p>
            </p:txBody>
          </p:sp>
        </p:grpSp>
        <p:grpSp>
          <p:nvGrpSpPr>
            <p:cNvPr id="951" name="Group 950">
              <a:extLst>
                <a:ext uri="{FF2B5EF4-FFF2-40B4-BE49-F238E27FC236}">
                  <a16:creationId xmlns:a16="http://schemas.microsoft.com/office/drawing/2014/main" xmlns="" id="{BA16B220-C8B2-3393-0D3B-872C7D565EE5}"/>
                </a:ext>
              </a:extLst>
            </p:cNvPr>
            <p:cNvGrpSpPr/>
            <p:nvPr/>
          </p:nvGrpSpPr>
          <p:grpSpPr>
            <a:xfrm>
              <a:off x="2410793" y="1721170"/>
              <a:ext cx="7713985" cy="573196"/>
              <a:chOff x="1652975" y="1512082"/>
              <a:chExt cx="9377523" cy="696807"/>
            </a:xfrm>
          </p:grpSpPr>
          <p:grpSp>
            <p:nvGrpSpPr>
              <p:cNvPr id="1316" name="Graphic 487">
                <a:extLst>
                  <a:ext uri="{FF2B5EF4-FFF2-40B4-BE49-F238E27FC236}">
                    <a16:creationId xmlns:a16="http://schemas.microsoft.com/office/drawing/2014/main" xmlns="" id="{E35A198F-2D6B-CA49-0952-E1073E7454D5}"/>
                  </a:ext>
                </a:extLst>
              </p:cNvPr>
              <p:cNvGrpSpPr/>
              <p:nvPr/>
            </p:nvGrpSpPr>
            <p:grpSpPr>
              <a:xfrm>
                <a:off x="10957492" y="2135883"/>
                <a:ext cx="73006" cy="73006"/>
                <a:chOff x="10957492" y="2135883"/>
                <a:chExt cx="73006" cy="73006"/>
              </a:xfrm>
            </p:grpSpPr>
            <p:sp>
              <p:nvSpPr>
                <p:cNvPr id="1717" name="Freeform: Shape 1716">
                  <a:extLst>
                    <a:ext uri="{FF2B5EF4-FFF2-40B4-BE49-F238E27FC236}">
                      <a16:creationId xmlns:a16="http://schemas.microsoft.com/office/drawing/2014/main" xmlns="" id="{2B2B9110-D9CD-1E81-AE03-5AF65987F063}"/>
                    </a:ext>
                  </a:extLst>
                </p:cNvPr>
                <p:cNvSpPr/>
                <p:nvPr/>
              </p:nvSpPr>
              <p:spPr>
                <a:xfrm>
                  <a:off x="1099405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8" name="Freeform: Shape 1717">
                  <a:extLst>
                    <a:ext uri="{FF2B5EF4-FFF2-40B4-BE49-F238E27FC236}">
                      <a16:creationId xmlns:a16="http://schemas.microsoft.com/office/drawing/2014/main" xmlns="" id="{C36D32E7-8A5F-07AE-531C-0B61C2FBF4FF}"/>
                    </a:ext>
                  </a:extLst>
                </p:cNvPr>
                <p:cNvSpPr/>
                <p:nvPr/>
              </p:nvSpPr>
              <p:spPr>
                <a:xfrm>
                  <a:off x="10957492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7" name="Graphic 487">
                <a:extLst>
                  <a:ext uri="{FF2B5EF4-FFF2-40B4-BE49-F238E27FC236}">
                    <a16:creationId xmlns:a16="http://schemas.microsoft.com/office/drawing/2014/main" xmlns="" id="{5979BCBB-2208-BFC3-55A9-D01EACD055ED}"/>
                  </a:ext>
                </a:extLst>
              </p:cNvPr>
              <p:cNvGrpSpPr/>
              <p:nvPr/>
            </p:nvGrpSpPr>
            <p:grpSpPr>
              <a:xfrm>
                <a:off x="10777461" y="2135883"/>
                <a:ext cx="73006" cy="73006"/>
                <a:chOff x="10777461" y="2135883"/>
                <a:chExt cx="73006" cy="73006"/>
              </a:xfrm>
            </p:grpSpPr>
            <p:sp>
              <p:nvSpPr>
                <p:cNvPr id="1715" name="Freeform: Shape 1714">
                  <a:extLst>
                    <a:ext uri="{FF2B5EF4-FFF2-40B4-BE49-F238E27FC236}">
                      <a16:creationId xmlns:a16="http://schemas.microsoft.com/office/drawing/2014/main" xmlns="" id="{5D109314-4971-3E19-28F5-56A95DFBFA00}"/>
                    </a:ext>
                  </a:extLst>
                </p:cNvPr>
                <p:cNvSpPr/>
                <p:nvPr/>
              </p:nvSpPr>
              <p:spPr>
                <a:xfrm>
                  <a:off x="1081390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6" name="Freeform: Shape 1715">
                  <a:extLst>
                    <a:ext uri="{FF2B5EF4-FFF2-40B4-BE49-F238E27FC236}">
                      <a16:creationId xmlns:a16="http://schemas.microsoft.com/office/drawing/2014/main" xmlns="" id="{0410754C-A0AB-E6D2-106B-A6EFBD59D9A1}"/>
                    </a:ext>
                  </a:extLst>
                </p:cNvPr>
                <p:cNvSpPr/>
                <p:nvPr/>
              </p:nvSpPr>
              <p:spPr>
                <a:xfrm>
                  <a:off x="1077746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8" name="Graphic 487">
                <a:extLst>
                  <a:ext uri="{FF2B5EF4-FFF2-40B4-BE49-F238E27FC236}">
                    <a16:creationId xmlns:a16="http://schemas.microsoft.com/office/drawing/2014/main" xmlns="" id="{4EA3D50D-B084-668D-8663-0B4684A2E590}"/>
                  </a:ext>
                </a:extLst>
              </p:cNvPr>
              <p:cNvGrpSpPr/>
              <p:nvPr/>
            </p:nvGrpSpPr>
            <p:grpSpPr>
              <a:xfrm>
                <a:off x="10770071" y="2135883"/>
                <a:ext cx="73006" cy="73006"/>
                <a:chOff x="10770071" y="2135883"/>
                <a:chExt cx="73006" cy="73006"/>
              </a:xfrm>
            </p:grpSpPr>
            <p:sp>
              <p:nvSpPr>
                <p:cNvPr id="1713" name="Freeform: Shape 1712">
                  <a:extLst>
                    <a:ext uri="{FF2B5EF4-FFF2-40B4-BE49-F238E27FC236}">
                      <a16:creationId xmlns:a16="http://schemas.microsoft.com/office/drawing/2014/main" xmlns="" id="{1EB9680B-D6C7-3443-1526-E5ECBA3D5D5C}"/>
                    </a:ext>
                  </a:extLst>
                </p:cNvPr>
                <p:cNvSpPr/>
                <p:nvPr/>
              </p:nvSpPr>
              <p:spPr>
                <a:xfrm>
                  <a:off x="1080663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4" name="Freeform: Shape 1713">
                  <a:extLst>
                    <a:ext uri="{FF2B5EF4-FFF2-40B4-BE49-F238E27FC236}">
                      <a16:creationId xmlns:a16="http://schemas.microsoft.com/office/drawing/2014/main" xmlns="" id="{3C08454D-3070-2D87-B79D-17701CBCC912}"/>
                    </a:ext>
                  </a:extLst>
                </p:cNvPr>
                <p:cNvSpPr/>
                <p:nvPr/>
              </p:nvSpPr>
              <p:spPr>
                <a:xfrm>
                  <a:off x="1077007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9" name="Graphic 487">
                <a:extLst>
                  <a:ext uri="{FF2B5EF4-FFF2-40B4-BE49-F238E27FC236}">
                    <a16:creationId xmlns:a16="http://schemas.microsoft.com/office/drawing/2014/main" xmlns="" id="{4E531F96-EB93-BB66-AB64-C1C8D984E219}"/>
                  </a:ext>
                </a:extLst>
              </p:cNvPr>
              <p:cNvGrpSpPr/>
              <p:nvPr/>
            </p:nvGrpSpPr>
            <p:grpSpPr>
              <a:xfrm>
                <a:off x="10725350" y="2135883"/>
                <a:ext cx="73006" cy="73006"/>
                <a:chOff x="10725350" y="2135883"/>
                <a:chExt cx="73006" cy="73006"/>
              </a:xfrm>
            </p:grpSpPr>
            <p:sp>
              <p:nvSpPr>
                <p:cNvPr id="1711" name="Freeform: Shape 1710">
                  <a:extLst>
                    <a:ext uri="{FF2B5EF4-FFF2-40B4-BE49-F238E27FC236}">
                      <a16:creationId xmlns:a16="http://schemas.microsoft.com/office/drawing/2014/main" xmlns="" id="{511A8821-2A09-4236-052E-82C1E17DEB1B}"/>
                    </a:ext>
                  </a:extLst>
                </p:cNvPr>
                <p:cNvSpPr/>
                <p:nvPr/>
              </p:nvSpPr>
              <p:spPr>
                <a:xfrm>
                  <a:off x="1076191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2" name="Freeform: Shape 1711">
                  <a:extLst>
                    <a:ext uri="{FF2B5EF4-FFF2-40B4-BE49-F238E27FC236}">
                      <a16:creationId xmlns:a16="http://schemas.microsoft.com/office/drawing/2014/main" xmlns="" id="{B3350808-ABBE-58BB-BE4E-8310BA6D6DAD}"/>
                    </a:ext>
                  </a:extLst>
                </p:cNvPr>
                <p:cNvSpPr/>
                <p:nvPr/>
              </p:nvSpPr>
              <p:spPr>
                <a:xfrm>
                  <a:off x="1072535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0" name="Graphic 487">
                <a:extLst>
                  <a:ext uri="{FF2B5EF4-FFF2-40B4-BE49-F238E27FC236}">
                    <a16:creationId xmlns:a16="http://schemas.microsoft.com/office/drawing/2014/main" xmlns="" id="{CA241D5E-F3F2-6054-FC28-DCC62F4EAE19}"/>
                  </a:ext>
                </a:extLst>
              </p:cNvPr>
              <p:cNvGrpSpPr/>
              <p:nvPr/>
            </p:nvGrpSpPr>
            <p:grpSpPr>
              <a:xfrm>
                <a:off x="10678973" y="2135883"/>
                <a:ext cx="73006" cy="73006"/>
                <a:chOff x="10678973" y="2135883"/>
                <a:chExt cx="73006" cy="73006"/>
              </a:xfrm>
            </p:grpSpPr>
            <p:sp>
              <p:nvSpPr>
                <p:cNvPr id="1709" name="Freeform: Shape 1708">
                  <a:extLst>
                    <a:ext uri="{FF2B5EF4-FFF2-40B4-BE49-F238E27FC236}">
                      <a16:creationId xmlns:a16="http://schemas.microsoft.com/office/drawing/2014/main" xmlns="" id="{203A2C2B-689A-7335-42E5-5BAA2D0DACC3}"/>
                    </a:ext>
                  </a:extLst>
                </p:cNvPr>
                <p:cNvSpPr/>
                <p:nvPr/>
              </p:nvSpPr>
              <p:spPr>
                <a:xfrm>
                  <a:off x="10715540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0" name="Freeform: Shape 1709">
                  <a:extLst>
                    <a:ext uri="{FF2B5EF4-FFF2-40B4-BE49-F238E27FC236}">
                      <a16:creationId xmlns:a16="http://schemas.microsoft.com/office/drawing/2014/main" xmlns="" id="{5A7F2DEC-67FD-06FA-239F-41A23F2FF345}"/>
                    </a:ext>
                  </a:extLst>
                </p:cNvPr>
                <p:cNvSpPr/>
                <p:nvPr/>
              </p:nvSpPr>
              <p:spPr>
                <a:xfrm>
                  <a:off x="1067897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1" name="Graphic 487">
                <a:extLst>
                  <a:ext uri="{FF2B5EF4-FFF2-40B4-BE49-F238E27FC236}">
                    <a16:creationId xmlns:a16="http://schemas.microsoft.com/office/drawing/2014/main" xmlns="" id="{E4214AE7-7279-D3EC-94A7-28A06A9CAB8F}"/>
                  </a:ext>
                </a:extLst>
              </p:cNvPr>
              <p:cNvGrpSpPr/>
              <p:nvPr/>
            </p:nvGrpSpPr>
            <p:grpSpPr>
              <a:xfrm>
                <a:off x="10645209" y="2135883"/>
                <a:ext cx="73006" cy="73006"/>
                <a:chOff x="10645209" y="2135883"/>
                <a:chExt cx="73006" cy="73006"/>
              </a:xfrm>
            </p:grpSpPr>
            <p:sp>
              <p:nvSpPr>
                <p:cNvPr id="1707" name="Freeform: Shape 1706">
                  <a:extLst>
                    <a:ext uri="{FF2B5EF4-FFF2-40B4-BE49-F238E27FC236}">
                      <a16:creationId xmlns:a16="http://schemas.microsoft.com/office/drawing/2014/main" xmlns="" id="{FF80B187-62F2-2B89-B65B-08BA2929FA9A}"/>
                    </a:ext>
                  </a:extLst>
                </p:cNvPr>
                <p:cNvSpPr/>
                <p:nvPr/>
              </p:nvSpPr>
              <p:spPr>
                <a:xfrm>
                  <a:off x="1068177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8" name="Freeform: Shape 1707">
                  <a:extLst>
                    <a:ext uri="{FF2B5EF4-FFF2-40B4-BE49-F238E27FC236}">
                      <a16:creationId xmlns:a16="http://schemas.microsoft.com/office/drawing/2014/main" xmlns="" id="{BF946544-0DE7-9CE2-A591-00CA1D523492}"/>
                    </a:ext>
                  </a:extLst>
                </p:cNvPr>
                <p:cNvSpPr/>
                <p:nvPr/>
              </p:nvSpPr>
              <p:spPr>
                <a:xfrm>
                  <a:off x="1064520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2" name="Graphic 487">
                <a:extLst>
                  <a:ext uri="{FF2B5EF4-FFF2-40B4-BE49-F238E27FC236}">
                    <a16:creationId xmlns:a16="http://schemas.microsoft.com/office/drawing/2014/main" xmlns="" id="{95C508C9-2EB6-BBC6-0BFB-8505DECE8FCE}"/>
                  </a:ext>
                </a:extLst>
              </p:cNvPr>
              <p:cNvGrpSpPr/>
              <p:nvPr/>
            </p:nvGrpSpPr>
            <p:grpSpPr>
              <a:xfrm>
                <a:off x="10576917" y="2135883"/>
                <a:ext cx="73006" cy="73006"/>
                <a:chOff x="10576917" y="2135883"/>
                <a:chExt cx="73006" cy="73006"/>
              </a:xfrm>
            </p:grpSpPr>
            <p:sp>
              <p:nvSpPr>
                <p:cNvPr id="1705" name="Freeform: Shape 1704">
                  <a:extLst>
                    <a:ext uri="{FF2B5EF4-FFF2-40B4-BE49-F238E27FC236}">
                      <a16:creationId xmlns:a16="http://schemas.microsoft.com/office/drawing/2014/main" xmlns="" id="{073A6CF8-43AB-4B0D-3A13-E2CF5D43D797}"/>
                    </a:ext>
                  </a:extLst>
                </p:cNvPr>
                <p:cNvSpPr/>
                <p:nvPr/>
              </p:nvSpPr>
              <p:spPr>
                <a:xfrm>
                  <a:off x="1061348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6" name="Freeform: Shape 1705">
                  <a:extLst>
                    <a:ext uri="{FF2B5EF4-FFF2-40B4-BE49-F238E27FC236}">
                      <a16:creationId xmlns:a16="http://schemas.microsoft.com/office/drawing/2014/main" xmlns="" id="{200A7244-3E3A-FF23-0FE7-EEDB3EB2277D}"/>
                    </a:ext>
                  </a:extLst>
                </p:cNvPr>
                <p:cNvSpPr/>
                <p:nvPr/>
              </p:nvSpPr>
              <p:spPr>
                <a:xfrm>
                  <a:off x="10576917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3" name="Graphic 487">
                <a:extLst>
                  <a:ext uri="{FF2B5EF4-FFF2-40B4-BE49-F238E27FC236}">
                    <a16:creationId xmlns:a16="http://schemas.microsoft.com/office/drawing/2014/main" xmlns="" id="{09BEC85B-C604-BA4B-2CE7-F187B772A324}"/>
                  </a:ext>
                </a:extLst>
              </p:cNvPr>
              <p:cNvGrpSpPr/>
              <p:nvPr/>
            </p:nvGrpSpPr>
            <p:grpSpPr>
              <a:xfrm>
                <a:off x="10513085" y="2135883"/>
                <a:ext cx="73006" cy="73006"/>
                <a:chOff x="10513085" y="2135883"/>
                <a:chExt cx="73006" cy="73006"/>
              </a:xfrm>
            </p:grpSpPr>
            <p:sp>
              <p:nvSpPr>
                <p:cNvPr id="1703" name="Freeform: Shape 1702">
                  <a:extLst>
                    <a:ext uri="{FF2B5EF4-FFF2-40B4-BE49-F238E27FC236}">
                      <a16:creationId xmlns:a16="http://schemas.microsoft.com/office/drawing/2014/main" xmlns="" id="{C01121FC-581A-E9E8-62C2-7AF1B2A9E32A}"/>
                    </a:ext>
                  </a:extLst>
                </p:cNvPr>
                <p:cNvSpPr/>
                <p:nvPr/>
              </p:nvSpPr>
              <p:spPr>
                <a:xfrm>
                  <a:off x="10549652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4" name="Freeform: Shape 1703">
                  <a:extLst>
                    <a:ext uri="{FF2B5EF4-FFF2-40B4-BE49-F238E27FC236}">
                      <a16:creationId xmlns:a16="http://schemas.microsoft.com/office/drawing/2014/main" xmlns="" id="{6D34703B-B4F8-04BC-47FD-60D9A2393013}"/>
                    </a:ext>
                  </a:extLst>
                </p:cNvPr>
                <p:cNvSpPr/>
                <p:nvPr/>
              </p:nvSpPr>
              <p:spPr>
                <a:xfrm>
                  <a:off x="10513085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4" name="Graphic 487">
                <a:extLst>
                  <a:ext uri="{FF2B5EF4-FFF2-40B4-BE49-F238E27FC236}">
                    <a16:creationId xmlns:a16="http://schemas.microsoft.com/office/drawing/2014/main" xmlns="" id="{93185A55-6549-96CA-041E-45EDE3B83915}"/>
                  </a:ext>
                </a:extLst>
              </p:cNvPr>
              <p:cNvGrpSpPr/>
              <p:nvPr/>
            </p:nvGrpSpPr>
            <p:grpSpPr>
              <a:xfrm>
                <a:off x="10263488" y="2135883"/>
                <a:ext cx="72878" cy="73006"/>
                <a:chOff x="10263488" y="2135883"/>
                <a:chExt cx="72878" cy="73006"/>
              </a:xfrm>
            </p:grpSpPr>
            <p:sp>
              <p:nvSpPr>
                <p:cNvPr id="1701" name="Freeform: Shape 1700">
                  <a:extLst>
                    <a:ext uri="{FF2B5EF4-FFF2-40B4-BE49-F238E27FC236}">
                      <a16:creationId xmlns:a16="http://schemas.microsoft.com/office/drawing/2014/main" xmlns="" id="{4C077978-05B8-8E0F-832B-6F9B2BE09740}"/>
                    </a:ext>
                  </a:extLst>
                </p:cNvPr>
                <p:cNvSpPr/>
                <p:nvPr/>
              </p:nvSpPr>
              <p:spPr>
                <a:xfrm>
                  <a:off x="1029992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2" name="Freeform: Shape 1701">
                  <a:extLst>
                    <a:ext uri="{FF2B5EF4-FFF2-40B4-BE49-F238E27FC236}">
                      <a16:creationId xmlns:a16="http://schemas.microsoft.com/office/drawing/2014/main" xmlns="" id="{E90C4733-6D3D-EFB5-FB85-6CEC88E2B2C0}"/>
                    </a:ext>
                  </a:extLst>
                </p:cNvPr>
                <p:cNvSpPr/>
                <p:nvPr/>
              </p:nvSpPr>
              <p:spPr>
                <a:xfrm>
                  <a:off x="10263488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5" name="Graphic 487">
                <a:extLst>
                  <a:ext uri="{FF2B5EF4-FFF2-40B4-BE49-F238E27FC236}">
                    <a16:creationId xmlns:a16="http://schemas.microsoft.com/office/drawing/2014/main" xmlns="" id="{3C34AEE1-4919-B713-6A75-F5F2945FF762}"/>
                  </a:ext>
                </a:extLst>
              </p:cNvPr>
              <p:cNvGrpSpPr/>
              <p:nvPr/>
            </p:nvGrpSpPr>
            <p:grpSpPr>
              <a:xfrm>
                <a:off x="10258137" y="2135883"/>
                <a:ext cx="73006" cy="73006"/>
                <a:chOff x="10258137" y="2135883"/>
                <a:chExt cx="73006" cy="73006"/>
              </a:xfrm>
            </p:grpSpPr>
            <p:sp>
              <p:nvSpPr>
                <p:cNvPr id="1699" name="Freeform: Shape 1698">
                  <a:extLst>
                    <a:ext uri="{FF2B5EF4-FFF2-40B4-BE49-F238E27FC236}">
                      <a16:creationId xmlns:a16="http://schemas.microsoft.com/office/drawing/2014/main" xmlns="" id="{FF38FD03-B697-02C4-6C5F-7CC1217BA151}"/>
                    </a:ext>
                  </a:extLst>
                </p:cNvPr>
                <p:cNvSpPr/>
                <p:nvPr/>
              </p:nvSpPr>
              <p:spPr>
                <a:xfrm>
                  <a:off x="1029470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0" name="Freeform: Shape 1699">
                  <a:extLst>
                    <a:ext uri="{FF2B5EF4-FFF2-40B4-BE49-F238E27FC236}">
                      <a16:creationId xmlns:a16="http://schemas.microsoft.com/office/drawing/2014/main" xmlns="" id="{5A84CB20-0B4D-872C-1885-7164A49E031B}"/>
                    </a:ext>
                  </a:extLst>
                </p:cNvPr>
                <p:cNvSpPr/>
                <p:nvPr/>
              </p:nvSpPr>
              <p:spPr>
                <a:xfrm>
                  <a:off x="10258137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6" name="Graphic 487">
                <a:extLst>
                  <a:ext uri="{FF2B5EF4-FFF2-40B4-BE49-F238E27FC236}">
                    <a16:creationId xmlns:a16="http://schemas.microsoft.com/office/drawing/2014/main" xmlns="" id="{EC874F00-1FC4-D520-A9BE-108EC2FBCE24}"/>
                  </a:ext>
                </a:extLst>
              </p:cNvPr>
              <p:cNvGrpSpPr/>
              <p:nvPr/>
            </p:nvGrpSpPr>
            <p:grpSpPr>
              <a:xfrm>
                <a:off x="10209721" y="2135883"/>
                <a:ext cx="73006" cy="73006"/>
                <a:chOff x="10209721" y="2135883"/>
                <a:chExt cx="73006" cy="73006"/>
              </a:xfrm>
            </p:grpSpPr>
            <p:sp>
              <p:nvSpPr>
                <p:cNvPr id="1697" name="Freeform: Shape 1696">
                  <a:extLst>
                    <a:ext uri="{FF2B5EF4-FFF2-40B4-BE49-F238E27FC236}">
                      <a16:creationId xmlns:a16="http://schemas.microsoft.com/office/drawing/2014/main" xmlns="" id="{A3A77ED7-528B-B767-E260-58CAB09FBF33}"/>
                    </a:ext>
                  </a:extLst>
                </p:cNvPr>
                <p:cNvSpPr/>
                <p:nvPr/>
              </p:nvSpPr>
              <p:spPr>
                <a:xfrm>
                  <a:off x="1024628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8" name="Freeform: Shape 1697">
                  <a:extLst>
                    <a:ext uri="{FF2B5EF4-FFF2-40B4-BE49-F238E27FC236}">
                      <a16:creationId xmlns:a16="http://schemas.microsoft.com/office/drawing/2014/main" xmlns="" id="{DF68CA49-08C6-5001-B3EF-D4D6966D7E6F}"/>
                    </a:ext>
                  </a:extLst>
                </p:cNvPr>
                <p:cNvSpPr/>
                <p:nvPr/>
              </p:nvSpPr>
              <p:spPr>
                <a:xfrm>
                  <a:off x="1020972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7" name="Graphic 487">
                <a:extLst>
                  <a:ext uri="{FF2B5EF4-FFF2-40B4-BE49-F238E27FC236}">
                    <a16:creationId xmlns:a16="http://schemas.microsoft.com/office/drawing/2014/main" xmlns="" id="{81FA08C1-CD5A-A847-82AC-276ED1BA591B}"/>
                  </a:ext>
                </a:extLst>
              </p:cNvPr>
              <p:cNvGrpSpPr/>
              <p:nvPr/>
            </p:nvGrpSpPr>
            <p:grpSpPr>
              <a:xfrm>
                <a:off x="10170733" y="2135883"/>
                <a:ext cx="73006" cy="73006"/>
                <a:chOff x="10170733" y="2135883"/>
                <a:chExt cx="73006" cy="73006"/>
              </a:xfrm>
            </p:grpSpPr>
            <p:sp>
              <p:nvSpPr>
                <p:cNvPr id="1695" name="Freeform: Shape 1694">
                  <a:extLst>
                    <a:ext uri="{FF2B5EF4-FFF2-40B4-BE49-F238E27FC236}">
                      <a16:creationId xmlns:a16="http://schemas.microsoft.com/office/drawing/2014/main" xmlns="" id="{4A0604B8-B283-518E-CBCB-996ED126D0E5}"/>
                    </a:ext>
                  </a:extLst>
                </p:cNvPr>
                <p:cNvSpPr/>
                <p:nvPr/>
              </p:nvSpPr>
              <p:spPr>
                <a:xfrm>
                  <a:off x="1020717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6" name="Freeform: Shape 1695">
                  <a:extLst>
                    <a:ext uri="{FF2B5EF4-FFF2-40B4-BE49-F238E27FC236}">
                      <a16:creationId xmlns:a16="http://schemas.microsoft.com/office/drawing/2014/main" xmlns="" id="{8FF6AC84-E25E-EB60-5C3E-6EB570B98C5B}"/>
                    </a:ext>
                  </a:extLst>
                </p:cNvPr>
                <p:cNvSpPr/>
                <p:nvPr/>
              </p:nvSpPr>
              <p:spPr>
                <a:xfrm>
                  <a:off x="1017073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8" name="Graphic 487">
                <a:extLst>
                  <a:ext uri="{FF2B5EF4-FFF2-40B4-BE49-F238E27FC236}">
                    <a16:creationId xmlns:a16="http://schemas.microsoft.com/office/drawing/2014/main" xmlns="" id="{92A1F251-C4A3-4306-548B-12C630FEAF75}"/>
                  </a:ext>
                </a:extLst>
              </p:cNvPr>
              <p:cNvGrpSpPr/>
              <p:nvPr/>
            </p:nvGrpSpPr>
            <p:grpSpPr>
              <a:xfrm>
                <a:off x="10123082" y="2135883"/>
                <a:ext cx="73006" cy="73006"/>
                <a:chOff x="10123082" y="2135883"/>
                <a:chExt cx="73006" cy="73006"/>
              </a:xfrm>
            </p:grpSpPr>
            <p:sp>
              <p:nvSpPr>
                <p:cNvPr id="1693" name="Freeform: Shape 1692">
                  <a:extLst>
                    <a:ext uri="{FF2B5EF4-FFF2-40B4-BE49-F238E27FC236}">
                      <a16:creationId xmlns:a16="http://schemas.microsoft.com/office/drawing/2014/main" xmlns="" id="{C36ED76F-2527-C557-B410-5859707D039E}"/>
                    </a:ext>
                  </a:extLst>
                </p:cNvPr>
                <p:cNvSpPr/>
                <p:nvPr/>
              </p:nvSpPr>
              <p:spPr>
                <a:xfrm>
                  <a:off x="1015964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4" name="Freeform: Shape 1693">
                  <a:extLst>
                    <a:ext uri="{FF2B5EF4-FFF2-40B4-BE49-F238E27FC236}">
                      <a16:creationId xmlns:a16="http://schemas.microsoft.com/office/drawing/2014/main" xmlns="" id="{6C43B8FD-7A37-4A9C-1710-1B3AD615D843}"/>
                    </a:ext>
                  </a:extLst>
                </p:cNvPr>
                <p:cNvSpPr/>
                <p:nvPr/>
              </p:nvSpPr>
              <p:spPr>
                <a:xfrm>
                  <a:off x="10123082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9" name="Graphic 487">
                <a:extLst>
                  <a:ext uri="{FF2B5EF4-FFF2-40B4-BE49-F238E27FC236}">
                    <a16:creationId xmlns:a16="http://schemas.microsoft.com/office/drawing/2014/main" xmlns="" id="{B69D4565-A070-3D2C-BAF6-5DA318EF8349}"/>
                  </a:ext>
                </a:extLst>
              </p:cNvPr>
              <p:cNvGrpSpPr/>
              <p:nvPr/>
            </p:nvGrpSpPr>
            <p:grpSpPr>
              <a:xfrm>
                <a:off x="10061288" y="2135883"/>
                <a:ext cx="73006" cy="73006"/>
                <a:chOff x="10061288" y="2135883"/>
                <a:chExt cx="73006" cy="73006"/>
              </a:xfrm>
            </p:grpSpPr>
            <p:sp>
              <p:nvSpPr>
                <p:cNvPr id="1691" name="Freeform: Shape 1690">
                  <a:extLst>
                    <a:ext uri="{FF2B5EF4-FFF2-40B4-BE49-F238E27FC236}">
                      <a16:creationId xmlns:a16="http://schemas.microsoft.com/office/drawing/2014/main" xmlns="" id="{E16A490A-2DBB-0F44-0FAF-4F099C095CBE}"/>
                    </a:ext>
                  </a:extLst>
                </p:cNvPr>
                <p:cNvSpPr/>
                <p:nvPr/>
              </p:nvSpPr>
              <p:spPr>
                <a:xfrm>
                  <a:off x="1009785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2" name="Freeform: Shape 1691">
                  <a:extLst>
                    <a:ext uri="{FF2B5EF4-FFF2-40B4-BE49-F238E27FC236}">
                      <a16:creationId xmlns:a16="http://schemas.microsoft.com/office/drawing/2014/main" xmlns="" id="{B17A70AA-3963-A2ED-5298-46811EE3B80D}"/>
                    </a:ext>
                  </a:extLst>
                </p:cNvPr>
                <p:cNvSpPr/>
                <p:nvPr/>
              </p:nvSpPr>
              <p:spPr>
                <a:xfrm>
                  <a:off x="1006128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0" name="Graphic 487">
                <a:extLst>
                  <a:ext uri="{FF2B5EF4-FFF2-40B4-BE49-F238E27FC236}">
                    <a16:creationId xmlns:a16="http://schemas.microsoft.com/office/drawing/2014/main" xmlns="" id="{C125EE2F-E1C3-B0C4-2F60-699F8B6C06B8}"/>
                  </a:ext>
                </a:extLst>
              </p:cNvPr>
              <p:cNvGrpSpPr/>
              <p:nvPr/>
            </p:nvGrpSpPr>
            <p:grpSpPr>
              <a:xfrm>
                <a:off x="10038991" y="2135883"/>
                <a:ext cx="73006" cy="73006"/>
                <a:chOff x="10038991" y="2135883"/>
                <a:chExt cx="73006" cy="73006"/>
              </a:xfrm>
            </p:grpSpPr>
            <p:sp>
              <p:nvSpPr>
                <p:cNvPr id="1689" name="Freeform: Shape 1688">
                  <a:extLst>
                    <a:ext uri="{FF2B5EF4-FFF2-40B4-BE49-F238E27FC236}">
                      <a16:creationId xmlns:a16="http://schemas.microsoft.com/office/drawing/2014/main" xmlns="" id="{2E9CD3B2-EF2E-E2A6-4523-D1A3FED599AB}"/>
                    </a:ext>
                  </a:extLst>
                </p:cNvPr>
                <p:cNvSpPr/>
                <p:nvPr/>
              </p:nvSpPr>
              <p:spPr>
                <a:xfrm>
                  <a:off x="1007543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0" name="Freeform: Shape 1689">
                  <a:extLst>
                    <a:ext uri="{FF2B5EF4-FFF2-40B4-BE49-F238E27FC236}">
                      <a16:creationId xmlns:a16="http://schemas.microsoft.com/office/drawing/2014/main" xmlns="" id="{6F764CD2-F49A-F7B5-8CD8-426C13D3455F}"/>
                    </a:ext>
                  </a:extLst>
                </p:cNvPr>
                <p:cNvSpPr/>
                <p:nvPr/>
              </p:nvSpPr>
              <p:spPr>
                <a:xfrm>
                  <a:off x="1003899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1" name="Graphic 487">
                <a:extLst>
                  <a:ext uri="{FF2B5EF4-FFF2-40B4-BE49-F238E27FC236}">
                    <a16:creationId xmlns:a16="http://schemas.microsoft.com/office/drawing/2014/main" xmlns="" id="{4582C1E4-1346-0EF7-14DD-327820D9DB89}"/>
                  </a:ext>
                </a:extLst>
              </p:cNvPr>
              <p:cNvGrpSpPr/>
              <p:nvPr/>
            </p:nvGrpSpPr>
            <p:grpSpPr>
              <a:xfrm>
                <a:off x="9946619" y="2135883"/>
                <a:ext cx="73006" cy="73006"/>
                <a:chOff x="9946619" y="2135883"/>
                <a:chExt cx="73006" cy="73006"/>
              </a:xfrm>
            </p:grpSpPr>
            <p:sp>
              <p:nvSpPr>
                <p:cNvPr id="1687" name="Freeform: Shape 1686">
                  <a:extLst>
                    <a:ext uri="{FF2B5EF4-FFF2-40B4-BE49-F238E27FC236}">
                      <a16:creationId xmlns:a16="http://schemas.microsoft.com/office/drawing/2014/main" xmlns="" id="{801CC3FF-AA64-4C66-1245-603E260554D4}"/>
                    </a:ext>
                  </a:extLst>
                </p:cNvPr>
                <p:cNvSpPr/>
                <p:nvPr/>
              </p:nvSpPr>
              <p:spPr>
                <a:xfrm>
                  <a:off x="998318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8" name="Freeform: Shape 1687">
                  <a:extLst>
                    <a:ext uri="{FF2B5EF4-FFF2-40B4-BE49-F238E27FC236}">
                      <a16:creationId xmlns:a16="http://schemas.microsoft.com/office/drawing/2014/main" xmlns="" id="{F30CCF5E-E449-7AC7-40F5-78002958FCBB}"/>
                    </a:ext>
                  </a:extLst>
                </p:cNvPr>
                <p:cNvSpPr/>
                <p:nvPr/>
              </p:nvSpPr>
              <p:spPr>
                <a:xfrm>
                  <a:off x="994661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2" name="Graphic 487">
                <a:extLst>
                  <a:ext uri="{FF2B5EF4-FFF2-40B4-BE49-F238E27FC236}">
                    <a16:creationId xmlns:a16="http://schemas.microsoft.com/office/drawing/2014/main" xmlns="" id="{8494BA6F-DDCF-F7AB-7C17-2783AACA6E90}"/>
                  </a:ext>
                </a:extLst>
              </p:cNvPr>
              <p:cNvGrpSpPr/>
              <p:nvPr/>
            </p:nvGrpSpPr>
            <p:grpSpPr>
              <a:xfrm>
                <a:off x="9928781" y="2135883"/>
                <a:ext cx="73006" cy="73006"/>
                <a:chOff x="9928781" y="2135883"/>
                <a:chExt cx="73006" cy="73006"/>
              </a:xfrm>
            </p:grpSpPr>
            <p:sp>
              <p:nvSpPr>
                <p:cNvPr id="1685" name="Freeform: Shape 1684">
                  <a:extLst>
                    <a:ext uri="{FF2B5EF4-FFF2-40B4-BE49-F238E27FC236}">
                      <a16:creationId xmlns:a16="http://schemas.microsoft.com/office/drawing/2014/main" xmlns="" id="{49035D49-D591-3D42-9568-C95D252AF4C7}"/>
                    </a:ext>
                  </a:extLst>
                </p:cNvPr>
                <p:cNvSpPr/>
                <p:nvPr/>
              </p:nvSpPr>
              <p:spPr>
                <a:xfrm>
                  <a:off x="996522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6" name="Freeform: Shape 1685">
                  <a:extLst>
                    <a:ext uri="{FF2B5EF4-FFF2-40B4-BE49-F238E27FC236}">
                      <a16:creationId xmlns:a16="http://schemas.microsoft.com/office/drawing/2014/main" xmlns="" id="{077242FD-9084-BD31-0336-2DF2E91548B8}"/>
                    </a:ext>
                  </a:extLst>
                </p:cNvPr>
                <p:cNvSpPr/>
                <p:nvPr/>
              </p:nvSpPr>
              <p:spPr>
                <a:xfrm>
                  <a:off x="992878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3" name="Graphic 487">
                <a:extLst>
                  <a:ext uri="{FF2B5EF4-FFF2-40B4-BE49-F238E27FC236}">
                    <a16:creationId xmlns:a16="http://schemas.microsoft.com/office/drawing/2014/main" xmlns="" id="{F36DB793-4A28-45A1-D661-115BBFDFBEE7}"/>
                  </a:ext>
                </a:extLst>
              </p:cNvPr>
              <p:cNvGrpSpPr/>
              <p:nvPr/>
            </p:nvGrpSpPr>
            <p:grpSpPr>
              <a:xfrm>
                <a:off x="9897821" y="2135883"/>
                <a:ext cx="73006" cy="73006"/>
                <a:chOff x="9897821" y="2135883"/>
                <a:chExt cx="73006" cy="73006"/>
              </a:xfrm>
            </p:grpSpPr>
            <p:sp>
              <p:nvSpPr>
                <p:cNvPr id="1683" name="Freeform: Shape 1682">
                  <a:extLst>
                    <a:ext uri="{FF2B5EF4-FFF2-40B4-BE49-F238E27FC236}">
                      <a16:creationId xmlns:a16="http://schemas.microsoft.com/office/drawing/2014/main" xmlns="" id="{71852815-78E6-3C48-181F-0BFF3472F2B8}"/>
                    </a:ext>
                  </a:extLst>
                </p:cNvPr>
                <p:cNvSpPr/>
                <p:nvPr/>
              </p:nvSpPr>
              <p:spPr>
                <a:xfrm>
                  <a:off x="993438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4" name="Freeform: Shape 1683">
                  <a:extLst>
                    <a:ext uri="{FF2B5EF4-FFF2-40B4-BE49-F238E27FC236}">
                      <a16:creationId xmlns:a16="http://schemas.microsoft.com/office/drawing/2014/main" xmlns="" id="{8E30B92E-E64B-C279-0E55-FE698507B8A0}"/>
                    </a:ext>
                  </a:extLst>
                </p:cNvPr>
                <p:cNvSpPr/>
                <p:nvPr/>
              </p:nvSpPr>
              <p:spPr>
                <a:xfrm>
                  <a:off x="989782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4" name="Graphic 487">
                <a:extLst>
                  <a:ext uri="{FF2B5EF4-FFF2-40B4-BE49-F238E27FC236}">
                    <a16:creationId xmlns:a16="http://schemas.microsoft.com/office/drawing/2014/main" xmlns="" id="{C74DCD59-3731-78C7-533E-65D7A0EA1347}"/>
                  </a:ext>
                </a:extLst>
              </p:cNvPr>
              <p:cNvGrpSpPr/>
              <p:nvPr/>
            </p:nvGrpSpPr>
            <p:grpSpPr>
              <a:xfrm>
                <a:off x="9890176" y="2135883"/>
                <a:ext cx="73006" cy="73006"/>
                <a:chOff x="9890176" y="2135883"/>
                <a:chExt cx="73006" cy="73006"/>
              </a:xfrm>
            </p:grpSpPr>
            <p:sp>
              <p:nvSpPr>
                <p:cNvPr id="1681" name="Freeform: Shape 1680">
                  <a:extLst>
                    <a:ext uri="{FF2B5EF4-FFF2-40B4-BE49-F238E27FC236}">
                      <a16:creationId xmlns:a16="http://schemas.microsoft.com/office/drawing/2014/main" xmlns="" id="{B02C5B56-B38C-6FE0-636C-410739E03C63}"/>
                    </a:ext>
                  </a:extLst>
                </p:cNvPr>
                <p:cNvSpPr/>
                <p:nvPr/>
              </p:nvSpPr>
              <p:spPr>
                <a:xfrm>
                  <a:off x="992661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2" name="Freeform: Shape 1681">
                  <a:extLst>
                    <a:ext uri="{FF2B5EF4-FFF2-40B4-BE49-F238E27FC236}">
                      <a16:creationId xmlns:a16="http://schemas.microsoft.com/office/drawing/2014/main" xmlns="" id="{99E4AB32-40C8-FCC0-BD90-A2F867ADD493}"/>
                    </a:ext>
                  </a:extLst>
                </p:cNvPr>
                <p:cNvSpPr/>
                <p:nvPr/>
              </p:nvSpPr>
              <p:spPr>
                <a:xfrm>
                  <a:off x="989017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5" name="Graphic 487">
                <a:extLst>
                  <a:ext uri="{FF2B5EF4-FFF2-40B4-BE49-F238E27FC236}">
                    <a16:creationId xmlns:a16="http://schemas.microsoft.com/office/drawing/2014/main" xmlns="" id="{C0FD87AC-388A-A057-42E5-97FF0AF197B9}"/>
                  </a:ext>
                </a:extLst>
              </p:cNvPr>
              <p:cNvGrpSpPr/>
              <p:nvPr/>
            </p:nvGrpSpPr>
            <p:grpSpPr>
              <a:xfrm>
                <a:off x="9810799" y="2135883"/>
                <a:ext cx="73006" cy="73006"/>
                <a:chOff x="9810799" y="2135883"/>
                <a:chExt cx="73006" cy="73006"/>
              </a:xfrm>
            </p:grpSpPr>
            <p:sp>
              <p:nvSpPr>
                <p:cNvPr id="1679" name="Freeform: Shape 1678">
                  <a:extLst>
                    <a:ext uri="{FF2B5EF4-FFF2-40B4-BE49-F238E27FC236}">
                      <a16:creationId xmlns:a16="http://schemas.microsoft.com/office/drawing/2014/main" xmlns="" id="{73FDDC91-C6E6-5706-BD62-60E670BAC468}"/>
                    </a:ext>
                  </a:extLst>
                </p:cNvPr>
                <p:cNvSpPr/>
                <p:nvPr/>
              </p:nvSpPr>
              <p:spPr>
                <a:xfrm>
                  <a:off x="984736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0" name="Freeform: Shape 1679">
                  <a:extLst>
                    <a:ext uri="{FF2B5EF4-FFF2-40B4-BE49-F238E27FC236}">
                      <a16:creationId xmlns:a16="http://schemas.microsoft.com/office/drawing/2014/main" xmlns="" id="{7A3E40CE-1093-BE9D-F46E-78E0A1109EBA}"/>
                    </a:ext>
                  </a:extLst>
                </p:cNvPr>
                <p:cNvSpPr/>
                <p:nvPr/>
              </p:nvSpPr>
              <p:spPr>
                <a:xfrm>
                  <a:off x="981079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6" name="Graphic 487">
                <a:extLst>
                  <a:ext uri="{FF2B5EF4-FFF2-40B4-BE49-F238E27FC236}">
                    <a16:creationId xmlns:a16="http://schemas.microsoft.com/office/drawing/2014/main" xmlns="" id="{02306A5C-7AB0-ACFC-D2FE-0ABF0287578A}"/>
                  </a:ext>
                </a:extLst>
              </p:cNvPr>
              <p:cNvGrpSpPr/>
              <p:nvPr/>
            </p:nvGrpSpPr>
            <p:grpSpPr>
              <a:xfrm>
                <a:off x="9805576" y="2135883"/>
                <a:ext cx="73006" cy="73006"/>
                <a:chOff x="9805576" y="2135883"/>
                <a:chExt cx="73006" cy="73006"/>
              </a:xfrm>
            </p:grpSpPr>
            <p:sp>
              <p:nvSpPr>
                <p:cNvPr id="1677" name="Freeform: Shape 1676">
                  <a:extLst>
                    <a:ext uri="{FF2B5EF4-FFF2-40B4-BE49-F238E27FC236}">
                      <a16:creationId xmlns:a16="http://schemas.microsoft.com/office/drawing/2014/main" xmlns="" id="{AA3C9DF2-19CA-4F39-A35D-E9127D0EA7E7}"/>
                    </a:ext>
                  </a:extLst>
                </p:cNvPr>
                <p:cNvSpPr/>
                <p:nvPr/>
              </p:nvSpPr>
              <p:spPr>
                <a:xfrm>
                  <a:off x="984201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8" name="Freeform: Shape 1677">
                  <a:extLst>
                    <a:ext uri="{FF2B5EF4-FFF2-40B4-BE49-F238E27FC236}">
                      <a16:creationId xmlns:a16="http://schemas.microsoft.com/office/drawing/2014/main" xmlns="" id="{8A9C0BDE-0CC5-BA0F-F340-A00BE6841815}"/>
                    </a:ext>
                  </a:extLst>
                </p:cNvPr>
                <p:cNvSpPr/>
                <p:nvPr/>
              </p:nvSpPr>
              <p:spPr>
                <a:xfrm>
                  <a:off x="980557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7" name="Graphic 487">
                <a:extLst>
                  <a:ext uri="{FF2B5EF4-FFF2-40B4-BE49-F238E27FC236}">
                    <a16:creationId xmlns:a16="http://schemas.microsoft.com/office/drawing/2014/main" xmlns="" id="{EB0E8E94-FFC4-01FF-9631-A3FCF79795DC}"/>
                  </a:ext>
                </a:extLst>
              </p:cNvPr>
              <p:cNvGrpSpPr/>
              <p:nvPr/>
            </p:nvGrpSpPr>
            <p:grpSpPr>
              <a:xfrm>
                <a:off x="9757542" y="2135883"/>
                <a:ext cx="73006" cy="73006"/>
                <a:chOff x="9757542" y="2135883"/>
                <a:chExt cx="73006" cy="73006"/>
              </a:xfrm>
            </p:grpSpPr>
            <p:sp>
              <p:nvSpPr>
                <p:cNvPr id="1675" name="Freeform: Shape 1674">
                  <a:extLst>
                    <a:ext uri="{FF2B5EF4-FFF2-40B4-BE49-F238E27FC236}">
                      <a16:creationId xmlns:a16="http://schemas.microsoft.com/office/drawing/2014/main" xmlns="" id="{92A3E1C9-68EF-BB20-EC48-6F8734C3BC5B}"/>
                    </a:ext>
                  </a:extLst>
                </p:cNvPr>
                <p:cNvSpPr/>
                <p:nvPr/>
              </p:nvSpPr>
              <p:spPr>
                <a:xfrm>
                  <a:off x="979410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6" name="Freeform: Shape 1675">
                  <a:extLst>
                    <a:ext uri="{FF2B5EF4-FFF2-40B4-BE49-F238E27FC236}">
                      <a16:creationId xmlns:a16="http://schemas.microsoft.com/office/drawing/2014/main" xmlns="" id="{A7400978-194A-F794-37A7-B1140E37195D}"/>
                    </a:ext>
                  </a:extLst>
                </p:cNvPr>
                <p:cNvSpPr/>
                <p:nvPr/>
              </p:nvSpPr>
              <p:spPr>
                <a:xfrm>
                  <a:off x="9757542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8" name="Graphic 487">
                <a:extLst>
                  <a:ext uri="{FF2B5EF4-FFF2-40B4-BE49-F238E27FC236}">
                    <a16:creationId xmlns:a16="http://schemas.microsoft.com/office/drawing/2014/main" xmlns="" id="{74CE30B1-24CB-DA1D-F66A-4B779F016114}"/>
                  </a:ext>
                </a:extLst>
              </p:cNvPr>
              <p:cNvGrpSpPr/>
              <p:nvPr/>
            </p:nvGrpSpPr>
            <p:grpSpPr>
              <a:xfrm>
                <a:off x="9752700" y="2135883"/>
                <a:ext cx="73006" cy="73006"/>
                <a:chOff x="9752700" y="2135883"/>
                <a:chExt cx="73006" cy="73006"/>
              </a:xfrm>
            </p:grpSpPr>
            <p:sp>
              <p:nvSpPr>
                <p:cNvPr id="1673" name="Freeform: Shape 1672">
                  <a:extLst>
                    <a:ext uri="{FF2B5EF4-FFF2-40B4-BE49-F238E27FC236}">
                      <a16:creationId xmlns:a16="http://schemas.microsoft.com/office/drawing/2014/main" xmlns="" id="{9EEC0208-BF0E-C295-18C3-D4773DBC9746}"/>
                    </a:ext>
                  </a:extLst>
                </p:cNvPr>
                <p:cNvSpPr/>
                <p:nvPr/>
              </p:nvSpPr>
              <p:spPr>
                <a:xfrm>
                  <a:off x="978926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4" name="Freeform: Shape 1673">
                  <a:extLst>
                    <a:ext uri="{FF2B5EF4-FFF2-40B4-BE49-F238E27FC236}">
                      <a16:creationId xmlns:a16="http://schemas.microsoft.com/office/drawing/2014/main" xmlns="" id="{6BCC6857-E579-20E4-AA36-611DC37A3714}"/>
                    </a:ext>
                  </a:extLst>
                </p:cNvPr>
                <p:cNvSpPr/>
                <p:nvPr/>
              </p:nvSpPr>
              <p:spPr>
                <a:xfrm>
                  <a:off x="975270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9" name="Graphic 487">
                <a:extLst>
                  <a:ext uri="{FF2B5EF4-FFF2-40B4-BE49-F238E27FC236}">
                    <a16:creationId xmlns:a16="http://schemas.microsoft.com/office/drawing/2014/main" xmlns="" id="{B317FBC2-5F58-B8E4-86D4-B16F8E27CF6B}"/>
                  </a:ext>
                </a:extLst>
              </p:cNvPr>
              <p:cNvGrpSpPr/>
              <p:nvPr/>
            </p:nvGrpSpPr>
            <p:grpSpPr>
              <a:xfrm>
                <a:off x="9732570" y="2135883"/>
                <a:ext cx="73006" cy="73006"/>
                <a:chOff x="9732570" y="2135883"/>
                <a:chExt cx="73006" cy="73006"/>
              </a:xfrm>
            </p:grpSpPr>
            <p:sp>
              <p:nvSpPr>
                <p:cNvPr id="1671" name="Freeform: Shape 1670">
                  <a:extLst>
                    <a:ext uri="{FF2B5EF4-FFF2-40B4-BE49-F238E27FC236}">
                      <a16:creationId xmlns:a16="http://schemas.microsoft.com/office/drawing/2014/main" xmlns="" id="{413123C9-4185-F895-0FE6-B0884D3802B6}"/>
                    </a:ext>
                  </a:extLst>
                </p:cNvPr>
                <p:cNvSpPr/>
                <p:nvPr/>
              </p:nvSpPr>
              <p:spPr>
                <a:xfrm>
                  <a:off x="976900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2" name="Freeform: Shape 1671">
                  <a:extLst>
                    <a:ext uri="{FF2B5EF4-FFF2-40B4-BE49-F238E27FC236}">
                      <a16:creationId xmlns:a16="http://schemas.microsoft.com/office/drawing/2014/main" xmlns="" id="{6B4826BC-77A6-E424-31C2-918EEE42EB70}"/>
                    </a:ext>
                  </a:extLst>
                </p:cNvPr>
                <p:cNvSpPr/>
                <p:nvPr/>
              </p:nvSpPr>
              <p:spPr>
                <a:xfrm>
                  <a:off x="973257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0" name="Graphic 487">
                <a:extLst>
                  <a:ext uri="{FF2B5EF4-FFF2-40B4-BE49-F238E27FC236}">
                    <a16:creationId xmlns:a16="http://schemas.microsoft.com/office/drawing/2014/main" xmlns="" id="{FCBFB37D-565A-CC85-6E12-B1ABC9582105}"/>
                  </a:ext>
                </a:extLst>
              </p:cNvPr>
              <p:cNvGrpSpPr/>
              <p:nvPr/>
            </p:nvGrpSpPr>
            <p:grpSpPr>
              <a:xfrm>
                <a:off x="9727473" y="2135883"/>
                <a:ext cx="73006" cy="73006"/>
                <a:chOff x="9727473" y="2135883"/>
                <a:chExt cx="73006" cy="73006"/>
              </a:xfrm>
            </p:grpSpPr>
            <p:sp>
              <p:nvSpPr>
                <p:cNvPr id="1669" name="Freeform: Shape 1668">
                  <a:extLst>
                    <a:ext uri="{FF2B5EF4-FFF2-40B4-BE49-F238E27FC236}">
                      <a16:creationId xmlns:a16="http://schemas.microsoft.com/office/drawing/2014/main" xmlns="" id="{053BC38B-8040-8585-D062-18D9DCED64AF}"/>
                    </a:ext>
                  </a:extLst>
                </p:cNvPr>
                <p:cNvSpPr/>
                <p:nvPr/>
              </p:nvSpPr>
              <p:spPr>
                <a:xfrm>
                  <a:off x="9764040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0" name="Freeform: Shape 1669">
                  <a:extLst>
                    <a:ext uri="{FF2B5EF4-FFF2-40B4-BE49-F238E27FC236}">
                      <a16:creationId xmlns:a16="http://schemas.microsoft.com/office/drawing/2014/main" xmlns="" id="{99E377B1-640C-6219-C16C-3D5C3F52F6AB}"/>
                    </a:ext>
                  </a:extLst>
                </p:cNvPr>
                <p:cNvSpPr/>
                <p:nvPr/>
              </p:nvSpPr>
              <p:spPr>
                <a:xfrm>
                  <a:off x="972747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1" name="Graphic 487">
                <a:extLst>
                  <a:ext uri="{FF2B5EF4-FFF2-40B4-BE49-F238E27FC236}">
                    <a16:creationId xmlns:a16="http://schemas.microsoft.com/office/drawing/2014/main" xmlns="" id="{DABD5B72-A3ED-C67B-CF15-E330442708B2}"/>
                  </a:ext>
                </a:extLst>
              </p:cNvPr>
              <p:cNvGrpSpPr/>
              <p:nvPr/>
            </p:nvGrpSpPr>
            <p:grpSpPr>
              <a:xfrm>
                <a:off x="9711292" y="2135883"/>
                <a:ext cx="72878" cy="73006"/>
                <a:chOff x="9711292" y="2135883"/>
                <a:chExt cx="72878" cy="73006"/>
              </a:xfrm>
            </p:grpSpPr>
            <p:sp>
              <p:nvSpPr>
                <p:cNvPr id="1667" name="Freeform: Shape 1666">
                  <a:extLst>
                    <a:ext uri="{FF2B5EF4-FFF2-40B4-BE49-F238E27FC236}">
                      <a16:creationId xmlns:a16="http://schemas.microsoft.com/office/drawing/2014/main" xmlns="" id="{48DEBE53-0A37-EAFD-5C64-9A4DF69E8F18}"/>
                    </a:ext>
                  </a:extLst>
                </p:cNvPr>
                <p:cNvSpPr/>
                <p:nvPr/>
              </p:nvSpPr>
              <p:spPr>
                <a:xfrm>
                  <a:off x="974773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8" name="Freeform: Shape 1667">
                  <a:extLst>
                    <a:ext uri="{FF2B5EF4-FFF2-40B4-BE49-F238E27FC236}">
                      <a16:creationId xmlns:a16="http://schemas.microsoft.com/office/drawing/2014/main" xmlns="" id="{645757C7-9F1E-0271-1656-5ADD7B205E0A}"/>
                    </a:ext>
                  </a:extLst>
                </p:cNvPr>
                <p:cNvSpPr/>
                <p:nvPr/>
              </p:nvSpPr>
              <p:spPr>
                <a:xfrm>
                  <a:off x="9711292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2" name="Graphic 487">
                <a:extLst>
                  <a:ext uri="{FF2B5EF4-FFF2-40B4-BE49-F238E27FC236}">
                    <a16:creationId xmlns:a16="http://schemas.microsoft.com/office/drawing/2014/main" xmlns="" id="{8E3ACC73-B401-EFBB-946C-F6BB42D8D280}"/>
                  </a:ext>
                </a:extLst>
              </p:cNvPr>
              <p:cNvGrpSpPr/>
              <p:nvPr/>
            </p:nvGrpSpPr>
            <p:grpSpPr>
              <a:xfrm>
                <a:off x="9687211" y="2135883"/>
                <a:ext cx="73006" cy="73006"/>
                <a:chOff x="9687211" y="2135883"/>
                <a:chExt cx="73006" cy="73006"/>
              </a:xfrm>
            </p:grpSpPr>
            <p:sp>
              <p:nvSpPr>
                <p:cNvPr id="1665" name="Freeform: Shape 1664">
                  <a:extLst>
                    <a:ext uri="{FF2B5EF4-FFF2-40B4-BE49-F238E27FC236}">
                      <a16:creationId xmlns:a16="http://schemas.microsoft.com/office/drawing/2014/main" xmlns="" id="{C491FA81-7F01-489E-0667-E2D4ED8ED737}"/>
                    </a:ext>
                  </a:extLst>
                </p:cNvPr>
                <p:cNvSpPr/>
                <p:nvPr/>
              </p:nvSpPr>
              <p:spPr>
                <a:xfrm>
                  <a:off x="972377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6" name="Freeform: Shape 1665">
                  <a:extLst>
                    <a:ext uri="{FF2B5EF4-FFF2-40B4-BE49-F238E27FC236}">
                      <a16:creationId xmlns:a16="http://schemas.microsoft.com/office/drawing/2014/main" xmlns="" id="{96ECF93B-2A22-97BE-9C39-AF08C6FFDFCA}"/>
                    </a:ext>
                  </a:extLst>
                </p:cNvPr>
                <p:cNvSpPr/>
                <p:nvPr/>
              </p:nvSpPr>
              <p:spPr>
                <a:xfrm>
                  <a:off x="968721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3" name="Graphic 487">
                <a:extLst>
                  <a:ext uri="{FF2B5EF4-FFF2-40B4-BE49-F238E27FC236}">
                    <a16:creationId xmlns:a16="http://schemas.microsoft.com/office/drawing/2014/main" xmlns="" id="{241FF81E-0F71-79BD-7396-D64217E986EB}"/>
                  </a:ext>
                </a:extLst>
              </p:cNvPr>
              <p:cNvGrpSpPr/>
              <p:nvPr/>
            </p:nvGrpSpPr>
            <p:grpSpPr>
              <a:xfrm>
                <a:off x="9679694" y="2135883"/>
                <a:ext cx="73006" cy="73006"/>
                <a:chOff x="9679694" y="2135883"/>
                <a:chExt cx="73006" cy="73006"/>
              </a:xfrm>
            </p:grpSpPr>
            <p:sp>
              <p:nvSpPr>
                <p:cNvPr id="1663" name="Freeform: Shape 1662">
                  <a:extLst>
                    <a:ext uri="{FF2B5EF4-FFF2-40B4-BE49-F238E27FC236}">
                      <a16:creationId xmlns:a16="http://schemas.microsoft.com/office/drawing/2014/main" xmlns="" id="{6198F859-E462-7226-7F68-1E41104B4127}"/>
                    </a:ext>
                  </a:extLst>
                </p:cNvPr>
                <p:cNvSpPr/>
                <p:nvPr/>
              </p:nvSpPr>
              <p:spPr>
                <a:xfrm>
                  <a:off x="971626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4" name="Freeform: Shape 1663">
                  <a:extLst>
                    <a:ext uri="{FF2B5EF4-FFF2-40B4-BE49-F238E27FC236}">
                      <a16:creationId xmlns:a16="http://schemas.microsoft.com/office/drawing/2014/main" xmlns="" id="{0F91BF06-2558-D34E-AB6A-ED19ABF67062}"/>
                    </a:ext>
                  </a:extLst>
                </p:cNvPr>
                <p:cNvSpPr/>
                <p:nvPr/>
              </p:nvSpPr>
              <p:spPr>
                <a:xfrm>
                  <a:off x="9679694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4" name="Graphic 487">
                <a:extLst>
                  <a:ext uri="{FF2B5EF4-FFF2-40B4-BE49-F238E27FC236}">
                    <a16:creationId xmlns:a16="http://schemas.microsoft.com/office/drawing/2014/main" xmlns="" id="{45CAB2F8-454A-9D70-3B5D-164815B1E57D}"/>
                  </a:ext>
                </a:extLst>
              </p:cNvPr>
              <p:cNvGrpSpPr/>
              <p:nvPr/>
            </p:nvGrpSpPr>
            <p:grpSpPr>
              <a:xfrm>
                <a:off x="9673069" y="2135883"/>
                <a:ext cx="72878" cy="73006"/>
                <a:chOff x="9673069" y="2135883"/>
                <a:chExt cx="72878" cy="73006"/>
              </a:xfrm>
            </p:grpSpPr>
            <p:sp>
              <p:nvSpPr>
                <p:cNvPr id="1661" name="Freeform: Shape 1660">
                  <a:extLst>
                    <a:ext uri="{FF2B5EF4-FFF2-40B4-BE49-F238E27FC236}">
                      <a16:creationId xmlns:a16="http://schemas.microsoft.com/office/drawing/2014/main" xmlns="" id="{EF6977A3-CEC1-D86E-4FC5-C4729AE93BD6}"/>
                    </a:ext>
                  </a:extLst>
                </p:cNvPr>
                <p:cNvSpPr/>
                <p:nvPr/>
              </p:nvSpPr>
              <p:spPr>
                <a:xfrm>
                  <a:off x="970950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2" name="Freeform: Shape 1661">
                  <a:extLst>
                    <a:ext uri="{FF2B5EF4-FFF2-40B4-BE49-F238E27FC236}">
                      <a16:creationId xmlns:a16="http://schemas.microsoft.com/office/drawing/2014/main" xmlns="" id="{A58FFF30-D85E-5E02-5DD4-6F7555B5399C}"/>
                    </a:ext>
                  </a:extLst>
                </p:cNvPr>
                <p:cNvSpPr/>
                <p:nvPr/>
              </p:nvSpPr>
              <p:spPr>
                <a:xfrm>
                  <a:off x="9673069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5" name="Graphic 487">
                <a:extLst>
                  <a:ext uri="{FF2B5EF4-FFF2-40B4-BE49-F238E27FC236}">
                    <a16:creationId xmlns:a16="http://schemas.microsoft.com/office/drawing/2014/main" xmlns="" id="{819145F3-975C-95C4-2D49-37608D9A4C2D}"/>
                  </a:ext>
                </a:extLst>
              </p:cNvPr>
              <p:cNvGrpSpPr/>
              <p:nvPr/>
            </p:nvGrpSpPr>
            <p:grpSpPr>
              <a:xfrm>
                <a:off x="9657525" y="2135883"/>
                <a:ext cx="73006" cy="73006"/>
                <a:chOff x="9657525" y="2135883"/>
                <a:chExt cx="73006" cy="73006"/>
              </a:xfrm>
            </p:grpSpPr>
            <p:sp>
              <p:nvSpPr>
                <p:cNvPr id="1659" name="Freeform: Shape 1658">
                  <a:extLst>
                    <a:ext uri="{FF2B5EF4-FFF2-40B4-BE49-F238E27FC236}">
                      <a16:creationId xmlns:a16="http://schemas.microsoft.com/office/drawing/2014/main" xmlns="" id="{AE526628-EDA8-EB37-1C9E-E0D6FD2F1710}"/>
                    </a:ext>
                  </a:extLst>
                </p:cNvPr>
                <p:cNvSpPr/>
                <p:nvPr/>
              </p:nvSpPr>
              <p:spPr>
                <a:xfrm>
                  <a:off x="9694092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0" name="Freeform: Shape 1659">
                  <a:extLst>
                    <a:ext uri="{FF2B5EF4-FFF2-40B4-BE49-F238E27FC236}">
                      <a16:creationId xmlns:a16="http://schemas.microsoft.com/office/drawing/2014/main" xmlns="" id="{7ED0F1F3-DFDC-837F-CE0A-47E6AD9F164F}"/>
                    </a:ext>
                  </a:extLst>
                </p:cNvPr>
                <p:cNvSpPr/>
                <p:nvPr/>
              </p:nvSpPr>
              <p:spPr>
                <a:xfrm>
                  <a:off x="9657525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6" name="Graphic 487">
                <a:extLst>
                  <a:ext uri="{FF2B5EF4-FFF2-40B4-BE49-F238E27FC236}">
                    <a16:creationId xmlns:a16="http://schemas.microsoft.com/office/drawing/2014/main" xmlns="" id="{22CC2744-14E6-2E75-8533-9C9A30E101A5}"/>
                  </a:ext>
                </a:extLst>
              </p:cNvPr>
              <p:cNvGrpSpPr/>
              <p:nvPr/>
            </p:nvGrpSpPr>
            <p:grpSpPr>
              <a:xfrm>
                <a:off x="9446279" y="2135883"/>
                <a:ext cx="73006" cy="73006"/>
                <a:chOff x="9446279" y="2135883"/>
                <a:chExt cx="73006" cy="73006"/>
              </a:xfrm>
            </p:grpSpPr>
            <p:sp>
              <p:nvSpPr>
                <p:cNvPr id="1657" name="Freeform: Shape 1656">
                  <a:extLst>
                    <a:ext uri="{FF2B5EF4-FFF2-40B4-BE49-F238E27FC236}">
                      <a16:creationId xmlns:a16="http://schemas.microsoft.com/office/drawing/2014/main" xmlns="" id="{AFCA29DF-50E9-D27B-C24C-B2E10E2D2429}"/>
                    </a:ext>
                  </a:extLst>
                </p:cNvPr>
                <p:cNvSpPr/>
                <p:nvPr/>
              </p:nvSpPr>
              <p:spPr>
                <a:xfrm>
                  <a:off x="948284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8" name="Freeform: Shape 1657">
                  <a:extLst>
                    <a:ext uri="{FF2B5EF4-FFF2-40B4-BE49-F238E27FC236}">
                      <a16:creationId xmlns:a16="http://schemas.microsoft.com/office/drawing/2014/main" xmlns="" id="{5C26DC30-D0D4-268A-0C95-45A62B696EF4}"/>
                    </a:ext>
                  </a:extLst>
                </p:cNvPr>
                <p:cNvSpPr/>
                <p:nvPr/>
              </p:nvSpPr>
              <p:spPr>
                <a:xfrm>
                  <a:off x="944627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7" name="Graphic 487">
                <a:extLst>
                  <a:ext uri="{FF2B5EF4-FFF2-40B4-BE49-F238E27FC236}">
                    <a16:creationId xmlns:a16="http://schemas.microsoft.com/office/drawing/2014/main" xmlns="" id="{9D9054DF-32BE-13CB-3F6D-ACCDD43B13A1}"/>
                  </a:ext>
                </a:extLst>
              </p:cNvPr>
              <p:cNvGrpSpPr/>
              <p:nvPr/>
            </p:nvGrpSpPr>
            <p:grpSpPr>
              <a:xfrm>
                <a:off x="9438761" y="2135883"/>
                <a:ext cx="73006" cy="73006"/>
                <a:chOff x="9438761" y="2135883"/>
                <a:chExt cx="73006" cy="73006"/>
              </a:xfrm>
            </p:grpSpPr>
            <p:sp>
              <p:nvSpPr>
                <p:cNvPr id="1655" name="Freeform: Shape 1654">
                  <a:extLst>
                    <a:ext uri="{FF2B5EF4-FFF2-40B4-BE49-F238E27FC236}">
                      <a16:creationId xmlns:a16="http://schemas.microsoft.com/office/drawing/2014/main" xmlns="" id="{107D3778-1391-B9A9-45AB-8A92E8BC1C82}"/>
                    </a:ext>
                  </a:extLst>
                </p:cNvPr>
                <p:cNvSpPr/>
                <p:nvPr/>
              </p:nvSpPr>
              <p:spPr>
                <a:xfrm>
                  <a:off x="947532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6" name="Freeform: Shape 1655">
                  <a:extLst>
                    <a:ext uri="{FF2B5EF4-FFF2-40B4-BE49-F238E27FC236}">
                      <a16:creationId xmlns:a16="http://schemas.microsoft.com/office/drawing/2014/main" xmlns="" id="{5AABB659-8354-277F-B3E3-57442156EF7F}"/>
                    </a:ext>
                  </a:extLst>
                </p:cNvPr>
                <p:cNvSpPr/>
                <p:nvPr/>
              </p:nvSpPr>
              <p:spPr>
                <a:xfrm>
                  <a:off x="943876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8" name="Graphic 487">
                <a:extLst>
                  <a:ext uri="{FF2B5EF4-FFF2-40B4-BE49-F238E27FC236}">
                    <a16:creationId xmlns:a16="http://schemas.microsoft.com/office/drawing/2014/main" xmlns="" id="{AFCE907A-213A-50B9-3322-9D3F78ACDCF4}"/>
                  </a:ext>
                </a:extLst>
              </p:cNvPr>
              <p:cNvGrpSpPr/>
              <p:nvPr/>
            </p:nvGrpSpPr>
            <p:grpSpPr>
              <a:xfrm>
                <a:off x="9432136" y="2135883"/>
                <a:ext cx="73006" cy="73006"/>
                <a:chOff x="9432136" y="2135883"/>
                <a:chExt cx="73006" cy="73006"/>
              </a:xfrm>
            </p:grpSpPr>
            <p:sp>
              <p:nvSpPr>
                <p:cNvPr id="1653" name="Freeform: Shape 1652">
                  <a:extLst>
                    <a:ext uri="{FF2B5EF4-FFF2-40B4-BE49-F238E27FC236}">
                      <a16:creationId xmlns:a16="http://schemas.microsoft.com/office/drawing/2014/main" xmlns="" id="{F1C132C4-5EB8-CCEA-FD65-70925B650242}"/>
                    </a:ext>
                  </a:extLst>
                </p:cNvPr>
                <p:cNvSpPr/>
                <p:nvPr/>
              </p:nvSpPr>
              <p:spPr>
                <a:xfrm>
                  <a:off x="946857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4" name="Freeform: Shape 1653">
                  <a:extLst>
                    <a:ext uri="{FF2B5EF4-FFF2-40B4-BE49-F238E27FC236}">
                      <a16:creationId xmlns:a16="http://schemas.microsoft.com/office/drawing/2014/main" xmlns="" id="{FC96B9D9-2AFB-FE22-699D-C342F8F78ED4}"/>
                    </a:ext>
                  </a:extLst>
                </p:cNvPr>
                <p:cNvSpPr/>
                <p:nvPr/>
              </p:nvSpPr>
              <p:spPr>
                <a:xfrm>
                  <a:off x="943213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9" name="Graphic 487">
                <a:extLst>
                  <a:ext uri="{FF2B5EF4-FFF2-40B4-BE49-F238E27FC236}">
                    <a16:creationId xmlns:a16="http://schemas.microsoft.com/office/drawing/2014/main" xmlns="" id="{BC7D522E-DD54-D3F1-2B98-B79B6D13E050}"/>
                  </a:ext>
                </a:extLst>
              </p:cNvPr>
              <p:cNvGrpSpPr/>
              <p:nvPr/>
            </p:nvGrpSpPr>
            <p:grpSpPr>
              <a:xfrm>
                <a:off x="9416592" y="2135883"/>
                <a:ext cx="73006" cy="73006"/>
                <a:chOff x="9416592" y="2135883"/>
                <a:chExt cx="73006" cy="73006"/>
              </a:xfrm>
            </p:grpSpPr>
            <p:sp>
              <p:nvSpPr>
                <p:cNvPr id="1651" name="Freeform: Shape 1650">
                  <a:extLst>
                    <a:ext uri="{FF2B5EF4-FFF2-40B4-BE49-F238E27FC236}">
                      <a16:creationId xmlns:a16="http://schemas.microsoft.com/office/drawing/2014/main" xmlns="" id="{68931379-647B-5997-35BA-9FAD17D42F61}"/>
                    </a:ext>
                  </a:extLst>
                </p:cNvPr>
                <p:cNvSpPr/>
                <p:nvPr/>
              </p:nvSpPr>
              <p:spPr>
                <a:xfrm>
                  <a:off x="945315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2" name="Freeform: Shape 1651">
                  <a:extLst>
                    <a:ext uri="{FF2B5EF4-FFF2-40B4-BE49-F238E27FC236}">
                      <a16:creationId xmlns:a16="http://schemas.microsoft.com/office/drawing/2014/main" xmlns="" id="{9AE03575-C923-4D07-A36C-3135DB108DC4}"/>
                    </a:ext>
                  </a:extLst>
                </p:cNvPr>
                <p:cNvSpPr/>
                <p:nvPr/>
              </p:nvSpPr>
              <p:spPr>
                <a:xfrm>
                  <a:off x="9416592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0" name="Graphic 487">
                <a:extLst>
                  <a:ext uri="{FF2B5EF4-FFF2-40B4-BE49-F238E27FC236}">
                    <a16:creationId xmlns:a16="http://schemas.microsoft.com/office/drawing/2014/main" xmlns="" id="{C89CCD4A-85EC-CF90-70EF-E10623037593}"/>
                  </a:ext>
                </a:extLst>
              </p:cNvPr>
              <p:cNvGrpSpPr/>
              <p:nvPr/>
            </p:nvGrpSpPr>
            <p:grpSpPr>
              <a:xfrm>
                <a:off x="9407928" y="2135883"/>
                <a:ext cx="73006" cy="73006"/>
                <a:chOff x="9407928" y="2135883"/>
                <a:chExt cx="73006" cy="73006"/>
              </a:xfrm>
            </p:grpSpPr>
            <p:sp>
              <p:nvSpPr>
                <p:cNvPr id="1649" name="Freeform: Shape 1648">
                  <a:extLst>
                    <a:ext uri="{FF2B5EF4-FFF2-40B4-BE49-F238E27FC236}">
                      <a16:creationId xmlns:a16="http://schemas.microsoft.com/office/drawing/2014/main" xmlns="" id="{A5E37CC8-B328-AC63-5B1B-0D46729B67DC}"/>
                    </a:ext>
                  </a:extLst>
                </p:cNvPr>
                <p:cNvSpPr/>
                <p:nvPr/>
              </p:nvSpPr>
              <p:spPr>
                <a:xfrm>
                  <a:off x="944436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0" name="Freeform: Shape 1649">
                  <a:extLst>
                    <a:ext uri="{FF2B5EF4-FFF2-40B4-BE49-F238E27FC236}">
                      <a16:creationId xmlns:a16="http://schemas.microsoft.com/office/drawing/2014/main" xmlns="" id="{93A74D5A-E6E1-BF86-D04E-424B74FB7A42}"/>
                    </a:ext>
                  </a:extLst>
                </p:cNvPr>
                <p:cNvSpPr/>
                <p:nvPr/>
              </p:nvSpPr>
              <p:spPr>
                <a:xfrm>
                  <a:off x="940792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1" name="Graphic 487">
                <a:extLst>
                  <a:ext uri="{FF2B5EF4-FFF2-40B4-BE49-F238E27FC236}">
                    <a16:creationId xmlns:a16="http://schemas.microsoft.com/office/drawing/2014/main" xmlns="" id="{7B30ABEC-CE01-E785-34E3-B1D53A3E312C}"/>
                  </a:ext>
                </a:extLst>
              </p:cNvPr>
              <p:cNvGrpSpPr/>
              <p:nvPr/>
            </p:nvGrpSpPr>
            <p:grpSpPr>
              <a:xfrm>
                <a:off x="9382828" y="2135883"/>
                <a:ext cx="73006" cy="73006"/>
                <a:chOff x="9382828" y="2135883"/>
                <a:chExt cx="73006" cy="73006"/>
              </a:xfrm>
            </p:grpSpPr>
            <p:sp>
              <p:nvSpPr>
                <p:cNvPr id="1647" name="Freeform: Shape 1646">
                  <a:extLst>
                    <a:ext uri="{FF2B5EF4-FFF2-40B4-BE49-F238E27FC236}">
                      <a16:creationId xmlns:a16="http://schemas.microsoft.com/office/drawing/2014/main" xmlns="" id="{E9079EF7-BD9D-7193-E652-C269C042DDE0}"/>
                    </a:ext>
                  </a:extLst>
                </p:cNvPr>
                <p:cNvSpPr/>
                <p:nvPr/>
              </p:nvSpPr>
              <p:spPr>
                <a:xfrm>
                  <a:off x="941939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8" name="Freeform: Shape 1647">
                  <a:extLst>
                    <a:ext uri="{FF2B5EF4-FFF2-40B4-BE49-F238E27FC236}">
                      <a16:creationId xmlns:a16="http://schemas.microsoft.com/office/drawing/2014/main" xmlns="" id="{4C9A0103-DD96-67E1-5517-034846B9C4A1}"/>
                    </a:ext>
                  </a:extLst>
                </p:cNvPr>
                <p:cNvSpPr/>
                <p:nvPr/>
              </p:nvSpPr>
              <p:spPr>
                <a:xfrm>
                  <a:off x="938282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2" name="Graphic 487">
                <a:extLst>
                  <a:ext uri="{FF2B5EF4-FFF2-40B4-BE49-F238E27FC236}">
                    <a16:creationId xmlns:a16="http://schemas.microsoft.com/office/drawing/2014/main" xmlns="" id="{3349F9D8-104B-1F52-95C1-A34C8C90FFD0}"/>
                  </a:ext>
                </a:extLst>
              </p:cNvPr>
              <p:cNvGrpSpPr/>
              <p:nvPr/>
            </p:nvGrpSpPr>
            <p:grpSpPr>
              <a:xfrm>
                <a:off x="9374164" y="2135883"/>
                <a:ext cx="73006" cy="73006"/>
                <a:chOff x="9374164" y="2135883"/>
                <a:chExt cx="73006" cy="73006"/>
              </a:xfrm>
            </p:grpSpPr>
            <p:sp>
              <p:nvSpPr>
                <p:cNvPr id="1645" name="Freeform: Shape 1644">
                  <a:extLst>
                    <a:ext uri="{FF2B5EF4-FFF2-40B4-BE49-F238E27FC236}">
                      <a16:creationId xmlns:a16="http://schemas.microsoft.com/office/drawing/2014/main" xmlns="" id="{7C922FBA-3941-D0F5-F77E-C96DF1676962}"/>
                    </a:ext>
                  </a:extLst>
                </p:cNvPr>
                <p:cNvSpPr/>
                <p:nvPr/>
              </p:nvSpPr>
              <p:spPr>
                <a:xfrm>
                  <a:off x="941060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6" name="Freeform: Shape 1645">
                  <a:extLst>
                    <a:ext uri="{FF2B5EF4-FFF2-40B4-BE49-F238E27FC236}">
                      <a16:creationId xmlns:a16="http://schemas.microsoft.com/office/drawing/2014/main" xmlns="" id="{A80F35DB-EC1A-0E9E-4CC3-9D6034DBE15F}"/>
                    </a:ext>
                  </a:extLst>
                </p:cNvPr>
                <p:cNvSpPr/>
                <p:nvPr/>
              </p:nvSpPr>
              <p:spPr>
                <a:xfrm>
                  <a:off x="9374164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3" name="Graphic 487">
                <a:extLst>
                  <a:ext uri="{FF2B5EF4-FFF2-40B4-BE49-F238E27FC236}">
                    <a16:creationId xmlns:a16="http://schemas.microsoft.com/office/drawing/2014/main" xmlns="" id="{BB0F4ED6-5CBF-A196-8C16-CAB8243FB7AB}"/>
                  </a:ext>
                </a:extLst>
              </p:cNvPr>
              <p:cNvGrpSpPr/>
              <p:nvPr/>
            </p:nvGrpSpPr>
            <p:grpSpPr>
              <a:xfrm>
                <a:off x="9266758" y="2135883"/>
                <a:ext cx="73006" cy="73006"/>
                <a:chOff x="9266758" y="2135883"/>
                <a:chExt cx="73006" cy="73006"/>
              </a:xfrm>
            </p:grpSpPr>
            <p:sp>
              <p:nvSpPr>
                <p:cNvPr id="1643" name="Freeform: Shape 1642">
                  <a:extLst>
                    <a:ext uri="{FF2B5EF4-FFF2-40B4-BE49-F238E27FC236}">
                      <a16:creationId xmlns:a16="http://schemas.microsoft.com/office/drawing/2014/main" xmlns="" id="{465C61CD-DAC0-AABC-BE22-A2013A3F2DD8}"/>
                    </a:ext>
                  </a:extLst>
                </p:cNvPr>
                <p:cNvSpPr/>
                <p:nvPr/>
              </p:nvSpPr>
              <p:spPr>
                <a:xfrm>
                  <a:off x="930332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4" name="Freeform: Shape 1643">
                  <a:extLst>
                    <a:ext uri="{FF2B5EF4-FFF2-40B4-BE49-F238E27FC236}">
                      <a16:creationId xmlns:a16="http://schemas.microsoft.com/office/drawing/2014/main" xmlns="" id="{D74B54DB-85A9-75B1-0421-82B16E688A6A}"/>
                    </a:ext>
                  </a:extLst>
                </p:cNvPr>
                <p:cNvSpPr/>
                <p:nvPr/>
              </p:nvSpPr>
              <p:spPr>
                <a:xfrm>
                  <a:off x="926675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4" name="Graphic 487">
                <a:extLst>
                  <a:ext uri="{FF2B5EF4-FFF2-40B4-BE49-F238E27FC236}">
                    <a16:creationId xmlns:a16="http://schemas.microsoft.com/office/drawing/2014/main" xmlns="" id="{32723A32-AF4D-0987-0E49-9B0DDE75D709}"/>
                  </a:ext>
                </a:extLst>
              </p:cNvPr>
              <p:cNvGrpSpPr/>
              <p:nvPr/>
            </p:nvGrpSpPr>
            <p:grpSpPr>
              <a:xfrm>
                <a:off x="9258094" y="2135883"/>
                <a:ext cx="72878" cy="73006"/>
                <a:chOff x="9258094" y="2135883"/>
                <a:chExt cx="72878" cy="73006"/>
              </a:xfrm>
            </p:grpSpPr>
            <p:sp>
              <p:nvSpPr>
                <p:cNvPr id="1641" name="Freeform: Shape 1640">
                  <a:extLst>
                    <a:ext uri="{FF2B5EF4-FFF2-40B4-BE49-F238E27FC236}">
                      <a16:creationId xmlns:a16="http://schemas.microsoft.com/office/drawing/2014/main" xmlns="" id="{D64A5631-3D60-FD4B-7885-724ECF496B75}"/>
                    </a:ext>
                  </a:extLst>
                </p:cNvPr>
                <p:cNvSpPr/>
                <p:nvPr/>
              </p:nvSpPr>
              <p:spPr>
                <a:xfrm>
                  <a:off x="929453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2" name="Freeform: Shape 1641">
                  <a:extLst>
                    <a:ext uri="{FF2B5EF4-FFF2-40B4-BE49-F238E27FC236}">
                      <a16:creationId xmlns:a16="http://schemas.microsoft.com/office/drawing/2014/main" xmlns="" id="{2CB66988-0456-E004-17C6-6F0B0F46BBC0}"/>
                    </a:ext>
                  </a:extLst>
                </p:cNvPr>
                <p:cNvSpPr/>
                <p:nvPr/>
              </p:nvSpPr>
              <p:spPr>
                <a:xfrm>
                  <a:off x="9258094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5" name="Graphic 487">
                <a:extLst>
                  <a:ext uri="{FF2B5EF4-FFF2-40B4-BE49-F238E27FC236}">
                    <a16:creationId xmlns:a16="http://schemas.microsoft.com/office/drawing/2014/main" xmlns="" id="{10E4941A-3D4E-D071-1482-65A1CAA634D6}"/>
                  </a:ext>
                </a:extLst>
              </p:cNvPr>
              <p:cNvGrpSpPr/>
              <p:nvPr/>
            </p:nvGrpSpPr>
            <p:grpSpPr>
              <a:xfrm>
                <a:off x="9018308" y="2135883"/>
                <a:ext cx="73006" cy="73006"/>
                <a:chOff x="9018308" y="2135883"/>
                <a:chExt cx="73006" cy="73006"/>
              </a:xfrm>
            </p:grpSpPr>
            <p:sp>
              <p:nvSpPr>
                <p:cNvPr id="1639" name="Freeform: Shape 1638">
                  <a:extLst>
                    <a:ext uri="{FF2B5EF4-FFF2-40B4-BE49-F238E27FC236}">
                      <a16:creationId xmlns:a16="http://schemas.microsoft.com/office/drawing/2014/main" xmlns="" id="{011046BB-92EB-AF01-0E4D-684C63ED5D46}"/>
                    </a:ext>
                  </a:extLst>
                </p:cNvPr>
                <p:cNvSpPr/>
                <p:nvPr/>
              </p:nvSpPr>
              <p:spPr>
                <a:xfrm>
                  <a:off x="905487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0" name="Freeform: Shape 1639">
                  <a:extLst>
                    <a:ext uri="{FF2B5EF4-FFF2-40B4-BE49-F238E27FC236}">
                      <a16:creationId xmlns:a16="http://schemas.microsoft.com/office/drawing/2014/main" xmlns="" id="{E91CBBD5-EE7E-1F52-2AF6-D49E488E8562}"/>
                    </a:ext>
                  </a:extLst>
                </p:cNvPr>
                <p:cNvSpPr/>
                <p:nvPr/>
              </p:nvSpPr>
              <p:spPr>
                <a:xfrm>
                  <a:off x="901830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6" name="Graphic 487">
                <a:extLst>
                  <a:ext uri="{FF2B5EF4-FFF2-40B4-BE49-F238E27FC236}">
                    <a16:creationId xmlns:a16="http://schemas.microsoft.com/office/drawing/2014/main" xmlns="" id="{53681C63-1706-BF2A-1393-299E683642B3}"/>
                  </a:ext>
                </a:extLst>
              </p:cNvPr>
              <p:cNvGrpSpPr/>
              <p:nvPr/>
            </p:nvGrpSpPr>
            <p:grpSpPr>
              <a:xfrm>
                <a:off x="8994737" y="2135883"/>
                <a:ext cx="73006" cy="73006"/>
                <a:chOff x="8994737" y="2135883"/>
                <a:chExt cx="73006" cy="73006"/>
              </a:xfrm>
            </p:grpSpPr>
            <p:sp>
              <p:nvSpPr>
                <p:cNvPr id="1637" name="Freeform: Shape 1636">
                  <a:extLst>
                    <a:ext uri="{FF2B5EF4-FFF2-40B4-BE49-F238E27FC236}">
                      <a16:creationId xmlns:a16="http://schemas.microsoft.com/office/drawing/2014/main" xmlns="" id="{539C3C37-9DA8-1D84-7663-C43A8E497B3F}"/>
                    </a:ext>
                  </a:extLst>
                </p:cNvPr>
                <p:cNvSpPr/>
                <p:nvPr/>
              </p:nvSpPr>
              <p:spPr>
                <a:xfrm>
                  <a:off x="903130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8" name="Freeform: Shape 1637">
                  <a:extLst>
                    <a:ext uri="{FF2B5EF4-FFF2-40B4-BE49-F238E27FC236}">
                      <a16:creationId xmlns:a16="http://schemas.microsoft.com/office/drawing/2014/main" xmlns="" id="{236FAC2C-DB7F-A1FF-EF0C-0AB08D534B9A}"/>
                    </a:ext>
                  </a:extLst>
                </p:cNvPr>
                <p:cNvSpPr/>
                <p:nvPr/>
              </p:nvSpPr>
              <p:spPr>
                <a:xfrm>
                  <a:off x="8994737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7" name="Graphic 487">
                <a:extLst>
                  <a:ext uri="{FF2B5EF4-FFF2-40B4-BE49-F238E27FC236}">
                    <a16:creationId xmlns:a16="http://schemas.microsoft.com/office/drawing/2014/main" xmlns="" id="{89540837-A3EC-9690-8990-76DAA6B978D0}"/>
                  </a:ext>
                </a:extLst>
              </p:cNvPr>
              <p:cNvGrpSpPr/>
              <p:nvPr/>
            </p:nvGrpSpPr>
            <p:grpSpPr>
              <a:xfrm>
                <a:off x="8978428" y="2135883"/>
                <a:ext cx="73006" cy="73006"/>
                <a:chOff x="8978428" y="2135883"/>
                <a:chExt cx="73006" cy="73006"/>
              </a:xfrm>
            </p:grpSpPr>
            <p:sp>
              <p:nvSpPr>
                <p:cNvPr id="1635" name="Freeform: Shape 1634">
                  <a:extLst>
                    <a:ext uri="{FF2B5EF4-FFF2-40B4-BE49-F238E27FC236}">
                      <a16:creationId xmlns:a16="http://schemas.microsoft.com/office/drawing/2014/main" xmlns="" id="{779D7A25-A943-D6D8-B89F-5818C47F5455}"/>
                    </a:ext>
                  </a:extLst>
                </p:cNvPr>
                <p:cNvSpPr/>
                <p:nvPr/>
              </p:nvSpPr>
              <p:spPr>
                <a:xfrm>
                  <a:off x="901499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6" name="Freeform: Shape 1635">
                  <a:extLst>
                    <a:ext uri="{FF2B5EF4-FFF2-40B4-BE49-F238E27FC236}">
                      <a16:creationId xmlns:a16="http://schemas.microsoft.com/office/drawing/2014/main" xmlns="" id="{13D1D400-3BB3-A8C3-3A4E-66A697D2F4EF}"/>
                    </a:ext>
                  </a:extLst>
                </p:cNvPr>
                <p:cNvSpPr/>
                <p:nvPr/>
              </p:nvSpPr>
              <p:spPr>
                <a:xfrm>
                  <a:off x="897842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8" name="Graphic 487">
                <a:extLst>
                  <a:ext uri="{FF2B5EF4-FFF2-40B4-BE49-F238E27FC236}">
                    <a16:creationId xmlns:a16="http://schemas.microsoft.com/office/drawing/2014/main" xmlns="" id="{F50FA89B-BA43-66FE-FFD3-A3E15D123407}"/>
                  </a:ext>
                </a:extLst>
              </p:cNvPr>
              <p:cNvGrpSpPr/>
              <p:nvPr/>
            </p:nvGrpSpPr>
            <p:grpSpPr>
              <a:xfrm>
                <a:off x="9057805" y="2135883"/>
                <a:ext cx="73006" cy="73006"/>
                <a:chOff x="9057805" y="2135883"/>
                <a:chExt cx="73006" cy="73006"/>
              </a:xfrm>
            </p:grpSpPr>
            <p:sp>
              <p:nvSpPr>
                <p:cNvPr id="1633" name="Freeform: Shape 1632">
                  <a:extLst>
                    <a:ext uri="{FF2B5EF4-FFF2-40B4-BE49-F238E27FC236}">
                      <a16:creationId xmlns:a16="http://schemas.microsoft.com/office/drawing/2014/main" xmlns="" id="{30A74388-26E2-65E7-6F02-FC9662047106}"/>
                    </a:ext>
                  </a:extLst>
                </p:cNvPr>
                <p:cNvSpPr/>
                <p:nvPr/>
              </p:nvSpPr>
              <p:spPr>
                <a:xfrm>
                  <a:off x="909424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4" name="Freeform: Shape 1633">
                  <a:extLst>
                    <a:ext uri="{FF2B5EF4-FFF2-40B4-BE49-F238E27FC236}">
                      <a16:creationId xmlns:a16="http://schemas.microsoft.com/office/drawing/2014/main" xmlns="" id="{8C4D5B9F-4B0E-1885-A177-AD06E6D04BFA}"/>
                    </a:ext>
                  </a:extLst>
                </p:cNvPr>
                <p:cNvSpPr/>
                <p:nvPr/>
              </p:nvSpPr>
              <p:spPr>
                <a:xfrm>
                  <a:off x="9057805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9" name="Graphic 487">
                <a:extLst>
                  <a:ext uri="{FF2B5EF4-FFF2-40B4-BE49-F238E27FC236}">
                    <a16:creationId xmlns:a16="http://schemas.microsoft.com/office/drawing/2014/main" xmlns="" id="{4B6BE98C-04F2-A68B-4E70-055EFDC3290A}"/>
                  </a:ext>
                </a:extLst>
              </p:cNvPr>
              <p:cNvGrpSpPr/>
              <p:nvPr/>
            </p:nvGrpSpPr>
            <p:grpSpPr>
              <a:xfrm>
                <a:off x="9096410" y="2135883"/>
                <a:ext cx="73006" cy="73006"/>
                <a:chOff x="9096410" y="2135883"/>
                <a:chExt cx="73006" cy="73006"/>
              </a:xfrm>
            </p:grpSpPr>
            <p:sp>
              <p:nvSpPr>
                <p:cNvPr id="1631" name="Freeform: Shape 1630">
                  <a:extLst>
                    <a:ext uri="{FF2B5EF4-FFF2-40B4-BE49-F238E27FC236}">
                      <a16:creationId xmlns:a16="http://schemas.microsoft.com/office/drawing/2014/main" xmlns="" id="{5754FBA6-60CA-7DDF-11E8-990FDB6ED154}"/>
                    </a:ext>
                  </a:extLst>
                </p:cNvPr>
                <p:cNvSpPr/>
                <p:nvPr/>
              </p:nvSpPr>
              <p:spPr>
                <a:xfrm>
                  <a:off x="913284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2" name="Freeform: Shape 1631">
                  <a:extLst>
                    <a:ext uri="{FF2B5EF4-FFF2-40B4-BE49-F238E27FC236}">
                      <a16:creationId xmlns:a16="http://schemas.microsoft.com/office/drawing/2014/main" xmlns="" id="{FF4ACF9E-6952-7DA1-3D84-A0B90A9FA0FE}"/>
                    </a:ext>
                  </a:extLst>
                </p:cNvPr>
                <p:cNvSpPr/>
                <p:nvPr/>
              </p:nvSpPr>
              <p:spPr>
                <a:xfrm>
                  <a:off x="909641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0" name="Graphic 487">
                <a:extLst>
                  <a:ext uri="{FF2B5EF4-FFF2-40B4-BE49-F238E27FC236}">
                    <a16:creationId xmlns:a16="http://schemas.microsoft.com/office/drawing/2014/main" xmlns="" id="{6D92DF65-D240-4FC6-3946-A5189880B11F}"/>
                  </a:ext>
                </a:extLst>
              </p:cNvPr>
              <p:cNvGrpSpPr/>
              <p:nvPr/>
            </p:nvGrpSpPr>
            <p:grpSpPr>
              <a:xfrm>
                <a:off x="9009644" y="2135883"/>
                <a:ext cx="72878" cy="73006"/>
                <a:chOff x="9009644" y="2135883"/>
                <a:chExt cx="72878" cy="73006"/>
              </a:xfrm>
            </p:grpSpPr>
            <p:sp>
              <p:nvSpPr>
                <p:cNvPr id="1629" name="Freeform: Shape 1628">
                  <a:extLst>
                    <a:ext uri="{FF2B5EF4-FFF2-40B4-BE49-F238E27FC236}">
                      <a16:creationId xmlns:a16="http://schemas.microsoft.com/office/drawing/2014/main" xmlns="" id="{899AD5F9-BC57-0630-BE4D-12481AC02591}"/>
                    </a:ext>
                  </a:extLst>
                </p:cNvPr>
                <p:cNvSpPr/>
                <p:nvPr/>
              </p:nvSpPr>
              <p:spPr>
                <a:xfrm>
                  <a:off x="904608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0" name="Freeform: Shape 1629">
                  <a:extLst>
                    <a:ext uri="{FF2B5EF4-FFF2-40B4-BE49-F238E27FC236}">
                      <a16:creationId xmlns:a16="http://schemas.microsoft.com/office/drawing/2014/main" xmlns="" id="{FB902C39-0EE8-A143-BB9B-309E107E65C8}"/>
                    </a:ext>
                  </a:extLst>
                </p:cNvPr>
                <p:cNvSpPr/>
                <p:nvPr/>
              </p:nvSpPr>
              <p:spPr>
                <a:xfrm>
                  <a:off x="9009644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1" name="Graphic 487">
                <a:extLst>
                  <a:ext uri="{FF2B5EF4-FFF2-40B4-BE49-F238E27FC236}">
                    <a16:creationId xmlns:a16="http://schemas.microsoft.com/office/drawing/2014/main" xmlns="" id="{103D2D0B-D8F9-9BEA-C4CD-75D08B977FAF}"/>
                  </a:ext>
                </a:extLst>
              </p:cNvPr>
              <p:cNvGrpSpPr/>
              <p:nvPr/>
            </p:nvGrpSpPr>
            <p:grpSpPr>
              <a:xfrm>
                <a:off x="8775973" y="2135883"/>
                <a:ext cx="73006" cy="73006"/>
                <a:chOff x="8775973" y="2135883"/>
                <a:chExt cx="73006" cy="73006"/>
              </a:xfrm>
            </p:grpSpPr>
            <p:sp>
              <p:nvSpPr>
                <p:cNvPr id="1627" name="Freeform: Shape 1626">
                  <a:extLst>
                    <a:ext uri="{FF2B5EF4-FFF2-40B4-BE49-F238E27FC236}">
                      <a16:creationId xmlns:a16="http://schemas.microsoft.com/office/drawing/2014/main" xmlns="" id="{FD6D93F7-FE91-30B1-19D1-DB7026F413A5}"/>
                    </a:ext>
                  </a:extLst>
                </p:cNvPr>
                <p:cNvSpPr/>
                <p:nvPr/>
              </p:nvSpPr>
              <p:spPr>
                <a:xfrm>
                  <a:off x="8812540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8" name="Freeform: Shape 1627">
                  <a:extLst>
                    <a:ext uri="{FF2B5EF4-FFF2-40B4-BE49-F238E27FC236}">
                      <a16:creationId xmlns:a16="http://schemas.microsoft.com/office/drawing/2014/main" xmlns="" id="{7F525B24-D11B-C93F-DA39-58E6624C2977}"/>
                    </a:ext>
                  </a:extLst>
                </p:cNvPr>
                <p:cNvSpPr/>
                <p:nvPr/>
              </p:nvSpPr>
              <p:spPr>
                <a:xfrm>
                  <a:off x="877597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2" name="Graphic 487">
                <a:extLst>
                  <a:ext uri="{FF2B5EF4-FFF2-40B4-BE49-F238E27FC236}">
                    <a16:creationId xmlns:a16="http://schemas.microsoft.com/office/drawing/2014/main" xmlns="" id="{7DD8F617-90BF-D101-F09D-6C221BB3EABD}"/>
                  </a:ext>
                </a:extLst>
              </p:cNvPr>
              <p:cNvGrpSpPr/>
              <p:nvPr/>
            </p:nvGrpSpPr>
            <p:grpSpPr>
              <a:xfrm>
                <a:off x="8814579" y="2135883"/>
                <a:ext cx="73006" cy="73006"/>
                <a:chOff x="8814579" y="2135883"/>
                <a:chExt cx="73006" cy="73006"/>
              </a:xfrm>
            </p:grpSpPr>
            <p:sp>
              <p:nvSpPr>
                <p:cNvPr id="1625" name="Freeform: Shape 1624">
                  <a:extLst>
                    <a:ext uri="{FF2B5EF4-FFF2-40B4-BE49-F238E27FC236}">
                      <a16:creationId xmlns:a16="http://schemas.microsoft.com/office/drawing/2014/main" xmlns="" id="{CD5906C0-B284-03FF-E605-6C1765EB330E}"/>
                    </a:ext>
                  </a:extLst>
                </p:cNvPr>
                <p:cNvSpPr/>
                <p:nvPr/>
              </p:nvSpPr>
              <p:spPr>
                <a:xfrm>
                  <a:off x="885114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6" name="Freeform: Shape 1625">
                  <a:extLst>
                    <a:ext uri="{FF2B5EF4-FFF2-40B4-BE49-F238E27FC236}">
                      <a16:creationId xmlns:a16="http://schemas.microsoft.com/office/drawing/2014/main" xmlns="" id="{19B555CA-8CBE-54E2-E704-B134ECD918FF}"/>
                    </a:ext>
                  </a:extLst>
                </p:cNvPr>
                <p:cNvSpPr/>
                <p:nvPr/>
              </p:nvSpPr>
              <p:spPr>
                <a:xfrm>
                  <a:off x="881457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3" name="Graphic 487">
                <a:extLst>
                  <a:ext uri="{FF2B5EF4-FFF2-40B4-BE49-F238E27FC236}">
                    <a16:creationId xmlns:a16="http://schemas.microsoft.com/office/drawing/2014/main" xmlns="" id="{3AED9F74-FCCF-1AA9-192A-530CA514EA16}"/>
                  </a:ext>
                </a:extLst>
              </p:cNvPr>
              <p:cNvGrpSpPr/>
              <p:nvPr/>
            </p:nvGrpSpPr>
            <p:grpSpPr>
              <a:xfrm>
                <a:off x="8840188" y="2135883"/>
                <a:ext cx="73006" cy="73006"/>
                <a:chOff x="8840188" y="2135883"/>
                <a:chExt cx="73006" cy="73006"/>
              </a:xfrm>
            </p:grpSpPr>
            <p:sp>
              <p:nvSpPr>
                <p:cNvPr id="1623" name="Freeform: Shape 1622">
                  <a:extLst>
                    <a:ext uri="{FF2B5EF4-FFF2-40B4-BE49-F238E27FC236}">
                      <a16:creationId xmlns:a16="http://schemas.microsoft.com/office/drawing/2014/main" xmlns="" id="{F183760D-F10A-9FDD-7D5D-083C118BDC1C}"/>
                    </a:ext>
                  </a:extLst>
                </p:cNvPr>
                <p:cNvSpPr/>
                <p:nvPr/>
              </p:nvSpPr>
              <p:spPr>
                <a:xfrm>
                  <a:off x="887675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4" name="Freeform: Shape 1623">
                  <a:extLst>
                    <a:ext uri="{FF2B5EF4-FFF2-40B4-BE49-F238E27FC236}">
                      <a16:creationId xmlns:a16="http://schemas.microsoft.com/office/drawing/2014/main" xmlns="" id="{6D142C18-FD8F-C2F7-3987-155EA2075800}"/>
                    </a:ext>
                  </a:extLst>
                </p:cNvPr>
                <p:cNvSpPr/>
                <p:nvPr/>
              </p:nvSpPr>
              <p:spPr>
                <a:xfrm>
                  <a:off x="884018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4" name="Graphic 487">
                <a:extLst>
                  <a:ext uri="{FF2B5EF4-FFF2-40B4-BE49-F238E27FC236}">
                    <a16:creationId xmlns:a16="http://schemas.microsoft.com/office/drawing/2014/main" xmlns="" id="{22DE45D1-C1E5-5A81-B80C-786C3C1587F2}"/>
                  </a:ext>
                </a:extLst>
              </p:cNvPr>
              <p:cNvGrpSpPr/>
              <p:nvPr/>
            </p:nvGrpSpPr>
            <p:grpSpPr>
              <a:xfrm>
                <a:off x="8848979" y="2135883"/>
                <a:ext cx="73006" cy="73006"/>
                <a:chOff x="8848979" y="2135883"/>
                <a:chExt cx="73006" cy="73006"/>
              </a:xfrm>
            </p:grpSpPr>
            <p:sp>
              <p:nvSpPr>
                <p:cNvPr id="1621" name="Freeform: Shape 1620">
                  <a:extLst>
                    <a:ext uri="{FF2B5EF4-FFF2-40B4-BE49-F238E27FC236}">
                      <a16:creationId xmlns:a16="http://schemas.microsoft.com/office/drawing/2014/main" xmlns="" id="{53D9C632-7C82-4DA5-219E-F3A206E76280}"/>
                    </a:ext>
                  </a:extLst>
                </p:cNvPr>
                <p:cNvSpPr/>
                <p:nvPr/>
              </p:nvSpPr>
              <p:spPr>
                <a:xfrm>
                  <a:off x="888554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2" name="Freeform: Shape 1621">
                  <a:extLst>
                    <a:ext uri="{FF2B5EF4-FFF2-40B4-BE49-F238E27FC236}">
                      <a16:creationId xmlns:a16="http://schemas.microsoft.com/office/drawing/2014/main" xmlns="" id="{1CA29F75-5291-6C2E-E150-95F8BA8C69C0}"/>
                    </a:ext>
                  </a:extLst>
                </p:cNvPr>
                <p:cNvSpPr/>
                <p:nvPr/>
              </p:nvSpPr>
              <p:spPr>
                <a:xfrm>
                  <a:off x="884897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5" name="Graphic 487">
                <a:extLst>
                  <a:ext uri="{FF2B5EF4-FFF2-40B4-BE49-F238E27FC236}">
                    <a16:creationId xmlns:a16="http://schemas.microsoft.com/office/drawing/2014/main" xmlns="" id="{CB9434D7-C342-B1ED-8D97-23C8298709D3}"/>
                  </a:ext>
                </a:extLst>
              </p:cNvPr>
              <p:cNvGrpSpPr/>
              <p:nvPr/>
            </p:nvGrpSpPr>
            <p:grpSpPr>
              <a:xfrm>
                <a:off x="8854458" y="2135883"/>
                <a:ext cx="73006" cy="73006"/>
                <a:chOff x="8854458" y="2135883"/>
                <a:chExt cx="73006" cy="73006"/>
              </a:xfrm>
            </p:grpSpPr>
            <p:sp>
              <p:nvSpPr>
                <p:cNvPr id="1619" name="Freeform: Shape 1618">
                  <a:extLst>
                    <a:ext uri="{FF2B5EF4-FFF2-40B4-BE49-F238E27FC236}">
                      <a16:creationId xmlns:a16="http://schemas.microsoft.com/office/drawing/2014/main" xmlns="" id="{256138D6-93BF-8643-13DB-3863F5EB74FB}"/>
                    </a:ext>
                  </a:extLst>
                </p:cNvPr>
                <p:cNvSpPr/>
                <p:nvPr/>
              </p:nvSpPr>
              <p:spPr>
                <a:xfrm>
                  <a:off x="889102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0" name="Freeform: Shape 1619">
                  <a:extLst>
                    <a:ext uri="{FF2B5EF4-FFF2-40B4-BE49-F238E27FC236}">
                      <a16:creationId xmlns:a16="http://schemas.microsoft.com/office/drawing/2014/main" xmlns="" id="{6AE33E52-3DFA-1D9D-89DB-A3C708C03012}"/>
                    </a:ext>
                  </a:extLst>
                </p:cNvPr>
                <p:cNvSpPr/>
                <p:nvPr/>
              </p:nvSpPr>
              <p:spPr>
                <a:xfrm>
                  <a:off x="885445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6" name="Graphic 487">
                <a:extLst>
                  <a:ext uri="{FF2B5EF4-FFF2-40B4-BE49-F238E27FC236}">
                    <a16:creationId xmlns:a16="http://schemas.microsoft.com/office/drawing/2014/main" xmlns="" id="{6D152A38-5245-4E69-70D9-776227AE4477}"/>
                  </a:ext>
                </a:extLst>
              </p:cNvPr>
              <p:cNvGrpSpPr/>
              <p:nvPr/>
            </p:nvGrpSpPr>
            <p:grpSpPr>
              <a:xfrm>
                <a:off x="8885546" y="2135883"/>
                <a:ext cx="72878" cy="73006"/>
                <a:chOff x="8885546" y="2135883"/>
                <a:chExt cx="72878" cy="73006"/>
              </a:xfrm>
            </p:grpSpPr>
            <p:sp>
              <p:nvSpPr>
                <p:cNvPr id="1617" name="Freeform: Shape 1616">
                  <a:extLst>
                    <a:ext uri="{FF2B5EF4-FFF2-40B4-BE49-F238E27FC236}">
                      <a16:creationId xmlns:a16="http://schemas.microsoft.com/office/drawing/2014/main" xmlns="" id="{0635C3CE-D176-A025-F6CE-079B6A497EDD}"/>
                    </a:ext>
                  </a:extLst>
                </p:cNvPr>
                <p:cNvSpPr/>
                <p:nvPr/>
              </p:nvSpPr>
              <p:spPr>
                <a:xfrm>
                  <a:off x="892198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8" name="Freeform: Shape 1617">
                  <a:extLst>
                    <a:ext uri="{FF2B5EF4-FFF2-40B4-BE49-F238E27FC236}">
                      <a16:creationId xmlns:a16="http://schemas.microsoft.com/office/drawing/2014/main" xmlns="" id="{37035ABF-FF3C-FC1F-B668-DC3BDE5CB35B}"/>
                    </a:ext>
                  </a:extLst>
                </p:cNvPr>
                <p:cNvSpPr/>
                <p:nvPr/>
              </p:nvSpPr>
              <p:spPr>
                <a:xfrm>
                  <a:off x="8885546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7" name="Graphic 487">
                <a:extLst>
                  <a:ext uri="{FF2B5EF4-FFF2-40B4-BE49-F238E27FC236}">
                    <a16:creationId xmlns:a16="http://schemas.microsoft.com/office/drawing/2014/main" xmlns="" id="{6DBE6656-9A0D-BD84-8360-9DF0A9431C6B}"/>
                  </a:ext>
                </a:extLst>
              </p:cNvPr>
              <p:cNvGrpSpPr/>
              <p:nvPr/>
            </p:nvGrpSpPr>
            <p:grpSpPr>
              <a:xfrm>
                <a:off x="8924406" y="2135883"/>
                <a:ext cx="73006" cy="73006"/>
                <a:chOff x="8924406" y="2135883"/>
                <a:chExt cx="73006" cy="73006"/>
              </a:xfrm>
            </p:grpSpPr>
            <p:sp>
              <p:nvSpPr>
                <p:cNvPr id="1615" name="Freeform: Shape 1614">
                  <a:extLst>
                    <a:ext uri="{FF2B5EF4-FFF2-40B4-BE49-F238E27FC236}">
                      <a16:creationId xmlns:a16="http://schemas.microsoft.com/office/drawing/2014/main" xmlns="" id="{11B37672-6C6B-E1C1-45E3-C001C4E4EA7E}"/>
                    </a:ext>
                  </a:extLst>
                </p:cNvPr>
                <p:cNvSpPr/>
                <p:nvPr/>
              </p:nvSpPr>
              <p:spPr>
                <a:xfrm>
                  <a:off x="896084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6" name="Freeform: Shape 1615">
                  <a:extLst>
                    <a:ext uri="{FF2B5EF4-FFF2-40B4-BE49-F238E27FC236}">
                      <a16:creationId xmlns:a16="http://schemas.microsoft.com/office/drawing/2014/main" xmlns="" id="{2732DBB4-190D-6574-733A-5ACFBBC7650F}"/>
                    </a:ext>
                  </a:extLst>
                </p:cNvPr>
                <p:cNvSpPr/>
                <p:nvPr/>
              </p:nvSpPr>
              <p:spPr>
                <a:xfrm>
                  <a:off x="892440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8" name="Graphic 487">
                <a:extLst>
                  <a:ext uri="{FF2B5EF4-FFF2-40B4-BE49-F238E27FC236}">
                    <a16:creationId xmlns:a16="http://schemas.microsoft.com/office/drawing/2014/main" xmlns="" id="{FE51CA49-5D54-686C-F73B-03499FA830EF}"/>
                  </a:ext>
                </a:extLst>
              </p:cNvPr>
              <p:cNvGrpSpPr/>
              <p:nvPr/>
            </p:nvGrpSpPr>
            <p:grpSpPr>
              <a:xfrm>
                <a:off x="8737368" y="2135883"/>
                <a:ext cx="73006" cy="73006"/>
                <a:chOff x="8737368" y="2135883"/>
                <a:chExt cx="73006" cy="73006"/>
              </a:xfrm>
            </p:grpSpPr>
            <p:sp>
              <p:nvSpPr>
                <p:cNvPr id="1613" name="Freeform: Shape 1612">
                  <a:extLst>
                    <a:ext uri="{FF2B5EF4-FFF2-40B4-BE49-F238E27FC236}">
                      <a16:creationId xmlns:a16="http://schemas.microsoft.com/office/drawing/2014/main" xmlns="" id="{0938A92D-804D-6314-2292-3B72886530AA}"/>
                    </a:ext>
                  </a:extLst>
                </p:cNvPr>
                <p:cNvSpPr/>
                <p:nvPr/>
              </p:nvSpPr>
              <p:spPr>
                <a:xfrm>
                  <a:off x="877380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4" name="Freeform: Shape 1613">
                  <a:extLst>
                    <a:ext uri="{FF2B5EF4-FFF2-40B4-BE49-F238E27FC236}">
                      <a16:creationId xmlns:a16="http://schemas.microsoft.com/office/drawing/2014/main" xmlns="" id="{F45D081E-F8C0-A700-0594-1256D49634C1}"/>
                    </a:ext>
                  </a:extLst>
                </p:cNvPr>
                <p:cNvSpPr/>
                <p:nvPr/>
              </p:nvSpPr>
              <p:spPr>
                <a:xfrm>
                  <a:off x="8737368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9" name="Graphic 487">
                <a:extLst>
                  <a:ext uri="{FF2B5EF4-FFF2-40B4-BE49-F238E27FC236}">
                    <a16:creationId xmlns:a16="http://schemas.microsoft.com/office/drawing/2014/main" xmlns="" id="{22650A42-215D-B55C-5063-587F6E2088B0}"/>
                  </a:ext>
                </a:extLst>
              </p:cNvPr>
              <p:cNvGrpSpPr/>
              <p:nvPr/>
            </p:nvGrpSpPr>
            <p:grpSpPr>
              <a:xfrm>
                <a:off x="8644231" y="2135883"/>
                <a:ext cx="73006" cy="73006"/>
                <a:chOff x="8644231" y="2135883"/>
                <a:chExt cx="73006" cy="73006"/>
              </a:xfrm>
            </p:grpSpPr>
            <p:sp>
              <p:nvSpPr>
                <p:cNvPr id="1611" name="Freeform: Shape 1610">
                  <a:extLst>
                    <a:ext uri="{FF2B5EF4-FFF2-40B4-BE49-F238E27FC236}">
                      <a16:creationId xmlns:a16="http://schemas.microsoft.com/office/drawing/2014/main" xmlns="" id="{73E7D65B-A8D3-4C27-787E-933455266C81}"/>
                    </a:ext>
                  </a:extLst>
                </p:cNvPr>
                <p:cNvSpPr/>
                <p:nvPr/>
              </p:nvSpPr>
              <p:spPr>
                <a:xfrm>
                  <a:off x="868079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2" name="Freeform: Shape 1611">
                  <a:extLst>
                    <a:ext uri="{FF2B5EF4-FFF2-40B4-BE49-F238E27FC236}">
                      <a16:creationId xmlns:a16="http://schemas.microsoft.com/office/drawing/2014/main" xmlns="" id="{AC289D90-4AE9-7A8E-6380-04EE56093700}"/>
                    </a:ext>
                  </a:extLst>
                </p:cNvPr>
                <p:cNvSpPr/>
                <p:nvPr/>
              </p:nvSpPr>
              <p:spPr>
                <a:xfrm>
                  <a:off x="864423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0" name="Graphic 487">
                <a:extLst>
                  <a:ext uri="{FF2B5EF4-FFF2-40B4-BE49-F238E27FC236}">
                    <a16:creationId xmlns:a16="http://schemas.microsoft.com/office/drawing/2014/main" xmlns="" id="{F6BEB417-68C8-1A7C-FD1A-EB5D2BA07B15}"/>
                  </a:ext>
                </a:extLst>
              </p:cNvPr>
              <p:cNvGrpSpPr/>
              <p:nvPr/>
            </p:nvGrpSpPr>
            <p:grpSpPr>
              <a:xfrm>
                <a:off x="8611741" y="2135883"/>
                <a:ext cx="73006" cy="73006"/>
                <a:chOff x="8611741" y="2135883"/>
                <a:chExt cx="73006" cy="73006"/>
              </a:xfrm>
            </p:grpSpPr>
            <p:sp>
              <p:nvSpPr>
                <p:cNvPr id="1609" name="Freeform: Shape 1608">
                  <a:extLst>
                    <a:ext uri="{FF2B5EF4-FFF2-40B4-BE49-F238E27FC236}">
                      <a16:creationId xmlns:a16="http://schemas.microsoft.com/office/drawing/2014/main" xmlns="" id="{E02E6649-E919-DA7E-F63E-D3C750857170}"/>
                    </a:ext>
                  </a:extLst>
                </p:cNvPr>
                <p:cNvSpPr/>
                <p:nvPr/>
              </p:nvSpPr>
              <p:spPr>
                <a:xfrm>
                  <a:off x="864818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0" name="Freeform: Shape 1609">
                  <a:extLst>
                    <a:ext uri="{FF2B5EF4-FFF2-40B4-BE49-F238E27FC236}">
                      <a16:creationId xmlns:a16="http://schemas.microsoft.com/office/drawing/2014/main" xmlns="" id="{FCAE6E26-D01E-5EA9-F28C-B162B87DD2B7}"/>
                    </a:ext>
                  </a:extLst>
                </p:cNvPr>
                <p:cNvSpPr/>
                <p:nvPr/>
              </p:nvSpPr>
              <p:spPr>
                <a:xfrm>
                  <a:off x="861174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1" name="Graphic 487">
                <a:extLst>
                  <a:ext uri="{FF2B5EF4-FFF2-40B4-BE49-F238E27FC236}">
                    <a16:creationId xmlns:a16="http://schemas.microsoft.com/office/drawing/2014/main" xmlns="" id="{CB432F1A-9F5E-8D7A-9F4C-7D58E4217AF9}"/>
                  </a:ext>
                </a:extLst>
              </p:cNvPr>
              <p:cNvGrpSpPr/>
              <p:nvPr/>
            </p:nvGrpSpPr>
            <p:grpSpPr>
              <a:xfrm>
                <a:off x="8597089" y="2135883"/>
                <a:ext cx="73006" cy="73006"/>
                <a:chOff x="8597089" y="2135883"/>
                <a:chExt cx="73006" cy="73006"/>
              </a:xfrm>
            </p:grpSpPr>
            <p:sp>
              <p:nvSpPr>
                <p:cNvPr id="1607" name="Freeform: Shape 1606">
                  <a:extLst>
                    <a:ext uri="{FF2B5EF4-FFF2-40B4-BE49-F238E27FC236}">
                      <a16:creationId xmlns:a16="http://schemas.microsoft.com/office/drawing/2014/main" xmlns="" id="{785EBEC4-37F8-C309-78C7-A215B3BC5E4D}"/>
                    </a:ext>
                  </a:extLst>
                </p:cNvPr>
                <p:cNvSpPr/>
                <p:nvPr/>
              </p:nvSpPr>
              <p:spPr>
                <a:xfrm>
                  <a:off x="863352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8" name="Freeform: Shape 1607">
                  <a:extLst>
                    <a:ext uri="{FF2B5EF4-FFF2-40B4-BE49-F238E27FC236}">
                      <a16:creationId xmlns:a16="http://schemas.microsoft.com/office/drawing/2014/main" xmlns="" id="{54F6FBE6-AFEA-0DD1-5EAA-359A7FB5DE37}"/>
                    </a:ext>
                  </a:extLst>
                </p:cNvPr>
                <p:cNvSpPr/>
                <p:nvPr/>
              </p:nvSpPr>
              <p:spPr>
                <a:xfrm>
                  <a:off x="859708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2" name="Graphic 487">
                <a:extLst>
                  <a:ext uri="{FF2B5EF4-FFF2-40B4-BE49-F238E27FC236}">
                    <a16:creationId xmlns:a16="http://schemas.microsoft.com/office/drawing/2014/main" xmlns="" id="{A1DE20D8-C61F-FC84-4EC2-4F7F617DFD20}"/>
                  </a:ext>
                </a:extLst>
              </p:cNvPr>
              <p:cNvGrpSpPr/>
              <p:nvPr/>
            </p:nvGrpSpPr>
            <p:grpSpPr>
              <a:xfrm>
                <a:off x="8567403" y="2135883"/>
                <a:ext cx="73006" cy="73006"/>
                <a:chOff x="8567403" y="2135883"/>
                <a:chExt cx="73006" cy="73006"/>
              </a:xfrm>
            </p:grpSpPr>
            <p:sp>
              <p:nvSpPr>
                <p:cNvPr id="1605" name="Freeform: Shape 1604">
                  <a:extLst>
                    <a:ext uri="{FF2B5EF4-FFF2-40B4-BE49-F238E27FC236}">
                      <a16:creationId xmlns:a16="http://schemas.microsoft.com/office/drawing/2014/main" xmlns="" id="{8ED44271-436A-0D3B-E235-4DC73C7E8052}"/>
                    </a:ext>
                  </a:extLst>
                </p:cNvPr>
                <p:cNvSpPr/>
                <p:nvPr/>
              </p:nvSpPr>
              <p:spPr>
                <a:xfrm>
                  <a:off x="8603842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6" name="Freeform: Shape 1605">
                  <a:extLst>
                    <a:ext uri="{FF2B5EF4-FFF2-40B4-BE49-F238E27FC236}">
                      <a16:creationId xmlns:a16="http://schemas.microsoft.com/office/drawing/2014/main" xmlns="" id="{561E167B-C23C-A82F-39F5-D0918F58C076}"/>
                    </a:ext>
                  </a:extLst>
                </p:cNvPr>
                <p:cNvSpPr/>
                <p:nvPr/>
              </p:nvSpPr>
              <p:spPr>
                <a:xfrm>
                  <a:off x="856740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3" name="Graphic 487">
                <a:extLst>
                  <a:ext uri="{FF2B5EF4-FFF2-40B4-BE49-F238E27FC236}">
                    <a16:creationId xmlns:a16="http://schemas.microsoft.com/office/drawing/2014/main" xmlns="" id="{B0C3AA77-94E1-58AD-9378-3218E820870A}"/>
                  </a:ext>
                </a:extLst>
              </p:cNvPr>
              <p:cNvGrpSpPr/>
              <p:nvPr/>
            </p:nvGrpSpPr>
            <p:grpSpPr>
              <a:xfrm>
                <a:off x="8510832" y="2135883"/>
                <a:ext cx="73006" cy="73006"/>
                <a:chOff x="8510832" y="2135883"/>
                <a:chExt cx="73006" cy="73006"/>
              </a:xfrm>
            </p:grpSpPr>
            <p:sp>
              <p:nvSpPr>
                <p:cNvPr id="1603" name="Freeform: Shape 1602">
                  <a:extLst>
                    <a:ext uri="{FF2B5EF4-FFF2-40B4-BE49-F238E27FC236}">
                      <a16:creationId xmlns:a16="http://schemas.microsoft.com/office/drawing/2014/main" xmlns="" id="{A5436422-51FE-89A2-19DC-D4FDB0AADC3A}"/>
                    </a:ext>
                  </a:extLst>
                </p:cNvPr>
                <p:cNvSpPr/>
                <p:nvPr/>
              </p:nvSpPr>
              <p:spPr>
                <a:xfrm>
                  <a:off x="854739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4" name="Freeform: Shape 1603">
                  <a:extLst>
                    <a:ext uri="{FF2B5EF4-FFF2-40B4-BE49-F238E27FC236}">
                      <a16:creationId xmlns:a16="http://schemas.microsoft.com/office/drawing/2014/main" xmlns="" id="{20622EDC-8D43-566D-D604-892E712A3DA1}"/>
                    </a:ext>
                  </a:extLst>
                </p:cNvPr>
                <p:cNvSpPr/>
                <p:nvPr/>
              </p:nvSpPr>
              <p:spPr>
                <a:xfrm>
                  <a:off x="8510832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4" name="Graphic 487">
                <a:extLst>
                  <a:ext uri="{FF2B5EF4-FFF2-40B4-BE49-F238E27FC236}">
                    <a16:creationId xmlns:a16="http://schemas.microsoft.com/office/drawing/2014/main" xmlns="" id="{78280FDC-C2C1-4E00-1FE6-A6E2AD510E80}"/>
                  </a:ext>
                </a:extLst>
              </p:cNvPr>
              <p:cNvGrpSpPr/>
              <p:nvPr/>
            </p:nvGrpSpPr>
            <p:grpSpPr>
              <a:xfrm>
                <a:off x="8497454" y="2135883"/>
                <a:ext cx="73006" cy="73006"/>
                <a:chOff x="8497454" y="2135883"/>
                <a:chExt cx="73006" cy="73006"/>
              </a:xfrm>
            </p:grpSpPr>
            <p:sp>
              <p:nvSpPr>
                <p:cNvPr id="1601" name="Freeform: Shape 1600">
                  <a:extLst>
                    <a:ext uri="{FF2B5EF4-FFF2-40B4-BE49-F238E27FC236}">
                      <a16:creationId xmlns:a16="http://schemas.microsoft.com/office/drawing/2014/main" xmlns="" id="{94AB5AD3-EA80-E4B9-37C5-5CB5E97B8CC1}"/>
                    </a:ext>
                  </a:extLst>
                </p:cNvPr>
                <p:cNvSpPr/>
                <p:nvPr/>
              </p:nvSpPr>
              <p:spPr>
                <a:xfrm>
                  <a:off x="853389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2" name="Freeform: Shape 1601">
                  <a:extLst>
                    <a:ext uri="{FF2B5EF4-FFF2-40B4-BE49-F238E27FC236}">
                      <a16:creationId xmlns:a16="http://schemas.microsoft.com/office/drawing/2014/main" xmlns="" id="{F743D35F-388E-91A0-E084-F83029AED9A5}"/>
                    </a:ext>
                  </a:extLst>
                </p:cNvPr>
                <p:cNvSpPr/>
                <p:nvPr/>
              </p:nvSpPr>
              <p:spPr>
                <a:xfrm>
                  <a:off x="8497454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5" name="Graphic 487">
                <a:extLst>
                  <a:ext uri="{FF2B5EF4-FFF2-40B4-BE49-F238E27FC236}">
                    <a16:creationId xmlns:a16="http://schemas.microsoft.com/office/drawing/2014/main" xmlns="" id="{71C1E263-CDD7-312C-B4A4-EF71EAA0C134}"/>
                  </a:ext>
                </a:extLst>
              </p:cNvPr>
              <p:cNvGrpSpPr/>
              <p:nvPr/>
            </p:nvGrpSpPr>
            <p:grpSpPr>
              <a:xfrm>
                <a:off x="8456810" y="2135883"/>
                <a:ext cx="73006" cy="73006"/>
                <a:chOff x="8456810" y="2135883"/>
                <a:chExt cx="73006" cy="73006"/>
              </a:xfrm>
            </p:grpSpPr>
            <p:sp>
              <p:nvSpPr>
                <p:cNvPr id="1599" name="Freeform: Shape 1598">
                  <a:extLst>
                    <a:ext uri="{FF2B5EF4-FFF2-40B4-BE49-F238E27FC236}">
                      <a16:creationId xmlns:a16="http://schemas.microsoft.com/office/drawing/2014/main" xmlns="" id="{FF584EA1-A17E-8B11-CBFA-944D2ED77D79}"/>
                    </a:ext>
                  </a:extLst>
                </p:cNvPr>
                <p:cNvSpPr/>
                <p:nvPr/>
              </p:nvSpPr>
              <p:spPr>
                <a:xfrm>
                  <a:off x="8493250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0" name="Freeform: Shape 1599">
                  <a:extLst>
                    <a:ext uri="{FF2B5EF4-FFF2-40B4-BE49-F238E27FC236}">
                      <a16:creationId xmlns:a16="http://schemas.microsoft.com/office/drawing/2014/main" xmlns="" id="{77E56C7B-6924-12BD-BB81-D41A0ED4AFD6}"/>
                    </a:ext>
                  </a:extLst>
                </p:cNvPr>
                <p:cNvSpPr/>
                <p:nvPr/>
              </p:nvSpPr>
              <p:spPr>
                <a:xfrm>
                  <a:off x="845681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6" name="Graphic 487">
                <a:extLst>
                  <a:ext uri="{FF2B5EF4-FFF2-40B4-BE49-F238E27FC236}">
                    <a16:creationId xmlns:a16="http://schemas.microsoft.com/office/drawing/2014/main" xmlns="" id="{9955170D-609F-3546-A5CC-A3856B9C1871}"/>
                  </a:ext>
                </a:extLst>
              </p:cNvPr>
              <p:cNvGrpSpPr/>
              <p:nvPr/>
            </p:nvGrpSpPr>
            <p:grpSpPr>
              <a:xfrm>
                <a:off x="8434386" y="2135883"/>
                <a:ext cx="73006" cy="73006"/>
                <a:chOff x="8434386" y="2135883"/>
                <a:chExt cx="73006" cy="73006"/>
              </a:xfrm>
            </p:grpSpPr>
            <p:sp>
              <p:nvSpPr>
                <p:cNvPr id="1597" name="Freeform: Shape 1596">
                  <a:extLst>
                    <a:ext uri="{FF2B5EF4-FFF2-40B4-BE49-F238E27FC236}">
                      <a16:creationId xmlns:a16="http://schemas.microsoft.com/office/drawing/2014/main" xmlns="" id="{A07BE450-DB90-3E32-D8C4-7E097654D969}"/>
                    </a:ext>
                  </a:extLst>
                </p:cNvPr>
                <p:cNvSpPr/>
                <p:nvPr/>
              </p:nvSpPr>
              <p:spPr>
                <a:xfrm>
                  <a:off x="847095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8" name="Freeform: Shape 1597">
                  <a:extLst>
                    <a:ext uri="{FF2B5EF4-FFF2-40B4-BE49-F238E27FC236}">
                      <a16:creationId xmlns:a16="http://schemas.microsoft.com/office/drawing/2014/main" xmlns="" id="{2226550E-827B-5B12-EFCB-0DA81255E4E3}"/>
                    </a:ext>
                  </a:extLst>
                </p:cNvPr>
                <p:cNvSpPr/>
                <p:nvPr/>
              </p:nvSpPr>
              <p:spPr>
                <a:xfrm>
                  <a:off x="843438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7" name="Graphic 487">
                <a:extLst>
                  <a:ext uri="{FF2B5EF4-FFF2-40B4-BE49-F238E27FC236}">
                    <a16:creationId xmlns:a16="http://schemas.microsoft.com/office/drawing/2014/main" xmlns="" id="{D3086C84-F39B-39C9-A2B0-79B0CF0CB147}"/>
                  </a:ext>
                </a:extLst>
              </p:cNvPr>
              <p:cNvGrpSpPr/>
              <p:nvPr/>
            </p:nvGrpSpPr>
            <p:grpSpPr>
              <a:xfrm>
                <a:off x="8403935" y="2135883"/>
                <a:ext cx="73006" cy="73006"/>
                <a:chOff x="8403935" y="2135883"/>
                <a:chExt cx="73006" cy="73006"/>
              </a:xfrm>
            </p:grpSpPr>
            <p:sp>
              <p:nvSpPr>
                <p:cNvPr id="1595" name="Freeform: Shape 1594">
                  <a:extLst>
                    <a:ext uri="{FF2B5EF4-FFF2-40B4-BE49-F238E27FC236}">
                      <a16:creationId xmlns:a16="http://schemas.microsoft.com/office/drawing/2014/main" xmlns="" id="{4AE30AA1-576A-2813-24B7-9011CEB16D2D}"/>
                    </a:ext>
                  </a:extLst>
                </p:cNvPr>
                <p:cNvSpPr/>
                <p:nvPr/>
              </p:nvSpPr>
              <p:spPr>
                <a:xfrm>
                  <a:off x="844037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6" name="Freeform: Shape 1595">
                  <a:extLst>
                    <a:ext uri="{FF2B5EF4-FFF2-40B4-BE49-F238E27FC236}">
                      <a16:creationId xmlns:a16="http://schemas.microsoft.com/office/drawing/2014/main" xmlns="" id="{8DFFE616-EAFF-22AE-FB40-969DD7D076A5}"/>
                    </a:ext>
                  </a:extLst>
                </p:cNvPr>
                <p:cNvSpPr/>
                <p:nvPr/>
              </p:nvSpPr>
              <p:spPr>
                <a:xfrm>
                  <a:off x="8403935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8" name="Graphic 487">
                <a:extLst>
                  <a:ext uri="{FF2B5EF4-FFF2-40B4-BE49-F238E27FC236}">
                    <a16:creationId xmlns:a16="http://schemas.microsoft.com/office/drawing/2014/main" xmlns="" id="{D395CBBA-8BB1-E0F7-DC06-6C2B3A6F05A3}"/>
                  </a:ext>
                </a:extLst>
              </p:cNvPr>
              <p:cNvGrpSpPr/>
              <p:nvPr/>
            </p:nvGrpSpPr>
            <p:grpSpPr>
              <a:xfrm>
                <a:off x="8371446" y="2135883"/>
                <a:ext cx="72878" cy="73006"/>
                <a:chOff x="8371446" y="2135883"/>
                <a:chExt cx="72878" cy="73006"/>
              </a:xfrm>
            </p:grpSpPr>
            <p:sp>
              <p:nvSpPr>
                <p:cNvPr id="1593" name="Freeform: Shape 1592">
                  <a:extLst>
                    <a:ext uri="{FF2B5EF4-FFF2-40B4-BE49-F238E27FC236}">
                      <a16:creationId xmlns:a16="http://schemas.microsoft.com/office/drawing/2014/main" xmlns="" id="{45BCB112-D5BC-234E-29EB-77E21ABA2517}"/>
                    </a:ext>
                  </a:extLst>
                </p:cNvPr>
                <p:cNvSpPr/>
                <p:nvPr/>
              </p:nvSpPr>
              <p:spPr>
                <a:xfrm>
                  <a:off x="840788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4" name="Freeform: Shape 1593">
                  <a:extLst>
                    <a:ext uri="{FF2B5EF4-FFF2-40B4-BE49-F238E27FC236}">
                      <a16:creationId xmlns:a16="http://schemas.microsoft.com/office/drawing/2014/main" xmlns="" id="{BEEB5085-C675-799B-997E-FB44DA5DB437}"/>
                    </a:ext>
                  </a:extLst>
                </p:cNvPr>
                <p:cNvSpPr/>
                <p:nvPr/>
              </p:nvSpPr>
              <p:spPr>
                <a:xfrm>
                  <a:off x="8371446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9" name="Graphic 487">
                <a:extLst>
                  <a:ext uri="{FF2B5EF4-FFF2-40B4-BE49-F238E27FC236}">
                    <a16:creationId xmlns:a16="http://schemas.microsoft.com/office/drawing/2014/main" xmlns="" id="{C64105D6-8FD0-87E8-3851-293BB2F213CC}"/>
                  </a:ext>
                </a:extLst>
              </p:cNvPr>
              <p:cNvGrpSpPr/>
              <p:nvPr/>
            </p:nvGrpSpPr>
            <p:grpSpPr>
              <a:xfrm>
                <a:off x="8308760" y="2135883"/>
                <a:ext cx="73006" cy="73006"/>
                <a:chOff x="8308760" y="2135883"/>
                <a:chExt cx="73006" cy="73006"/>
              </a:xfrm>
            </p:grpSpPr>
            <p:sp>
              <p:nvSpPr>
                <p:cNvPr id="1591" name="Freeform: Shape 1590">
                  <a:extLst>
                    <a:ext uri="{FF2B5EF4-FFF2-40B4-BE49-F238E27FC236}">
                      <a16:creationId xmlns:a16="http://schemas.microsoft.com/office/drawing/2014/main" xmlns="" id="{ED9020D4-78A4-9F66-48DD-5B54F6DF1D8A}"/>
                    </a:ext>
                  </a:extLst>
                </p:cNvPr>
                <p:cNvSpPr/>
                <p:nvPr/>
              </p:nvSpPr>
              <p:spPr>
                <a:xfrm>
                  <a:off x="834532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2" name="Freeform: Shape 1591">
                  <a:extLst>
                    <a:ext uri="{FF2B5EF4-FFF2-40B4-BE49-F238E27FC236}">
                      <a16:creationId xmlns:a16="http://schemas.microsoft.com/office/drawing/2014/main" xmlns="" id="{D40DF358-C49E-8CB3-83E3-C9FEFD70F3D7}"/>
                    </a:ext>
                  </a:extLst>
                </p:cNvPr>
                <p:cNvSpPr/>
                <p:nvPr/>
              </p:nvSpPr>
              <p:spPr>
                <a:xfrm>
                  <a:off x="830876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0" name="Graphic 487">
                <a:extLst>
                  <a:ext uri="{FF2B5EF4-FFF2-40B4-BE49-F238E27FC236}">
                    <a16:creationId xmlns:a16="http://schemas.microsoft.com/office/drawing/2014/main" xmlns="" id="{B23CBDE7-0F1E-0399-37F5-716A1F22EECB}"/>
                  </a:ext>
                </a:extLst>
              </p:cNvPr>
              <p:cNvGrpSpPr/>
              <p:nvPr/>
            </p:nvGrpSpPr>
            <p:grpSpPr>
              <a:xfrm>
                <a:off x="8301497" y="2135883"/>
                <a:ext cx="73006" cy="73006"/>
                <a:chOff x="8301497" y="2135883"/>
                <a:chExt cx="73006" cy="73006"/>
              </a:xfrm>
            </p:grpSpPr>
            <p:sp>
              <p:nvSpPr>
                <p:cNvPr id="1589" name="Freeform: Shape 1588">
                  <a:extLst>
                    <a:ext uri="{FF2B5EF4-FFF2-40B4-BE49-F238E27FC236}">
                      <a16:creationId xmlns:a16="http://schemas.microsoft.com/office/drawing/2014/main" xmlns="" id="{B5E5971E-5990-08F8-C0C8-9E078AC09D92}"/>
                    </a:ext>
                  </a:extLst>
                </p:cNvPr>
                <p:cNvSpPr/>
                <p:nvPr/>
              </p:nvSpPr>
              <p:spPr>
                <a:xfrm>
                  <a:off x="833793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0" name="Freeform: Shape 1589">
                  <a:extLst>
                    <a:ext uri="{FF2B5EF4-FFF2-40B4-BE49-F238E27FC236}">
                      <a16:creationId xmlns:a16="http://schemas.microsoft.com/office/drawing/2014/main" xmlns="" id="{7F30EEFD-4145-8B4D-2C2F-5CDA0D442575}"/>
                    </a:ext>
                  </a:extLst>
                </p:cNvPr>
                <p:cNvSpPr/>
                <p:nvPr/>
              </p:nvSpPr>
              <p:spPr>
                <a:xfrm>
                  <a:off x="8301497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1" name="Graphic 487">
                <a:extLst>
                  <a:ext uri="{FF2B5EF4-FFF2-40B4-BE49-F238E27FC236}">
                    <a16:creationId xmlns:a16="http://schemas.microsoft.com/office/drawing/2014/main" xmlns="" id="{20AB8151-ECA1-DE89-4A89-B8CA3372D07D}"/>
                  </a:ext>
                </a:extLst>
              </p:cNvPr>
              <p:cNvGrpSpPr/>
              <p:nvPr/>
            </p:nvGrpSpPr>
            <p:grpSpPr>
              <a:xfrm>
                <a:off x="8285189" y="2135883"/>
                <a:ext cx="73006" cy="73006"/>
                <a:chOff x="8285189" y="2135883"/>
                <a:chExt cx="73006" cy="73006"/>
              </a:xfrm>
            </p:grpSpPr>
            <p:sp>
              <p:nvSpPr>
                <p:cNvPr id="1587" name="Freeform: Shape 1586">
                  <a:extLst>
                    <a:ext uri="{FF2B5EF4-FFF2-40B4-BE49-F238E27FC236}">
                      <a16:creationId xmlns:a16="http://schemas.microsoft.com/office/drawing/2014/main" xmlns="" id="{9427D372-233D-F165-FFA9-BD7A7BAA8375}"/>
                    </a:ext>
                  </a:extLst>
                </p:cNvPr>
                <p:cNvSpPr/>
                <p:nvPr/>
              </p:nvSpPr>
              <p:spPr>
                <a:xfrm>
                  <a:off x="832162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8" name="Freeform: Shape 1587">
                  <a:extLst>
                    <a:ext uri="{FF2B5EF4-FFF2-40B4-BE49-F238E27FC236}">
                      <a16:creationId xmlns:a16="http://schemas.microsoft.com/office/drawing/2014/main" xmlns="" id="{74736A5A-190F-AA5A-5E09-C3DB45EA432A}"/>
                    </a:ext>
                  </a:extLst>
                </p:cNvPr>
                <p:cNvSpPr/>
                <p:nvPr/>
              </p:nvSpPr>
              <p:spPr>
                <a:xfrm>
                  <a:off x="828518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2" name="Graphic 487">
                <a:extLst>
                  <a:ext uri="{FF2B5EF4-FFF2-40B4-BE49-F238E27FC236}">
                    <a16:creationId xmlns:a16="http://schemas.microsoft.com/office/drawing/2014/main" xmlns="" id="{AC099DF8-9C03-C423-3E1E-2B9EE377D0AF}"/>
                  </a:ext>
                </a:extLst>
              </p:cNvPr>
              <p:cNvGrpSpPr/>
              <p:nvPr/>
            </p:nvGrpSpPr>
            <p:grpSpPr>
              <a:xfrm>
                <a:off x="8207469" y="2135883"/>
                <a:ext cx="73006" cy="73006"/>
                <a:chOff x="8207469" y="2135883"/>
                <a:chExt cx="73006" cy="73006"/>
              </a:xfrm>
            </p:grpSpPr>
            <p:sp>
              <p:nvSpPr>
                <p:cNvPr id="1585" name="Freeform: Shape 1584">
                  <a:extLst>
                    <a:ext uri="{FF2B5EF4-FFF2-40B4-BE49-F238E27FC236}">
                      <a16:creationId xmlns:a16="http://schemas.microsoft.com/office/drawing/2014/main" xmlns="" id="{925017F4-4389-40DF-9C07-4DD2849D9D7A}"/>
                    </a:ext>
                  </a:extLst>
                </p:cNvPr>
                <p:cNvSpPr/>
                <p:nvPr/>
              </p:nvSpPr>
              <p:spPr>
                <a:xfrm>
                  <a:off x="824403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6" name="Freeform: Shape 1585">
                  <a:extLst>
                    <a:ext uri="{FF2B5EF4-FFF2-40B4-BE49-F238E27FC236}">
                      <a16:creationId xmlns:a16="http://schemas.microsoft.com/office/drawing/2014/main" xmlns="" id="{60CCE1E7-03C1-B2E2-CA86-4A35175E3515}"/>
                    </a:ext>
                  </a:extLst>
                </p:cNvPr>
                <p:cNvSpPr/>
                <p:nvPr/>
              </p:nvSpPr>
              <p:spPr>
                <a:xfrm>
                  <a:off x="820746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3" name="Graphic 487">
                <a:extLst>
                  <a:ext uri="{FF2B5EF4-FFF2-40B4-BE49-F238E27FC236}">
                    <a16:creationId xmlns:a16="http://schemas.microsoft.com/office/drawing/2014/main" xmlns="" id="{A42B9379-0577-AC1E-34D0-9C741B34AA04}"/>
                  </a:ext>
                </a:extLst>
              </p:cNvPr>
              <p:cNvGrpSpPr/>
              <p:nvPr/>
            </p:nvGrpSpPr>
            <p:grpSpPr>
              <a:xfrm>
                <a:off x="8184280" y="2135883"/>
                <a:ext cx="73006" cy="73006"/>
                <a:chOff x="8184280" y="2135883"/>
                <a:chExt cx="73006" cy="73006"/>
              </a:xfrm>
            </p:grpSpPr>
            <p:sp>
              <p:nvSpPr>
                <p:cNvPr id="1583" name="Freeform: Shape 1582">
                  <a:extLst>
                    <a:ext uri="{FF2B5EF4-FFF2-40B4-BE49-F238E27FC236}">
                      <a16:creationId xmlns:a16="http://schemas.microsoft.com/office/drawing/2014/main" xmlns="" id="{7C91F7E5-066A-E987-C0B3-DAB3D5C87D91}"/>
                    </a:ext>
                  </a:extLst>
                </p:cNvPr>
                <p:cNvSpPr/>
                <p:nvPr/>
              </p:nvSpPr>
              <p:spPr>
                <a:xfrm>
                  <a:off x="822084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4" name="Freeform: Shape 1583">
                  <a:extLst>
                    <a:ext uri="{FF2B5EF4-FFF2-40B4-BE49-F238E27FC236}">
                      <a16:creationId xmlns:a16="http://schemas.microsoft.com/office/drawing/2014/main" xmlns="" id="{420A2DF0-79C9-C406-3E21-B368798FA21A}"/>
                    </a:ext>
                  </a:extLst>
                </p:cNvPr>
                <p:cNvSpPr/>
                <p:nvPr/>
              </p:nvSpPr>
              <p:spPr>
                <a:xfrm>
                  <a:off x="818428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4" name="Graphic 487">
                <a:extLst>
                  <a:ext uri="{FF2B5EF4-FFF2-40B4-BE49-F238E27FC236}">
                    <a16:creationId xmlns:a16="http://schemas.microsoft.com/office/drawing/2014/main" xmlns="" id="{17E7A760-A694-43BE-0C94-40E570E20798}"/>
                  </a:ext>
                </a:extLst>
              </p:cNvPr>
              <p:cNvGrpSpPr/>
              <p:nvPr/>
            </p:nvGrpSpPr>
            <p:grpSpPr>
              <a:xfrm>
                <a:off x="8151790" y="2135883"/>
                <a:ext cx="73006" cy="73006"/>
                <a:chOff x="8151790" y="2135883"/>
                <a:chExt cx="73006" cy="73006"/>
              </a:xfrm>
            </p:grpSpPr>
            <p:sp>
              <p:nvSpPr>
                <p:cNvPr id="1581" name="Freeform: Shape 1580">
                  <a:extLst>
                    <a:ext uri="{FF2B5EF4-FFF2-40B4-BE49-F238E27FC236}">
                      <a16:creationId xmlns:a16="http://schemas.microsoft.com/office/drawing/2014/main" xmlns="" id="{6EA59E8B-713D-8FC0-3594-EDCEEDCC44DF}"/>
                    </a:ext>
                  </a:extLst>
                </p:cNvPr>
                <p:cNvSpPr/>
                <p:nvPr/>
              </p:nvSpPr>
              <p:spPr>
                <a:xfrm>
                  <a:off x="818835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2" name="Freeform: Shape 1581">
                  <a:extLst>
                    <a:ext uri="{FF2B5EF4-FFF2-40B4-BE49-F238E27FC236}">
                      <a16:creationId xmlns:a16="http://schemas.microsoft.com/office/drawing/2014/main" xmlns="" id="{A5157147-635D-EFA9-1667-917CF5EF3295}"/>
                    </a:ext>
                  </a:extLst>
                </p:cNvPr>
                <p:cNvSpPr/>
                <p:nvPr/>
              </p:nvSpPr>
              <p:spPr>
                <a:xfrm>
                  <a:off x="8151790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5" name="Graphic 487">
                <a:extLst>
                  <a:ext uri="{FF2B5EF4-FFF2-40B4-BE49-F238E27FC236}">
                    <a16:creationId xmlns:a16="http://schemas.microsoft.com/office/drawing/2014/main" xmlns="" id="{3AA56183-0DB4-131B-26AD-FE21C45FE2AD}"/>
                  </a:ext>
                </a:extLst>
              </p:cNvPr>
              <p:cNvGrpSpPr/>
              <p:nvPr/>
            </p:nvGrpSpPr>
            <p:grpSpPr>
              <a:xfrm>
                <a:off x="8115351" y="2135883"/>
                <a:ext cx="73006" cy="73006"/>
                <a:chOff x="8115351" y="2135883"/>
                <a:chExt cx="73006" cy="73006"/>
              </a:xfrm>
            </p:grpSpPr>
            <p:sp>
              <p:nvSpPr>
                <p:cNvPr id="1579" name="Freeform: Shape 1578">
                  <a:extLst>
                    <a:ext uri="{FF2B5EF4-FFF2-40B4-BE49-F238E27FC236}">
                      <a16:creationId xmlns:a16="http://schemas.microsoft.com/office/drawing/2014/main" xmlns="" id="{A5F8E0AF-9C7E-E6A6-E0B1-9B3E2CD7CF5C}"/>
                    </a:ext>
                  </a:extLst>
                </p:cNvPr>
                <p:cNvSpPr/>
                <p:nvPr/>
              </p:nvSpPr>
              <p:spPr>
                <a:xfrm>
                  <a:off x="8151790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0" name="Freeform: Shape 1579">
                  <a:extLst>
                    <a:ext uri="{FF2B5EF4-FFF2-40B4-BE49-F238E27FC236}">
                      <a16:creationId xmlns:a16="http://schemas.microsoft.com/office/drawing/2014/main" xmlns="" id="{63C71DA5-A840-C946-A70C-0375467781D1}"/>
                    </a:ext>
                  </a:extLst>
                </p:cNvPr>
                <p:cNvSpPr/>
                <p:nvPr/>
              </p:nvSpPr>
              <p:spPr>
                <a:xfrm>
                  <a:off x="811535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6" name="Graphic 487">
                <a:extLst>
                  <a:ext uri="{FF2B5EF4-FFF2-40B4-BE49-F238E27FC236}">
                    <a16:creationId xmlns:a16="http://schemas.microsoft.com/office/drawing/2014/main" xmlns="" id="{706C584B-0DFE-5126-AC85-6A9ED35D901F}"/>
                  </a:ext>
                </a:extLst>
              </p:cNvPr>
              <p:cNvGrpSpPr/>
              <p:nvPr/>
            </p:nvGrpSpPr>
            <p:grpSpPr>
              <a:xfrm>
                <a:off x="8091653" y="2135883"/>
                <a:ext cx="73006" cy="73006"/>
                <a:chOff x="8091653" y="2135883"/>
                <a:chExt cx="73006" cy="73006"/>
              </a:xfrm>
            </p:grpSpPr>
            <p:sp>
              <p:nvSpPr>
                <p:cNvPr id="1577" name="Freeform: Shape 1576">
                  <a:extLst>
                    <a:ext uri="{FF2B5EF4-FFF2-40B4-BE49-F238E27FC236}">
                      <a16:creationId xmlns:a16="http://schemas.microsoft.com/office/drawing/2014/main" xmlns="" id="{778749FD-0A32-48E4-BD63-ED34A5F432F6}"/>
                    </a:ext>
                  </a:extLst>
                </p:cNvPr>
                <p:cNvSpPr/>
                <p:nvPr/>
              </p:nvSpPr>
              <p:spPr>
                <a:xfrm>
                  <a:off x="8128092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8" name="Freeform: Shape 1577">
                  <a:extLst>
                    <a:ext uri="{FF2B5EF4-FFF2-40B4-BE49-F238E27FC236}">
                      <a16:creationId xmlns:a16="http://schemas.microsoft.com/office/drawing/2014/main" xmlns="" id="{231397DB-F48E-A20B-2F23-A30408F0511E}"/>
                    </a:ext>
                  </a:extLst>
                </p:cNvPr>
                <p:cNvSpPr/>
                <p:nvPr/>
              </p:nvSpPr>
              <p:spPr>
                <a:xfrm>
                  <a:off x="809165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7" name="Graphic 487">
                <a:extLst>
                  <a:ext uri="{FF2B5EF4-FFF2-40B4-BE49-F238E27FC236}">
                    <a16:creationId xmlns:a16="http://schemas.microsoft.com/office/drawing/2014/main" xmlns="" id="{8BC36566-401F-FBA4-6E1B-015B82FE91BD}"/>
                  </a:ext>
                </a:extLst>
              </p:cNvPr>
              <p:cNvGrpSpPr/>
              <p:nvPr/>
            </p:nvGrpSpPr>
            <p:grpSpPr>
              <a:xfrm>
                <a:off x="8036739" y="2135883"/>
                <a:ext cx="73006" cy="73006"/>
                <a:chOff x="8036739" y="2135883"/>
                <a:chExt cx="73006" cy="73006"/>
              </a:xfrm>
            </p:grpSpPr>
            <p:sp>
              <p:nvSpPr>
                <p:cNvPr id="1575" name="Freeform: Shape 1574">
                  <a:extLst>
                    <a:ext uri="{FF2B5EF4-FFF2-40B4-BE49-F238E27FC236}">
                      <a16:creationId xmlns:a16="http://schemas.microsoft.com/office/drawing/2014/main" xmlns="" id="{4D75CA44-65D6-F960-0538-6218317A1925}"/>
                    </a:ext>
                  </a:extLst>
                </p:cNvPr>
                <p:cNvSpPr/>
                <p:nvPr/>
              </p:nvSpPr>
              <p:spPr>
                <a:xfrm>
                  <a:off x="8073178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6" name="Freeform: Shape 1575">
                  <a:extLst>
                    <a:ext uri="{FF2B5EF4-FFF2-40B4-BE49-F238E27FC236}">
                      <a16:creationId xmlns:a16="http://schemas.microsoft.com/office/drawing/2014/main" xmlns="" id="{57DB4994-A5DB-5143-0B7F-EE96BD9B9399}"/>
                    </a:ext>
                  </a:extLst>
                </p:cNvPr>
                <p:cNvSpPr/>
                <p:nvPr/>
              </p:nvSpPr>
              <p:spPr>
                <a:xfrm>
                  <a:off x="8036739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8" name="Graphic 487">
                <a:extLst>
                  <a:ext uri="{FF2B5EF4-FFF2-40B4-BE49-F238E27FC236}">
                    <a16:creationId xmlns:a16="http://schemas.microsoft.com/office/drawing/2014/main" xmlns="" id="{5A605214-C090-6818-FD07-4BA6000AA4B2}"/>
                  </a:ext>
                </a:extLst>
              </p:cNvPr>
              <p:cNvGrpSpPr/>
              <p:nvPr/>
            </p:nvGrpSpPr>
            <p:grpSpPr>
              <a:xfrm>
                <a:off x="7981443" y="2135883"/>
                <a:ext cx="73006" cy="73006"/>
                <a:chOff x="7981443" y="2135883"/>
                <a:chExt cx="73006" cy="73006"/>
              </a:xfrm>
            </p:grpSpPr>
            <p:sp>
              <p:nvSpPr>
                <p:cNvPr id="1573" name="Freeform: Shape 1572">
                  <a:extLst>
                    <a:ext uri="{FF2B5EF4-FFF2-40B4-BE49-F238E27FC236}">
                      <a16:creationId xmlns:a16="http://schemas.microsoft.com/office/drawing/2014/main" xmlns="" id="{247C8F2E-6EDD-B980-A84E-36F17E3FE7D2}"/>
                    </a:ext>
                  </a:extLst>
                </p:cNvPr>
                <p:cNvSpPr/>
                <p:nvPr/>
              </p:nvSpPr>
              <p:spPr>
                <a:xfrm>
                  <a:off x="8017882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4" name="Freeform: Shape 1573">
                  <a:extLst>
                    <a:ext uri="{FF2B5EF4-FFF2-40B4-BE49-F238E27FC236}">
                      <a16:creationId xmlns:a16="http://schemas.microsoft.com/office/drawing/2014/main" xmlns="" id="{DD86AD40-F799-AFAB-02FB-06EE6F63ABC1}"/>
                    </a:ext>
                  </a:extLst>
                </p:cNvPr>
                <p:cNvSpPr/>
                <p:nvPr/>
              </p:nvSpPr>
              <p:spPr>
                <a:xfrm>
                  <a:off x="7981443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9" name="Graphic 487">
                <a:extLst>
                  <a:ext uri="{FF2B5EF4-FFF2-40B4-BE49-F238E27FC236}">
                    <a16:creationId xmlns:a16="http://schemas.microsoft.com/office/drawing/2014/main" xmlns="" id="{21243166-B52F-9748-3F6A-F91F7FA685E0}"/>
                  </a:ext>
                </a:extLst>
              </p:cNvPr>
              <p:cNvGrpSpPr/>
              <p:nvPr/>
            </p:nvGrpSpPr>
            <p:grpSpPr>
              <a:xfrm>
                <a:off x="7952521" y="2135883"/>
                <a:ext cx="73006" cy="73006"/>
                <a:chOff x="7952521" y="2135883"/>
                <a:chExt cx="73006" cy="73006"/>
              </a:xfrm>
            </p:grpSpPr>
            <p:sp>
              <p:nvSpPr>
                <p:cNvPr id="1571" name="Freeform: Shape 1570">
                  <a:extLst>
                    <a:ext uri="{FF2B5EF4-FFF2-40B4-BE49-F238E27FC236}">
                      <a16:creationId xmlns:a16="http://schemas.microsoft.com/office/drawing/2014/main" xmlns="" id="{AFB2A4DC-0887-9C2C-85CD-84A617814825}"/>
                    </a:ext>
                  </a:extLst>
                </p:cNvPr>
                <p:cNvSpPr/>
                <p:nvPr/>
              </p:nvSpPr>
              <p:spPr>
                <a:xfrm>
                  <a:off x="798908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2" name="Freeform: Shape 1571">
                  <a:extLst>
                    <a:ext uri="{FF2B5EF4-FFF2-40B4-BE49-F238E27FC236}">
                      <a16:creationId xmlns:a16="http://schemas.microsoft.com/office/drawing/2014/main" xmlns="" id="{FB559DD1-30B2-5B69-F38C-64127CC354CA}"/>
                    </a:ext>
                  </a:extLst>
                </p:cNvPr>
                <p:cNvSpPr/>
                <p:nvPr/>
              </p:nvSpPr>
              <p:spPr>
                <a:xfrm>
                  <a:off x="7952521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0" name="Graphic 487">
                <a:extLst>
                  <a:ext uri="{FF2B5EF4-FFF2-40B4-BE49-F238E27FC236}">
                    <a16:creationId xmlns:a16="http://schemas.microsoft.com/office/drawing/2014/main" xmlns="" id="{CF53AD5E-5A5D-B3E9-057C-30E43B8069BA}"/>
                  </a:ext>
                </a:extLst>
              </p:cNvPr>
              <p:cNvGrpSpPr/>
              <p:nvPr/>
            </p:nvGrpSpPr>
            <p:grpSpPr>
              <a:xfrm>
                <a:off x="7919267" y="2102629"/>
                <a:ext cx="73006" cy="73006"/>
                <a:chOff x="7919267" y="2102629"/>
                <a:chExt cx="73006" cy="73006"/>
              </a:xfrm>
            </p:grpSpPr>
            <p:sp>
              <p:nvSpPr>
                <p:cNvPr id="1569" name="Freeform: Shape 1568">
                  <a:extLst>
                    <a:ext uri="{FF2B5EF4-FFF2-40B4-BE49-F238E27FC236}">
                      <a16:creationId xmlns:a16="http://schemas.microsoft.com/office/drawing/2014/main" xmlns="" id="{093F252D-21F5-0F25-9DDE-66A08A049C24}"/>
                    </a:ext>
                  </a:extLst>
                </p:cNvPr>
                <p:cNvSpPr/>
                <p:nvPr/>
              </p:nvSpPr>
              <p:spPr>
                <a:xfrm>
                  <a:off x="7955706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0" name="Freeform: Shape 1569">
                  <a:extLst>
                    <a:ext uri="{FF2B5EF4-FFF2-40B4-BE49-F238E27FC236}">
                      <a16:creationId xmlns:a16="http://schemas.microsoft.com/office/drawing/2014/main" xmlns="" id="{E92FB83F-6BB7-6A0C-C3E5-2FF69B978400}"/>
                    </a:ext>
                  </a:extLst>
                </p:cNvPr>
                <p:cNvSpPr/>
                <p:nvPr/>
              </p:nvSpPr>
              <p:spPr>
                <a:xfrm>
                  <a:off x="7919267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1" name="Graphic 487">
                <a:extLst>
                  <a:ext uri="{FF2B5EF4-FFF2-40B4-BE49-F238E27FC236}">
                    <a16:creationId xmlns:a16="http://schemas.microsoft.com/office/drawing/2014/main" xmlns="" id="{08B2D65B-6762-7FC0-89AA-933A80A5E241}"/>
                  </a:ext>
                </a:extLst>
              </p:cNvPr>
              <p:cNvGrpSpPr/>
              <p:nvPr/>
            </p:nvGrpSpPr>
            <p:grpSpPr>
              <a:xfrm>
                <a:off x="7887924" y="2102629"/>
                <a:ext cx="73006" cy="73006"/>
                <a:chOff x="7887924" y="2102629"/>
                <a:chExt cx="73006" cy="73006"/>
              </a:xfrm>
            </p:grpSpPr>
            <p:sp>
              <p:nvSpPr>
                <p:cNvPr id="1567" name="Freeform: Shape 1566">
                  <a:extLst>
                    <a:ext uri="{FF2B5EF4-FFF2-40B4-BE49-F238E27FC236}">
                      <a16:creationId xmlns:a16="http://schemas.microsoft.com/office/drawing/2014/main" xmlns="" id="{2B20F84F-C6E5-E984-65C0-CA43A8BA3A77}"/>
                    </a:ext>
                  </a:extLst>
                </p:cNvPr>
                <p:cNvSpPr/>
                <p:nvPr/>
              </p:nvSpPr>
              <p:spPr>
                <a:xfrm>
                  <a:off x="7924363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8" name="Freeform: Shape 1567">
                  <a:extLst>
                    <a:ext uri="{FF2B5EF4-FFF2-40B4-BE49-F238E27FC236}">
                      <a16:creationId xmlns:a16="http://schemas.microsoft.com/office/drawing/2014/main" xmlns="" id="{A99908CC-1982-1AD5-1961-82549BCBC086}"/>
                    </a:ext>
                  </a:extLst>
                </p:cNvPr>
                <p:cNvSpPr/>
                <p:nvPr/>
              </p:nvSpPr>
              <p:spPr>
                <a:xfrm>
                  <a:off x="7887924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2" name="Graphic 487">
                <a:extLst>
                  <a:ext uri="{FF2B5EF4-FFF2-40B4-BE49-F238E27FC236}">
                    <a16:creationId xmlns:a16="http://schemas.microsoft.com/office/drawing/2014/main" xmlns="" id="{EFCFAF10-9A1A-5953-D313-370167FB99B3}"/>
                  </a:ext>
                </a:extLst>
              </p:cNvPr>
              <p:cNvGrpSpPr/>
              <p:nvPr/>
            </p:nvGrpSpPr>
            <p:grpSpPr>
              <a:xfrm>
                <a:off x="7864735" y="2102629"/>
                <a:ext cx="73006" cy="73006"/>
                <a:chOff x="7864735" y="2102629"/>
                <a:chExt cx="73006" cy="73006"/>
              </a:xfrm>
            </p:grpSpPr>
            <p:sp>
              <p:nvSpPr>
                <p:cNvPr id="1565" name="Freeform: Shape 1564">
                  <a:extLst>
                    <a:ext uri="{FF2B5EF4-FFF2-40B4-BE49-F238E27FC236}">
                      <a16:creationId xmlns:a16="http://schemas.microsoft.com/office/drawing/2014/main" xmlns="" id="{CD3DD471-EAC5-FF7E-6816-68D2C630F543}"/>
                    </a:ext>
                  </a:extLst>
                </p:cNvPr>
                <p:cNvSpPr/>
                <p:nvPr/>
              </p:nvSpPr>
              <p:spPr>
                <a:xfrm>
                  <a:off x="7901174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6" name="Freeform: Shape 1565">
                  <a:extLst>
                    <a:ext uri="{FF2B5EF4-FFF2-40B4-BE49-F238E27FC236}">
                      <a16:creationId xmlns:a16="http://schemas.microsoft.com/office/drawing/2014/main" xmlns="" id="{6732B2BF-5690-C89F-2B33-9FCA43C650D8}"/>
                    </a:ext>
                  </a:extLst>
                </p:cNvPr>
                <p:cNvSpPr/>
                <p:nvPr/>
              </p:nvSpPr>
              <p:spPr>
                <a:xfrm>
                  <a:off x="7864735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3" name="Graphic 487">
                <a:extLst>
                  <a:ext uri="{FF2B5EF4-FFF2-40B4-BE49-F238E27FC236}">
                    <a16:creationId xmlns:a16="http://schemas.microsoft.com/office/drawing/2014/main" xmlns="" id="{4D60BA01-B9A3-980C-E197-F30A75FC34AE}"/>
                  </a:ext>
                </a:extLst>
              </p:cNvPr>
              <p:cNvGrpSpPr/>
              <p:nvPr/>
            </p:nvGrpSpPr>
            <p:grpSpPr>
              <a:xfrm>
                <a:off x="7771980" y="2102629"/>
                <a:ext cx="73006" cy="73006"/>
                <a:chOff x="7771980" y="2102629"/>
                <a:chExt cx="73006" cy="73006"/>
              </a:xfrm>
            </p:grpSpPr>
            <p:sp>
              <p:nvSpPr>
                <p:cNvPr id="1563" name="Freeform: Shape 1562">
                  <a:extLst>
                    <a:ext uri="{FF2B5EF4-FFF2-40B4-BE49-F238E27FC236}">
                      <a16:creationId xmlns:a16="http://schemas.microsoft.com/office/drawing/2014/main" xmlns="" id="{8CFF0DC2-064D-E46C-87EC-9AA58D649363}"/>
                    </a:ext>
                  </a:extLst>
                </p:cNvPr>
                <p:cNvSpPr/>
                <p:nvPr/>
              </p:nvSpPr>
              <p:spPr>
                <a:xfrm>
                  <a:off x="7808547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4" name="Freeform: Shape 1563">
                  <a:extLst>
                    <a:ext uri="{FF2B5EF4-FFF2-40B4-BE49-F238E27FC236}">
                      <a16:creationId xmlns:a16="http://schemas.microsoft.com/office/drawing/2014/main" xmlns="" id="{E662A3FB-B9BB-DE0F-CF63-3F52C61106B4}"/>
                    </a:ext>
                  </a:extLst>
                </p:cNvPr>
                <p:cNvSpPr/>
                <p:nvPr/>
              </p:nvSpPr>
              <p:spPr>
                <a:xfrm>
                  <a:off x="7771980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4" name="Graphic 487">
                <a:extLst>
                  <a:ext uri="{FF2B5EF4-FFF2-40B4-BE49-F238E27FC236}">
                    <a16:creationId xmlns:a16="http://schemas.microsoft.com/office/drawing/2014/main" xmlns="" id="{E5DBCD53-36C0-45D6-30DA-7D19ACFCA90C}"/>
                  </a:ext>
                </a:extLst>
              </p:cNvPr>
              <p:cNvGrpSpPr/>
              <p:nvPr/>
            </p:nvGrpSpPr>
            <p:grpSpPr>
              <a:xfrm>
                <a:off x="7748409" y="2102629"/>
                <a:ext cx="73006" cy="73006"/>
                <a:chOff x="7748409" y="2102629"/>
                <a:chExt cx="73006" cy="73006"/>
              </a:xfrm>
            </p:grpSpPr>
            <p:sp>
              <p:nvSpPr>
                <p:cNvPr id="1561" name="Freeform: Shape 1560">
                  <a:extLst>
                    <a:ext uri="{FF2B5EF4-FFF2-40B4-BE49-F238E27FC236}">
                      <a16:creationId xmlns:a16="http://schemas.microsoft.com/office/drawing/2014/main" xmlns="" id="{83417888-E233-7E85-7519-C9FBFF7DFFD6}"/>
                    </a:ext>
                  </a:extLst>
                </p:cNvPr>
                <p:cNvSpPr/>
                <p:nvPr/>
              </p:nvSpPr>
              <p:spPr>
                <a:xfrm>
                  <a:off x="7784976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2" name="Freeform: Shape 1561">
                  <a:extLst>
                    <a:ext uri="{FF2B5EF4-FFF2-40B4-BE49-F238E27FC236}">
                      <a16:creationId xmlns:a16="http://schemas.microsoft.com/office/drawing/2014/main" xmlns="" id="{10589F37-FDFF-F582-794E-8F51E8C7D68F}"/>
                    </a:ext>
                  </a:extLst>
                </p:cNvPr>
                <p:cNvSpPr/>
                <p:nvPr/>
              </p:nvSpPr>
              <p:spPr>
                <a:xfrm>
                  <a:off x="7748409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5" name="Graphic 487">
                <a:extLst>
                  <a:ext uri="{FF2B5EF4-FFF2-40B4-BE49-F238E27FC236}">
                    <a16:creationId xmlns:a16="http://schemas.microsoft.com/office/drawing/2014/main" xmlns="" id="{E00087A0-EBED-68A9-659E-D4455FC016F8}"/>
                  </a:ext>
                </a:extLst>
              </p:cNvPr>
              <p:cNvGrpSpPr/>
              <p:nvPr/>
            </p:nvGrpSpPr>
            <p:grpSpPr>
              <a:xfrm>
                <a:off x="7726113" y="2102629"/>
                <a:ext cx="73006" cy="73006"/>
                <a:chOff x="7726113" y="2102629"/>
                <a:chExt cx="73006" cy="73006"/>
              </a:xfrm>
            </p:grpSpPr>
            <p:sp>
              <p:nvSpPr>
                <p:cNvPr id="1559" name="Freeform: Shape 1558">
                  <a:extLst>
                    <a:ext uri="{FF2B5EF4-FFF2-40B4-BE49-F238E27FC236}">
                      <a16:creationId xmlns:a16="http://schemas.microsoft.com/office/drawing/2014/main" xmlns="" id="{BBDF01C5-8AEA-C678-FB91-972A12BF4123}"/>
                    </a:ext>
                  </a:extLst>
                </p:cNvPr>
                <p:cNvSpPr/>
                <p:nvPr/>
              </p:nvSpPr>
              <p:spPr>
                <a:xfrm>
                  <a:off x="7762552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0" name="Freeform: Shape 1559">
                  <a:extLst>
                    <a:ext uri="{FF2B5EF4-FFF2-40B4-BE49-F238E27FC236}">
                      <a16:creationId xmlns:a16="http://schemas.microsoft.com/office/drawing/2014/main" xmlns="" id="{B87EFFC5-44A0-334A-9A15-32D288D1B4A1}"/>
                    </a:ext>
                  </a:extLst>
                </p:cNvPr>
                <p:cNvSpPr/>
                <p:nvPr/>
              </p:nvSpPr>
              <p:spPr>
                <a:xfrm>
                  <a:off x="7726113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6" name="Graphic 487">
                <a:extLst>
                  <a:ext uri="{FF2B5EF4-FFF2-40B4-BE49-F238E27FC236}">
                    <a16:creationId xmlns:a16="http://schemas.microsoft.com/office/drawing/2014/main" xmlns="" id="{F7BCC38B-029D-E6C7-8C38-B9966DF743B8}"/>
                  </a:ext>
                </a:extLst>
              </p:cNvPr>
              <p:cNvGrpSpPr/>
              <p:nvPr/>
            </p:nvGrpSpPr>
            <p:grpSpPr>
              <a:xfrm>
                <a:off x="7663809" y="2102629"/>
                <a:ext cx="73006" cy="73006"/>
                <a:chOff x="7663809" y="2102629"/>
                <a:chExt cx="73006" cy="73006"/>
              </a:xfrm>
            </p:grpSpPr>
            <p:sp>
              <p:nvSpPr>
                <p:cNvPr id="1557" name="Freeform: Shape 1556">
                  <a:extLst>
                    <a:ext uri="{FF2B5EF4-FFF2-40B4-BE49-F238E27FC236}">
                      <a16:creationId xmlns:a16="http://schemas.microsoft.com/office/drawing/2014/main" xmlns="" id="{F8127000-3BA3-5EA8-1123-BC8D8A1C88F5}"/>
                    </a:ext>
                  </a:extLst>
                </p:cNvPr>
                <p:cNvSpPr/>
                <p:nvPr/>
              </p:nvSpPr>
              <p:spPr>
                <a:xfrm>
                  <a:off x="7700376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8" name="Freeform: Shape 1557">
                  <a:extLst>
                    <a:ext uri="{FF2B5EF4-FFF2-40B4-BE49-F238E27FC236}">
                      <a16:creationId xmlns:a16="http://schemas.microsoft.com/office/drawing/2014/main" xmlns="" id="{15D7DD02-31A6-4291-00C5-E563438243A5}"/>
                    </a:ext>
                  </a:extLst>
                </p:cNvPr>
                <p:cNvSpPr/>
                <p:nvPr/>
              </p:nvSpPr>
              <p:spPr>
                <a:xfrm>
                  <a:off x="7663809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7" name="Graphic 487">
                <a:extLst>
                  <a:ext uri="{FF2B5EF4-FFF2-40B4-BE49-F238E27FC236}">
                    <a16:creationId xmlns:a16="http://schemas.microsoft.com/office/drawing/2014/main" xmlns="" id="{DE988A97-4CC5-942F-2252-D0B44FB1E1E9}"/>
                  </a:ext>
                </a:extLst>
              </p:cNvPr>
              <p:cNvGrpSpPr/>
              <p:nvPr/>
            </p:nvGrpSpPr>
            <p:grpSpPr>
              <a:xfrm>
                <a:off x="7640238" y="2102629"/>
                <a:ext cx="73006" cy="73006"/>
                <a:chOff x="7640238" y="2102629"/>
                <a:chExt cx="73006" cy="73006"/>
              </a:xfrm>
            </p:grpSpPr>
            <p:sp>
              <p:nvSpPr>
                <p:cNvPr id="1555" name="Freeform: Shape 1554">
                  <a:extLst>
                    <a:ext uri="{FF2B5EF4-FFF2-40B4-BE49-F238E27FC236}">
                      <a16:creationId xmlns:a16="http://schemas.microsoft.com/office/drawing/2014/main" xmlns="" id="{FD8F6168-59C0-6A5C-2AC3-27BD557A6971}"/>
                    </a:ext>
                  </a:extLst>
                </p:cNvPr>
                <p:cNvSpPr/>
                <p:nvPr/>
              </p:nvSpPr>
              <p:spPr>
                <a:xfrm>
                  <a:off x="7676805" y="210262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: Shape 1555">
                  <a:extLst>
                    <a:ext uri="{FF2B5EF4-FFF2-40B4-BE49-F238E27FC236}">
                      <a16:creationId xmlns:a16="http://schemas.microsoft.com/office/drawing/2014/main" xmlns="" id="{1BA15B44-A91B-D647-A3F5-CFB097428003}"/>
                    </a:ext>
                  </a:extLst>
                </p:cNvPr>
                <p:cNvSpPr/>
                <p:nvPr/>
              </p:nvSpPr>
              <p:spPr>
                <a:xfrm>
                  <a:off x="7640238" y="213906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8" name="Graphic 487">
                <a:extLst>
                  <a:ext uri="{FF2B5EF4-FFF2-40B4-BE49-F238E27FC236}">
                    <a16:creationId xmlns:a16="http://schemas.microsoft.com/office/drawing/2014/main" xmlns="" id="{F3277F09-231A-BF39-EEA1-4A920A3ADE11}"/>
                  </a:ext>
                </a:extLst>
              </p:cNvPr>
              <p:cNvGrpSpPr/>
              <p:nvPr/>
            </p:nvGrpSpPr>
            <p:grpSpPr>
              <a:xfrm>
                <a:off x="7616667" y="2085556"/>
                <a:ext cx="73006" cy="73006"/>
                <a:chOff x="7616667" y="2085556"/>
                <a:chExt cx="73006" cy="73006"/>
              </a:xfrm>
            </p:grpSpPr>
            <p:sp>
              <p:nvSpPr>
                <p:cNvPr id="1553" name="Freeform: Shape 1552">
                  <a:extLst>
                    <a:ext uri="{FF2B5EF4-FFF2-40B4-BE49-F238E27FC236}">
                      <a16:creationId xmlns:a16="http://schemas.microsoft.com/office/drawing/2014/main" xmlns="" id="{77CEB8A1-5998-006A-6978-3589C2794C95}"/>
                    </a:ext>
                  </a:extLst>
                </p:cNvPr>
                <p:cNvSpPr/>
                <p:nvPr/>
              </p:nvSpPr>
              <p:spPr>
                <a:xfrm>
                  <a:off x="7653234" y="208555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: Shape 1553">
                  <a:extLst>
                    <a:ext uri="{FF2B5EF4-FFF2-40B4-BE49-F238E27FC236}">
                      <a16:creationId xmlns:a16="http://schemas.microsoft.com/office/drawing/2014/main" xmlns="" id="{62875A07-CD0B-50D5-C07B-FC9B9AA2752A}"/>
                    </a:ext>
                  </a:extLst>
                </p:cNvPr>
                <p:cNvSpPr/>
                <p:nvPr/>
              </p:nvSpPr>
              <p:spPr>
                <a:xfrm>
                  <a:off x="7616667" y="212199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9" name="Graphic 487">
                <a:extLst>
                  <a:ext uri="{FF2B5EF4-FFF2-40B4-BE49-F238E27FC236}">
                    <a16:creationId xmlns:a16="http://schemas.microsoft.com/office/drawing/2014/main" xmlns="" id="{3EF89E67-5E71-AE5F-1E89-99FB6842C984}"/>
                  </a:ext>
                </a:extLst>
              </p:cNvPr>
              <p:cNvGrpSpPr/>
              <p:nvPr/>
            </p:nvGrpSpPr>
            <p:grpSpPr>
              <a:xfrm>
                <a:off x="7583286" y="2085556"/>
                <a:ext cx="73006" cy="73006"/>
                <a:chOff x="7583286" y="2085556"/>
                <a:chExt cx="73006" cy="73006"/>
              </a:xfrm>
            </p:grpSpPr>
            <p:sp>
              <p:nvSpPr>
                <p:cNvPr id="1551" name="Freeform: Shape 1550">
                  <a:extLst>
                    <a:ext uri="{FF2B5EF4-FFF2-40B4-BE49-F238E27FC236}">
                      <a16:creationId xmlns:a16="http://schemas.microsoft.com/office/drawing/2014/main" xmlns="" id="{66F77312-C385-7487-35E2-A99C3AF963E7}"/>
                    </a:ext>
                  </a:extLst>
                </p:cNvPr>
                <p:cNvSpPr/>
                <p:nvPr/>
              </p:nvSpPr>
              <p:spPr>
                <a:xfrm>
                  <a:off x="7619852" y="208555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2" name="Freeform: Shape 1551">
                  <a:extLst>
                    <a:ext uri="{FF2B5EF4-FFF2-40B4-BE49-F238E27FC236}">
                      <a16:creationId xmlns:a16="http://schemas.microsoft.com/office/drawing/2014/main" xmlns="" id="{984718AE-B190-7F76-9DE0-A7F62C8D8771}"/>
                    </a:ext>
                  </a:extLst>
                </p:cNvPr>
                <p:cNvSpPr/>
                <p:nvPr/>
              </p:nvSpPr>
              <p:spPr>
                <a:xfrm>
                  <a:off x="7583286" y="212199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0" name="Graphic 487">
                <a:extLst>
                  <a:ext uri="{FF2B5EF4-FFF2-40B4-BE49-F238E27FC236}">
                    <a16:creationId xmlns:a16="http://schemas.microsoft.com/office/drawing/2014/main" xmlns="" id="{B0BCB7BB-C1E5-782F-94AF-4F49F30BB93B}"/>
                  </a:ext>
                </a:extLst>
              </p:cNvPr>
              <p:cNvGrpSpPr/>
              <p:nvPr/>
            </p:nvGrpSpPr>
            <p:grpSpPr>
              <a:xfrm>
                <a:off x="7397904" y="2085556"/>
                <a:ext cx="73006" cy="73006"/>
                <a:chOff x="7397904" y="2085556"/>
                <a:chExt cx="73006" cy="73006"/>
              </a:xfrm>
            </p:grpSpPr>
            <p:sp>
              <p:nvSpPr>
                <p:cNvPr id="1549" name="Freeform: Shape 1548">
                  <a:extLst>
                    <a:ext uri="{FF2B5EF4-FFF2-40B4-BE49-F238E27FC236}">
                      <a16:creationId xmlns:a16="http://schemas.microsoft.com/office/drawing/2014/main" xmlns="" id="{011930EA-D59E-3B52-09B1-7757511B7BBC}"/>
                    </a:ext>
                  </a:extLst>
                </p:cNvPr>
                <p:cNvSpPr/>
                <p:nvPr/>
              </p:nvSpPr>
              <p:spPr>
                <a:xfrm>
                  <a:off x="7434470" y="208555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0" name="Freeform: Shape 1549">
                  <a:extLst>
                    <a:ext uri="{FF2B5EF4-FFF2-40B4-BE49-F238E27FC236}">
                      <a16:creationId xmlns:a16="http://schemas.microsoft.com/office/drawing/2014/main" xmlns="" id="{A9DADD41-3DA8-5D88-A7B6-52EA0617FCF8}"/>
                    </a:ext>
                  </a:extLst>
                </p:cNvPr>
                <p:cNvSpPr/>
                <p:nvPr/>
              </p:nvSpPr>
              <p:spPr>
                <a:xfrm>
                  <a:off x="7397904" y="212199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1" name="Graphic 487">
                <a:extLst>
                  <a:ext uri="{FF2B5EF4-FFF2-40B4-BE49-F238E27FC236}">
                    <a16:creationId xmlns:a16="http://schemas.microsoft.com/office/drawing/2014/main" xmlns="" id="{88739A09-11F7-BF52-7DA8-2BCC1D8EEA10}"/>
                  </a:ext>
                </a:extLst>
              </p:cNvPr>
              <p:cNvGrpSpPr/>
              <p:nvPr/>
            </p:nvGrpSpPr>
            <p:grpSpPr>
              <a:xfrm>
                <a:off x="7336874" y="2085556"/>
                <a:ext cx="73006" cy="73006"/>
                <a:chOff x="7336874" y="2085556"/>
                <a:chExt cx="73006" cy="73006"/>
              </a:xfrm>
            </p:grpSpPr>
            <p:sp>
              <p:nvSpPr>
                <p:cNvPr id="1547" name="Freeform: Shape 1546">
                  <a:extLst>
                    <a:ext uri="{FF2B5EF4-FFF2-40B4-BE49-F238E27FC236}">
                      <a16:creationId xmlns:a16="http://schemas.microsoft.com/office/drawing/2014/main" xmlns="" id="{DF0FDDB9-1FA8-6F92-4909-E5C0C57236AD}"/>
                    </a:ext>
                  </a:extLst>
                </p:cNvPr>
                <p:cNvSpPr/>
                <p:nvPr/>
              </p:nvSpPr>
              <p:spPr>
                <a:xfrm>
                  <a:off x="7373441" y="208555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8" name="Freeform: Shape 1547">
                  <a:extLst>
                    <a:ext uri="{FF2B5EF4-FFF2-40B4-BE49-F238E27FC236}">
                      <a16:creationId xmlns:a16="http://schemas.microsoft.com/office/drawing/2014/main" xmlns="" id="{599EBCC4-D056-8407-1118-574AAD7E7523}"/>
                    </a:ext>
                  </a:extLst>
                </p:cNvPr>
                <p:cNvSpPr/>
                <p:nvPr/>
              </p:nvSpPr>
              <p:spPr>
                <a:xfrm>
                  <a:off x="7336874" y="212199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2" name="Graphic 487">
                <a:extLst>
                  <a:ext uri="{FF2B5EF4-FFF2-40B4-BE49-F238E27FC236}">
                    <a16:creationId xmlns:a16="http://schemas.microsoft.com/office/drawing/2014/main" xmlns="" id="{6745BC9B-364A-F9DA-AB7E-EE3D29B1E622}"/>
                  </a:ext>
                </a:extLst>
              </p:cNvPr>
              <p:cNvGrpSpPr/>
              <p:nvPr/>
            </p:nvGrpSpPr>
            <p:grpSpPr>
              <a:xfrm>
                <a:off x="6836407" y="1998280"/>
                <a:ext cx="73006" cy="73006"/>
                <a:chOff x="6836407" y="1998280"/>
                <a:chExt cx="73006" cy="73006"/>
              </a:xfrm>
            </p:grpSpPr>
            <p:sp>
              <p:nvSpPr>
                <p:cNvPr id="1545" name="Freeform: Shape 1544">
                  <a:extLst>
                    <a:ext uri="{FF2B5EF4-FFF2-40B4-BE49-F238E27FC236}">
                      <a16:creationId xmlns:a16="http://schemas.microsoft.com/office/drawing/2014/main" xmlns="" id="{58EFBC4E-776A-82E0-0B4E-BE06F4EC9E30}"/>
                    </a:ext>
                  </a:extLst>
                </p:cNvPr>
                <p:cNvSpPr/>
                <p:nvPr/>
              </p:nvSpPr>
              <p:spPr>
                <a:xfrm>
                  <a:off x="6872846" y="199828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6" name="Freeform: Shape 1545">
                  <a:extLst>
                    <a:ext uri="{FF2B5EF4-FFF2-40B4-BE49-F238E27FC236}">
                      <a16:creationId xmlns:a16="http://schemas.microsoft.com/office/drawing/2014/main" xmlns="" id="{72F30F65-7AB4-0FE0-CD2E-B709DA20AADD}"/>
                    </a:ext>
                  </a:extLst>
                </p:cNvPr>
                <p:cNvSpPr/>
                <p:nvPr/>
              </p:nvSpPr>
              <p:spPr>
                <a:xfrm>
                  <a:off x="6836407" y="203484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3" name="Graphic 487">
                <a:extLst>
                  <a:ext uri="{FF2B5EF4-FFF2-40B4-BE49-F238E27FC236}">
                    <a16:creationId xmlns:a16="http://schemas.microsoft.com/office/drawing/2014/main" xmlns="" id="{F1B660A4-58FE-04BA-83BF-0E8F5FD5AE05}"/>
                  </a:ext>
                </a:extLst>
              </p:cNvPr>
              <p:cNvGrpSpPr/>
              <p:nvPr/>
            </p:nvGrpSpPr>
            <p:grpSpPr>
              <a:xfrm>
                <a:off x="6596493" y="1973435"/>
                <a:ext cx="73006" cy="73006"/>
                <a:chOff x="6596493" y="1973435"/>
                <a:chExt cx="73006" cy="73006"/>
              </a:xfrm>
            </p:grpSpPr>
            <p:sp>
              <p:nvSpPr>
                <p:cNvPr id="1543" name="Freeform: Shape 1542">
                  <a:extLst>
                    <a:ext uri="{FF2B5EF4-FFF2-40B4-BE49-F238E27FC236}">
                      <a16:creationId xmlns:a16="http://schemas.microsoft.com/office/drawing/2014/main" xmlns="" id="{658DBBCC-1CFD-C719-86D6-1B271E168B66}"/>
                    </a:ext>
                  </a:extLst>
                </p:cNvPr>
                <p:cNvSpPr/>
                <p:nvPr/>
              </p:nvSpPr>
              <p:spPr>
                <a:xfrm>
                  <a:off x="6632932" y="1973435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4" name="Freeform: Shape 1543">
                  <a:extLst>
                    <a:ext uri="{FF2B5EF4-FFF2-40B4-BE49-F238E27FC236}">
                      <a16:creationId xmlns:a16="http://schemas.microsoft.com/office/drawing/2014/main" xmlns="" id="{A34A311D-B53F-2E01-5635-C8D16FF22ACA}"/>
                    </a:ext>
                  </a:extLst>
                </p:cNvPr>
                <p:cNvSpPr/>
                <p:nvPr/>
              </p:nvSpPr>
              <p:spPr>
                <a:xfrm>
                  <a:off x="6596493" y="201000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4" name="Graphic 487">
                <a:extLst>
                  <a:ext uri="{FF2B5EF4-FFF2-40B4-BE49-F238E27FC236}">
                    <a16:creationId xmlns:a16="http://schemas.microsoft.com/office/drawing/2014/main" xmlns="" id="{42AB126D-F0A3-3F21-A280-9195986EF3FF}"/>
                  </a:ext>
                </a:extLst>
              </p:cNvPr>
              <p:cNvGrpSpPr/>
              <p:nvPr/>
            </p:nvGrpSpPr>
            <p:grpSpPr>
              <a:xfrm>
                <a:off x="6550498" y="1973435"/>
                <a:ext cx="73006" cy="73006"/>
                <a:chOff x="6550498" y="1973435"/>
                <a:chExt cx="73006" cy="73006"/>
              </a:xfrm>
            </p:grpSpPr>
            <p:sp>
              <p:nvSpPr>
                <p:cNvPr id="1541" name="Freeform: Shape 1540">
                  <a:extLst>
                    <a:ext uri="{FF2B5EF4-FFF2-40B4-BE49-F238E27FC236}">
                      <a16:creationId xmlns:a16="http://schemas.microsoft.com/office/drawing/2014/main" xmlns="" id="{A5041D5A-B36D-D772-715E-2D9FBD209EA0}"/>
                    </a:ext>
                  </a:extLst>
                </p:cNvPr>
                <p:cNvSpPr/>
                <p:nvPr/>
              </p:nvSpPr>
              <p:spPr>
                <a:xfrm>
                  <a:off x="6587065" y="1973435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2" name="Freeform: Shape 1541">
                  <a:extLst>
                    <a:ext uri="{FF2B5EF4-FFF2-40B4-BE49-F238E27FC236}">
                      <a16:creationId xmlns:a16="http://schemas.microsoft.com/office/drawing/2014/main" xmlns="" id="{44251182-0F06-FB2F-33C0-11A4AE8471D4}"/>
                    </a:ext>
                  </a:extLst>
                </p:cNvPr>
                <p:cNvSpPr/>
                <p:nvPr/>
              </p:nvSpPr>
              <p:spPr>
                <a:xfrm>
                  <a:off x="6550498" y="201000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5" name="Graphic 487">
                <a:extLst>
                  <a:ext uri="{FF2B5EF4-FFF2-40B4-BE49-F238E27FC236}">
                    <a16:creationId xmlns:a16="http://schemas.microsoft.com/office/drawing/2014/main" xmlns="" id="{7B89A862-7C62-7973-CB46-864AF1DFFE4E}"/>
                  </a:ext>
                </a:extLst>
              </p:cNvPr>
              <p:cNvGrpSpPr/>
              <p:nvPr/>
            </p:nvGrpSpPr>
            <p:grpSpPr>
              <a:xfrm>
                <a:off x="6456597" y="1973435"/>
                <a:ext cx="73006" cy="73006"/>
                <a:chOff x="6456597" y="1973435"/>
                <a:chExt cx="73006" cy="73006"/>
              </a:xfrm>
            </p:grpSpPr>
            <p:sp>
              <p:nvSpPr>
                <p:cNvPr id="1539" name="Freeform: Shape 1538">
                  <a:extLst>
                    <a:ext uri="{FF2B5EF4-FFF2-40B4-BE49-F238E27FC236}">
                      <a16:creationId xmlns:a16="http://schemas.microsoft.com/office/drawing/2014/main" xmlns="" id="{CFE46DAA-814D-172A-D9C0-4A8F8A93E1C5}"/>
                    </a:ext>
                  </a:extLst>
                </p:cNvPr>
                <p:cNvSpPr/>
                <p:nvPr/>
              </p:nvSpPr>
              <p:spPr>
                <a:xfrm>
                  <a:off x="6493036" y="1973435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0" name="Freeform: Shape 1539">
                  <a:extLst>
                    <a:ext uri="{FF2B5EF4-FFF2-40B4-BE49-F238E27FC236}">
                      <a16:creationId xmlns:a16="http://schemas.microsoft.com/office/drawing/2014/main" xmlns="" id="{B562B788-916D-477A-9A35-A4F3584A3D69}"/>
                    </a:ext>
                  </a:extLst>
                </p:cNvPr>
                <p:cNvSpPr/>
                <p:nvPr/>
              </p:nvSpPr>
              <p:spPr>
                <a:xfrm>
                  <a:off x="6456597" y="201000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6" name="Graphic 487">
                <a:extLst>
                  <a:ext uri="{FF2B5EF4-FFF2-40B4-BE49-F238E27FC236}">
                    <a16:creationId xmlns:a16="http://schemas.microsoft.com/office/drawing/2014/main" xmlns="" id="{80DABBCF-F020-EEC6-98C4-5D8EFDA298E1}"/>
                  </a:ext>
                </a:extLst>
              </p:cNvPr>
              <p:cNvGrpSpPr/>
              <p:nvPr/>
            </p:nvGrpSpPr>
            <p:grpSpPr>
              <a:xfrm>
                <a:off x="6074748" y="1947061"/>
                <a:ext cx="73006" cy="73006"/>
                <a:chOff x="6074748" y="1947061"/>
                <a:chExt cx="73006" cy="73006"/>
              </a:xfrm>
            </p:grpSpPr>
            <p:sp>
              <p:nvSpPr>
                <p:cNvPr id="1537" name="Freeform: Shape 1536">
                  <a:extLst>
                    <a:ext uri="{FF2B5EF4-FFF2-40B4-BE49-F238E27FC236}">
                      <a16:creationId xmlns:a16="http://schemas.microsoft.com/office/drawing/2014/main" xmlns="" id="{E66C6229-8F8F-5A6E-996B-C4016F628C97}"/>
                    </a:ext>
                  </a:extLst>
                </p:cNvPr>
                <p:cNvSpPr/>
                <p:nvPr/>
              </p:nvSpPr>
              <p:spPr>
                <a:xfrm>
                  <a:off x="6111187" y="194706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8" name="Freeform: Shape 1537">
                  <a:extLst>
                    <a:ext uri="{FF2B5EF4-FFF2-40B4-BE49-F238E27FC236}">
                      <a16:creationId xmlns:a16="http://schemas.microsoft.com/office/drawing/2014/main" xmlns="" id="{053C909A-32D6-95C5-B455-99CD5FA1B3CD}"/>
                    </a:ext>
                  </a:extLst>
                </p:cNvPr>
                <p:cNvSpPr/>
                <p:nvPr/>
              </p:nvSpPr>
              <p:spPr>
                <a:xfrm>
                  <a:off x="6074748" y="198350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7" name="Graphic 487">
                <a:extLst>
                  <a:ext uri="{FF2B5EF4-FFF2-40B4-BE49-F238E27FC236}">
                    <a16:creationId xmlns:a16="http://schemas.microsoft.com/office/drawing/2014/main" xmlns="" id="{5076D756-B368-343B-7945-9E5E9E4E032D}"/>
                  </a:ext>
                </a:extLst>
              </p:cNvPr>
              <p:cNvGrpSpPr/>
              <p:nvPr/>
            </p:nvGrpSpPr>
            <p:grpSpPr>
              <a:xfrm>
                <a:off x="5996263" y="1947061"/>
                <a:ext cx="73006" cy="73006"/>
                <a:chOff x="5996263" y="1947061"/>
                <a:chExt cx="73006" cy="73006"/>
              </a:xfrm>
            </p:grpSpPr>
            <p:sp>
              <p:nvSpPr>
                <p:cNvPr id="1535" name="Freeform: Shape 1534">
                  <a:extLst>
                    <a:ext uri="{FF2B5EF4-FFF2-40B4-BE49-F238E27FC236}">
                      <a16:creationId xmlns:a16="http://schemas.microsoft.com/office/drawing/2014/main" xmlns="" id="{A795A6B5-192C-F33D-F42C-E1824BA49215}"/>
                    </a:ext>
                  </a:extLst>
                </p:cNvPr>
                <p:cNvSpPr/>
                <p:nvPr/>
              </p:nvSpPr>
              <p:spPr>
                <a:xfrm>
                  <a:off x="6032830" y="194706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6" name="Freeform: Shape 1535">
                  <a:extLst>
                    <a:ext uri="{FF2B5EF4-FFF2-40B4-BE49-F238E27FC236}">
                      <a16:creationId xmlns:a16="http://schemas.microsoft.com/office/drawing/2014/main" xmlns="" id="{DE0D5B8A-1EA8-D525-9D2B-399741FD6EE9}"/>
                    </a:ext>
                  </a:extLst>
                </p:cNvPr>
                <p:cNvSpPr/>
                <p:nvPr/>
              </p:nvSpPr>
              <p:spPr>
                <a:xfrm>
                  <a:off x="5996263" y="198350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8" name="Graphic 487">
                <a:extLst>
                  <a:ext uri="{FF2B5EF4-FFF2-40B4-BE49-F238E27FC236}">
                    <a16:creationId xmlns:a16="http://schemas.microsoft.com/office/drawing/2014/main" xmlns="" id="{12CDC072-A69F-2163-8ED1-C18C2066C009}"/>
                  </a:ext>
                </a:extLst>
              </p:cNvPr>
              <p:cNvGrpSpPr/>
              <p:nvPr/>
            </p:nvGrpSpPr>
            <p:grpSpPr>
              <a:xfrm>
                <a:off x="5575809" y="1947061"/>
                <a:ext cx="73006" cy="73006"/>
                <a:chOff x="5575809" y="1947061"/>
                <a:chExt cx="73006" cy="73006"/>
              </a:xfrm>
            </p:grpSpPr>
            <p:sp>
              <p:nvSpPr>
                <p:cNvPr id="1533" name="Freeform: Shape 1532">
                  <a:extLst>
                    <a:ext uri="{FF2B5EF4-FFF2-40B4-BE49-F238E27FC236}">
                      <a16:creationId xmlns:a16="http://schemas.microsoft.com/office/drawing/2014/main" xmlns="" id="{F69FD5AE-0938-E33A-B555-65202052A1C2}"/>
                    </a:ext>
                  </a:extLst>
                </p:cNvPr>
                <p:cNvSpPr/>
                <p:nvPr/>
              </p:nvSpPr>
              <p:spPr>
                <a:xfrm>
                  <a:off x="5612376" y="194706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4" name="Freeform: Shape 1533">
                  <a:extLst>
                    <a:ext uri="{FF2B5EF4-FFF2-40B4-BE49-F238E27FC236}">
                      <a16:creationId xmlns:a16="http://schemas.microsoft.com/office/drawing/2014/main" xmlns="" id="{191CC09F-8E97-035F-7AB1-79BFE5988237}"/>
                    </a:ext>
                  </a:extLst>
                </p:cNvPr>
                <p:cNvSpPr/>
                <p:nvPr/>
              </p:nvSpPr>
              <p:spPr>
                <a:xfrm>
                  <a:off x="5575809" y="198350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9" name="Graphic 487">
                <a:extLst>
                  <a:ext uri="{FF2B5EF4-FFF2-40B4-BE49-F238E27FC236}">
                    <a16:creationId xmlns:a16="http://schemas.microsoft.com/office/drawing/2014/main" xmlns="" id="{428CE4FD-0233-AA9E-EFF8-268105E5A06F}"/>
                  </a:ext>
                </a:extLst>
              </p:cNvPr>
              <p:cNvGrpSpPr/>
              <p:nvPr/>
            </p:nvGrpSpPr>
            <p:grpSpPr>
              <a:xfrm>
                <a:off x="4991888" y="1866538"/>
                <a:ext cx="73006" cy="73006"/>
                <a:chOff x="4991888" y="1866538"/>
                <a:chExt cx="73006" cy="73006"/>
              </a:xfrm>
            </p:grpSpPr>
            <p:sp>
              <p:nvSpPr>
                <p:cNvPr id="1531" name="Freeform: Shape 1530">
                  <a:extLst>
                    <a:ext uri="{FF2B5EF4-FFF2-40B4-BE49-F238E27FC236}">
                      <a16:creationId xmlns:a16="http://schemas.microsoft.com/office/drawing/2014/main" xmlns="" id="{73D274DD-DB58-9CC7-A377-467C10C49007}"/>
                    </a:ext>
                  </a:extLst>
                </p:cNvPr>
                <p:cNvSpPr/>
                <p:nvPr/>
              </p:nvSpPr>
              <p:spPr>
                <a:xfrm>
                  <a:off x="5028455" y="1866538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2" name="Freeform: Shape 1531">
                  <a:extLst>
                    <a:ext uri="{FF2B5EF4-FFF2-40B4-BE49-F238E27FC236}">
                      <a16:creationId xmlns:a16="http://schemas.microsoft.com/office/drawing/2014/main" xmlns="" id="{EEEA67A6-88A0-288B-814D-5AB3946ACF3D}"/>
                    </a:ext>
                  </a:extLst>
                </p:cNvPr>
                <p:cNvSpPr/>
                <p:nvPr/>
              </p:nvSpPr>
              <p:spPr>
                <a:xfrm>
                  <a:off x="4991888" y="190310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0" name="Graphic 487">
                <a:extLst>
                  <a:ext uri="{FF2B5EF4-FFF2-40B4-BE49-F238E27FC236}">
                    <a16:creationId xmlns:a16="http://schemas.microsoft.com/office/drawing/2014/main" xmlns="" id="{36B59B49-0B38-40AB-6EEF-EF8B9C5CB7AB}"/>
                  </a:ext>
                </a:extLst>
              </p:cNvPr>
              <p:cNvGrpSpPr/>
              <p:nvPr/>
            </p:nvGrpSpPr>
            <p:grpSpPr>
              <a:xfrm>
                <a:off x="4632464" y="1816975"/>
                <a:ext cx="73006" cy="73006"/>
                <a:chOff x="4632464" y="1816975"/>
                <a:chExt cx="73006" cy="73006"/>
              </a:xfrm>
            </p:grpSpPr>
            <p:sp>
              <p:nvSpPr>
                <p:cNvPr id="1529" name="Freeform: Shape 1528">
                  <a:extLst>
                    <a:ext uri="{FF2B5EF4-FFF2-40B4-BE49-F238E27FC236}">
                      <a16:creationId xmlns:a16="http://schemas.microsoft.com/office/drawing/2014/main" xmlns="" id="{ACBD4FDD-3977-D14B-4343-0E03CB997D99}"/>
                    </a:ext>
                  </a:extLst>
                </p:cNvPr>
                <p:cNvSpPr/>
                <p:nvPr/>
              </p:nvSpPr>
              <p:spPr>
                <a:xfrm>
                  <a:off x="4668903" y="1816975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0" name="Freeform: Shape 1529">
                  <a:extLst>
                    <a:ext uri="{FF2B5EF4-FFF2-40B4-BE49-F238E27FC236}">
                      <a16:creationId xmlns:a16="http://schemas.microsoft.com/office/drawing/2014/main" xmlns="" id="{E1466702-B1EE-849F-20B0-B957C78A9952}"/>
                    </a:ext>
                  </a:extLst>
                </p:cNvPr>
                <p:cNvSpPr/>
                <p:nvPr/>
              </p:nvSpPr>
              <p:spPr>
                <a:xfrm>
                  <a:off x="4632464" y="185341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1" name="Graphic 487">
                <a:extLst>
                  <a:ext uri="{FF2B5EF4-FFF2-40B4-BE49-F238E27FC236}">
                    <a16:creationId xmlns:a16="http://schemas.microsoft.com/office/drawing/2014/main" xmlns="" id="{E7CC4F10-48B9-558D-4448-79AEA3E63CC2}"/>
                  </a:ext>
                </a:extLst>
              </p:cNvPr>
              <p:cNvGrpSpPr/>
              <p:nvPr/>
            </p:nvGrpSpPr>
            <p:grpSpPr>
              <a:xfrm>
                <a:off x="4626221" y="1816975"/>
                <a:ext cx="73006" cy="73006"/>
                <a:chOff x="4626221" y="1816975"/>
                <a:chExt cx="73006" cy="73006"/>
              </a:xfrm>
            </p:grpSpPr>
            <p:sp>
              <p:nvSpPr>
                <p:cNvPr id="1527" name="Freeform: Shape 1526">
                  <a:extLst>
                    <a:ext uri="{FF2B5EF4-FFF2-40B4-BE49-F238E27FC236}">
                      <a16:creationId xmlns:a16="http://schemas.microsoft.com/office/drawing/2014/main" xmlns="" id="{630B8B33-8478-C892-2D60-6DC98A7A3CD9}"/>
                    </a:ext>
                  </a:extLst>
                </p:cNvPr>
                <p:cNvSpPr/>
                <p:nvPr/>
              </p:nvSpPr>
              <p:spPr>
                <a:xfrm>
                  <a:off x="4662787" y="1816975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28" name="Freeform: Shape 1527">
                  <a:extLst>
                    <a:ext uri="{FF2B5EF4-FFF2-40B4-BE49-F238E27FC236}">
                      <a16:creationId xmlns:a16="http://schemas.microsoft.com/office/drawing/2014/main" xmlns="" id="{9D30FAEB-4D52-3A42-4334-220164D54545}"/>
                    </a:ext>
                  </a:extLst>
                </p:cNvPr>
                <p:cNvSpPr/>
                <p:nvPr/>
              </p:nvSpPr>
              <p:spPr>
                <a:xfrm>
                  <a:off x="4626221" y="185341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2" name="Graphic 487">
                <a:extLst>
                  <a:ext uri="{FF2B5EF4-FFF2-40B4-BE49-F238E27FC236}">
                    <a16:creationId xmlns:a16="http://schemas.microsoft.com/office/drawing/2014/main" xmlns="" id="{69BA2D61-0D8F-190E-3FB5-7B6156177EEA}"/>
                  </a:ext>
                </a:extLst>
              </p:cNvPr>
              <p:cNvGrpSpPr/>
              <p:nvPr/>
            </p:nvGrpSpPr>
            <p:grpSpPr>
              <a:xfrm>
                <a:off x="4469124" y="1799265"/>
                <a:ext cx="73006" cy="73006"/>
                <a:chOff x="4469124" y="1799265"/>
                <a:chExt cx="73006" cy="73006"/>
              </a:xfrm>
            </p:grpSpPr>
            <p:sp>
              <p:nvSpPr>
                <p:cNvPr id="1525" name="Freeform: Shape 1524">
                  <a:extLst>
                    <a:ext uri="{FF2B5EF4-FFF2-40B4-BE49-F238E27FC236}">
                      <a16:creationId xmlns:a16="http://schemas.microsoft.com/office/drawing/2014/main" xmlns="" id="{2EF49EC5-B2CE-D82B-0A8E-AE29B7F6C240}"/>
                    </a:ext>
                  </a:extLst>
                </p:cNvPr>
                <p:cNvSpPr/>
                <p:nvPr/>
              </p:nvSpPr>
              <p:spPr>
                <a:xfrm>
                  <a:off x="4505691" y="1799265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26" name="Freeform: Shape 1525">
                  <a:extLst>
                    <a:ext uri="{FF2B5EF4-FFF2-40B4-BE49-F238E27FC236}">
                      <a16:creationId xmlns:a16="http://schemas.microsoft.com/office/drawing/2014/main" xmlns="" id="{634C6F2A-C92E-A517-E129-FF76FE347F76}"/>
                    </a:ext>
                  </a:extLst>
                </p:cNvPr>
                <p:cNvSpPr/>
                <p:nvPr/>
              </p:nvSpPr>
              <p:spPr>
                <a:xfrm>
                  <a:off x="4469124" y="183570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3" name="Graphic 487">
                <a:extLst>
                  <a:ext uri="{FF2B5EF4-FFF2-40B4-BE49-F238E27FC236}">
                    <a16:creationId xmlns:a16="http://schemas.microsoft.com/office/drawing/2014/main" xmlns="" id="{B33CCD5F-80FD-B0E2-2079-4EB1354BF397}"/>
                  </a:ext>
                </a:extLst>
              </p:cNvPr>
              <p:cNvGrpSpPr/>
              <p:nvPr/>
            </p:nvGrpSpPr>
            <p:grpSpPr>
              <a:xfrm>
                <a:off x="4236218" y="1773656"/>
                <a:ext cx="73006" cy="73006"/>
                <a:chOff x="4236218" y="1773656"/>
                <a:chExt cx="73006" cy="73006"/>
              </a:xfrm>
            </p:grpSpPr>
            <p:sp>
              <p:nvSpPr>
                <p:cNvPr id="1523" name="Freeform: Shape 1522">
                  <a:extLst>
                    <a:ext uri="{FF2B5EF4-FFF2-40B4-BE49-F238E27FC236}">
                      <a16:creationId xmlns:a16="http://schemas.microsoft.com/office/drawing/2014/main" xmlns="" id="{767D0184-3251-49B8-5F1D-8652E27033F8}"/>
                    </a:ext>
                  </a:extLst>
                </p:cNvPr>
                <p:cNvSpPr/>
                <p:nvPr/>
              </p:nvSpPr>
              <p:spPr>
                <a:xfrm>
                  <a:off x="4272657" y="177365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24" name="Freeform: Shape 1523">
                  <a:extLst>
                    <a:ext uri="{FF2B5EF4-FFF2-40B4-BE49-F238E27FC236}">
                      <a16:creationId xmlns:a16="http://schemas.microsoft.com/office/drawing/2014/main" xmlns="" id="{14C016EB-811C-A68F-CADD-E55DF7D40267}"/>
                    </a:ext>
                  </a:extLst>
                </p:cNvPr>
                <p:cNvSpPr/>
                <p:nvPr/>
              </p:nvSpPr>
              <p:spPr>
                <a:xfrm>
                  <a:off x="4236218" y="181009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4" name="Graphic 487">
                <a:extLst>
                  <a:ext uri="{FF2B5EF4-FFF2-40B4-BE49-F238E27FC236}">
                    <a16:creationId xmlns:a16="http://schemas.microsoft.com/office/drawing/2014/main" xmlns="" id="{ED867AB5-6D0E-9CC8-173C-02B29FB3C48F}"/>
                  </a:ext>
                </a:extLst>
              </p:cNvPr>
              <p:cNvGrpSpPr/>
              <p:nvPr/>
            </p:nvGrpSpPr>
            <p:grpSpPr>
              <a:xfrm>
                <a:off x="3870423" y="1737089"/>
                <a:ext cx="73006" cy="73006"/>
                <a:chOff x="3870423" y="1737089"/>
                <a:chExt cx="73006" cy="73006"/>
              </a:xfrm>
            </p:grpSpPr>
            <p:sp>
              <p:nvSpPr>
                <p:cNvPr id="1521" name="Freeform: Shape 1520">
                  <a:extLst>
                    <a:ext uri="{FF2B5EF4-FFF2-40B4-BE49-F238E27FC236}">
                      <a16:creationId xmlns:a16="http://schemas.microsoft.com/office/drawing/2014/main" xmlns="" id="{821A0164-4758-11CC-AE6B-C66CD7C8D8BE}"/>
                    </a:ext>
                  </a:extLst>
                </p:cNvPr>
                <p:cNvSpPr/>
                <p:nvPr/>
              </p:nvSpPr>
              <p:spPr>
                <a:xfrm>
                  <a:off x="3906862" y="173708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22" name="Freeform: Shape 1521">
                  <a:extLst>
                    <a:ext uri="{FF2B5EF4-FFF2-40B4-BE49-F238E27FC236}">
                      <a16:creationId xmlns:a16="http://schemas.microsoft.com/office/drawing/2014/main" xmlns="" id="{F5190843-B998-2380-8F9C-E64EEE0CFFE2}"/>
                    </a:ext>
                  </a:extLst>
                </p:cNvPr>
                <p:cNvSpPr/>
                <p:nvPr/>
              </p:nvSpPr>
              <p:spPr>
                <a:xfrm>
                  <a:off x="3870423" y="177365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5" name="Graphic 487">
                <a:extLst>
                  <a:ext uri="{FF2B5EF4-FFF2-40B4-BE49-F238E27FC236}">
                    <a16:creationId xmlns:a16="http://schemas.microsoft.com/office/drawing/2014/main" xmlns="" id="{C7110FF6-771E-7E24-F3C5-D817304F008E}"/>
                  </a:ext>
                </a:extLst>
              </p:cNvPr>
              <p:cNvGrpSpPr/>
              <p:nvPr/>
            </p:nvGrpSpPr>
            <p:grpSpPr>
              <a:xfrm>
                <a:off x="3806973" y="1721290"/>
                <a:ext cx="73006" cy="73006"/>
                <a:chOff x="3806973" y="1721290"/>
                <a:chExt cx="73006" cy="73006"/>
              </a:xfrm>
            </p:grpSpPr>
            <p:sp>
              <p:nvSpPr>
                <p:cNvPr id="1519" name="Freeform: Shape 1518">
                  <a:extLst>
                    <a:ext uri="{FF2B5EF4-FFF2-40B4-BE49-F238E27FC236}">
                      <a16:creationId xmlns:a16="http://schemas.microsoft.com/office/drawing/2014/main" xmlns="" id="{B018DEDE-BB27-7717-3B48-F0E00AE835D2}"/>
                    </a:ext>
                  </a:extLst>
                </p:cNvPr>
                <p:cNvSpPr/>
                <p:nvPr/>
              </p:nvSpPr>
              <p:spPr>
                <a:xfrm>
                  <a:off x="3843539" y="172129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20" name="Freeform: Shape 1519">
                  <a:extLst>
                    <a:ext uri="{FF2B5EF4-FFF2-40B4-BE49-F238E27FC236}">
                      <a16:creationId xmlns:a16="http://schemas.microsoft.com/office/drawing/2014/main" xmlns="" id="{A4E6AE22-EA35-2665-0453-DBC3EFE9F4CD}"/>
                    </a:ext>
                  </a:extLst>
                </p:cNvPr>
                <p:cNvSpPr/>
                <p:nvPr/>
              </p:nvSpPr>
              <p:spPr>
                <a:xfrm>
                  <a:off x="3806973" y="175772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6" name="Graphic 487">
                <a:extLst>
                  <a:ext uri="{FF2B5EF4-FFF2-40B4-BE49-F238E27FC236}">
                    <a16:creationId xmlns:a16="http://schemas.microsoft.com/office/drawing/2014/main" xmlns="" id="{D4076413-93DF-AFE8-84BF-9879E0B0899D}"/>
                  </a:ext>
                </a:extLst>
              </p:cNvPr>
              <p:cNvGrpSpPr/>
              <p:nvPr/>
            </p:nvGrpSpPr>
            <p:grpSpPr>
              <a:xfrm>
                <a:off x="3737024" y="1721290"/>
                <a:ext cx="73006" cy="73006"/>
                <a:chOff x="3737024" y="1721290"/>
                <a:chExt cx="73006" cy="73006"/>
              </a:xfrm>
            </p:grpSpPr>
            <p:sp>
              <p:nvSpPr>
                <p:cNvPr id="1517" name="Freeform: Shape 1516">
                  <a:extLst>
                    <a:ext uri="{FF2B5EF4-FFF2-40B4-BE49-F238E27FC236}">
                      <a16:creationId xmlns:a16="http://schemas.microsoft.com/office/drawing/2014/main" xmlns="" id="{1184C944-A887-9C70-EBBF-2217FFA03846}"/>
                    </a:ext>
                  </a:extLst>
                </p:cNvPr>
                <p:cNvSpPr/>
                <p:nvPr/>
              </p:nvSpPr>
              <p:spPr>
                <a:xfrm>
                  <a:off x="3773591" y="172129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8" name="Freeform: Shape 1517">
                  <a:extLst>
                    <a:ext uri="{FF2B5EF4-FFF2-40B4-BE49-F238E27FC236}">
                      <a16:creationId xmlns:a16="http://schemas.microsoft.com/office/drawing/2014/main" xmlns="" id="{9C16AB19-E51A-5AE7-4E56-FBF6CD9DD5A6}"/>
                    </a:ext>
                  </a:extLst>
                </p:cNvPr>
                <p:cNvSpPr/>
                <p:nvPr/>
              </p:nvSpPr>
              <p:spPr>
                <a:xfrm>
                  <a:off x="3737024" y="175772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7" name="Graphic 487">
                <a:extLst>
                  <a:ext uri="{FF2B5EF4-FFF2-40B4-BE49-F238E27FC236}">
                    <a16:creationId xmlns:a16="http://schemas.microsoft.com/office/drawing/2014/main" xmlns="" id="{8C581B5F-D492-803C-30E2-9596E474A385}"/>
                  </a:ext>
                </a:extLst>
              </p:cNvPr>
              <p:cNvGrpSpPr/>
              <p:nvPr/>
            </p:nvGrpSpPr>
            <p:grpSpPr>
              <a:xfrm>
                <a:off x="3622355" y="1721290"/>
                <a:ext cx="73006" cy="73006"/>
                <a:chOff x="3622355" y="1721290"/>
                <a:chExt cx="73006" cy="73006"/>
              </a:xfrm>
            </p:grpSpPr>
            <p:sp>
              <p:nvSpPr>
                <p:cNvPr id="1515" name="Freeform: Shape 1514">
                  <a:extLst>
                    <a:ext uri="{FF2B5EF4-FFF2-40B4-BE49-F238E27FC236}">
                      <a16:creationId xmlns:a16="http://schemas.microsoft.com/office/drawing/2014/main" xmlns="" id="{B9444636-B336-D816-D3D6-FE55A91CCBF0}"/>
                    </a:ext>
                  </a:extLst>
                </p:cNvPr>
                <p:cNvSpPr/>
                <p:nvPr/>
              </p:nvSpPr>
              <p:spPr>
                <a:xfrm>
                  <a:off x="3658922" y="172129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6" name="Freeform: Shape 1515">
                  <a:extLst>
                    <a:ext uri="{FF2B5EF4-FFF2-40B4-BE49-F238E27FC236}">
                      <a16:creationId xmlns:a16="http://schemas.microsoft.com/office/drawing/2014/main" xmlns="" id="{A5F424C6-569E-7EA1-005E-3A8F8DE28191}"/>
                    </a:ext>
                  </a:extLst>
                </p:cNvPr>
                <p:cNvSpPr/>
                <p:nvPr/>
              </p:nvSpPr>
              <p:spPr>
                <a:xfrm>
                  <a:off x="3622355" y="175772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8" name="Graphic 487">
                <a:extLst>
                  <a:ext uri="{FF2B5EF4-FFF2-40B4-BE49-F238E27FC236}">
                    <a16:creationId xmlns:a16="http://schemas.microsoft.com/office/drawing/2014/main" xmlns="" id="{D7962DFE-7B9B-7E0B-05AE-632159FE7E04}"/>
                  </a:ext>
                </a:extLst>
              </p:cNvPr>
              <p:cNvGrpSpPr/>
              <p:nvPr/>
            </p:nvGrpSpPr>
            <p:grpSpPr>
              <a:xfrm>
                <a:off x="3426780" y="1721290"/>
                <a:ext cx="73006" cy="73006"/>
                <a:chOff x="3426780" y="1721290"/>
                <a:chExt cx="73006" cy="73006"/>
              </a:xfrm>
            </p:grpSpPr>
            <p:sp>
              <p:nvSpPr>
                <p:cNvPr id="1513" name="Freeform: Shape 1512">
                  <a:extLst>
                    <a:ext uri="{FF2B5EF4-FFF2-40B4-BE49-F238E27FC236}">
                      <a16:creationId xmlns:a16="http://schemas.microsoft.com/office/drawing/2014/main" xmlns="" id="{035A9C7C-25D4-2DE5-C059-6BC4F5528E35}"/>
                    </a:ext>
                  </a:extLst>
                </p:cNvPr>
                <p:cNvSpPr/>
                <p:nvPr/>
              </p:nvSpPr>
              <p:spPr>
                <a:xfrm>
                  <a:off x="3463347" y="172129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: Shape 1513">
                  <a:extLst>
                    <a:ext uri="{FF2B5EF4-FFF2-40B4-BE49-F238E27FC236}">
                      <a16:creationId xmlns:a16="http://schemas.microsoft.com/office/drawing/2014/main" xmlns="" id="{830E5926-0A42-54B7-E6AE-0E6788EBF615}"/>
                    </a:ext>
                  </a:extLst>
                </p:cNvPr>
                <p:cNvSpPr/>
                <p:nvPr/>
              </p:nvSpPr>
              <p:spPr>
                <a:xfrm>
                  <a:off x="3426780" y="175772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9" name="Graphic 487">
                <a:extLst>
                  <a:ext uri="{FF2B5EF4-FFF2-40B4-BE49-F238E27FC236}">
                    <a16:creationId xmlns:a16="http://schemas.microsoft.com/office/drawing/2014/main" xmlns="" id="{88D4AEB3-C1E8-2301-CC29-58EC8CF85FB9}"/>
                  </a:ext>
                </a:extLst>
              </p:cNvPr>
              <p:cNvGrpSpPr/>
              <p:nvPr/>
            </p:nvGrpSpPr>
            <p:grpSpPr>
              <a:xfrm>
                <a:off x="3099081" y="1676187"/>
                <a:ext cx="73006" cy="73006"/>
                <a:chOff x="3099081" y="1676187"/>
                <a:chExt cx="73006" cy="73006"/>
              </a:xfrm>
            </p:grpSpPr>
            <p:sp>
              <p:nvSpPr>
                <p:cNvPr id="1511" name="Freeform: Shape 1510">
                  <a:extLst>
                    <a:ext uri="{FF2B5EF4-FFF2-40B4-BE49-F238E27FC236}">
                      <a16:creationId xmlns:a16="http://schemas.microsoft.com/office/drawing/2014/main" xmlns="" id="{BBFE17E8-1915-CE8B-E50E-3140CFBC555F}"/>
                    </a:ext>
                  </a:extLst>
                </p:cNvPr>
                <p:cNvSpPr/>
                <p:nvPr/>
              </p:nvSpPr>
              <p:spPr>
                <a:xfrm>
                  <a:off x="3135520" y="167618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: Shape 1511">
                  <a:extLst>
                    <a:ext uri="{FF2B5EF4-FFF2-40B4-BE49-F238E27FC236}">
                      <a16:creationId xmlns:a16="http://schemas.microsoft.com/office/drawing/2014/main" xmlns="" id="{2AC33591-4AAE-B1B2-A61F-71B50BB77A0A}"/>
                    </a:ext>
                  </a:extLst>
                </p:cNvPr>
                <p:cNvSpPr/>
                <p:nvPr/>
              </p:nvSpPr>
              <p:spPr>
                <a:xfrm>
                  <a:off x="3099081" y="171262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0" name="Graphic 487">
                <a:extLst>
                  <a:ext uri="{FF2B5EF4-FFF2-40B4-BE49-F238E27FC236}">
                    <a16:creationId xmlns:a16="http://schemas.microsoft.com/office/drawing/2014/main" xmlns="" id="{6B38FEDA-649E-105E-9A26-66832C4BC50D}"/>
                  </a:ext>
                </a:extLst>
              </p:cNvPr>
              <p:cNvGrpSpPr/>
              <p:nvPr/>
            </p:nvGrpSpPr>
            <p:grpSpPr>
              <a:xfrm>
                <a:off x="3027859" y="1676187"/>
                <a:ext cx="73006" cy="73006"/>
                <a:chOff x="3027859" y="1676187"/>
                <a:chExt cx="73006" cy="73006"/>
              </a:xfrm>
            </p:grpSpPr>
            <p:sp>
              <p:nvSpPr>
                <p:cNvPr id="1509" name="Freeform: Shape 1508">
                  <a:extLst>
                    <a:ext uri="{FF2B5EF4-FFF2-40B4-BE49-F238E27FC236}">
                      <a16:creationId xmlns:a16="http://schemas.microsoft.com/office/drawing/2014/main" xmlns="" id="{943070EC-7E54-0DA3-C0DF-AF373026A177}"/>
                    </a:ext>
                  </a:extLst>
                </p:cNvPr>
                <p:cNvSpPr/>
                <p:nvPr/>
              </p:nvSpPr>
              <p:spPr>
                <a:xfrm>
                  <a:off x="3064426" y="167618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0" name="Freeform: Shape 1509">
                  <a:extLst>
                    <a:ext uri="{FF2B5EF4-FFF2-40B4-BE49-F238E27FC236}">
                      <a16:creationId xmlns:a16="http://schemas.microsoft.com/office/drawing/2014/main" xmlns="" id="{5E453A21-57A7-DCB0-6D4F-8826217DBA46}"/>
                    </a:ext>
                  </a:extLst>
                </p:cNvPr>
                <p:cNvSpPr/>
                <p:nvPr/>
              </p:nvSpPr>
              <p:spPr>
                <a:xfrm>
                  <a:off x="3027859" y="171262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1" name="Graphic 487">
                <a:extLst>
                  <a:ext uri="{FF2B5EF4-FFF2-40B4-BE49-F238E27FC236}">
                    <a16:creationId xmlns:a16="http://schemas.microsoft.com/office/drawing/2014/main" xmlns="" id="{9ABC94A6-8B5E-6EFC-01DF-5F29FF780F03}"/>
                  </a:ext>
                </a:extLst>
              </p:cNvPr>
              <p:cNvGrpSpPr/>
              <p:nvPr/>
            </p:nvGrpSpPr>
            <p:grpSpPr>
              <a:xfrm>
                <a:off x="3014481" y="1676187"/>
                <a:ext cx="73006" cy="73006"/>
                <a:chOff x="3014481" y="1676187"/>
                <a:chExt cx="73006" cy="73006"/>
              </a:xfrm>
            </p:grpSpPr>
            <p:sp>
              <p:nvSpPr>
                <p:cNvPr id="1507" name="Freeform: Shape 1506">
                  <a:extLst>
                    <a:ext uri="{FF2B5EF4-FFF2-40B4-BE49-F238E27FC236}">
                      <a16:creationId xmlns:a16="http://schemas.microsoft.com/office/drawing/2014/main" xmlns="" id="{612D4CEB-6FFA-BCA1-0EDE-D315FCEA1330}"/>
                    </a:ext>
                  </a:extLst>
                </p:cNvPr>
                <p:cNvSpPr/>
                <p:nvPr/>
              </p:nvSpPr>
              <p:spPr>
                <a:xfrm>
                  <a:off x="3050920" y="167618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8" name="Freeform: Shape 1507">
                  <a:extLst>
                    <a:ext uri="{FF2B5EF4-FFF2-40B4-BE49-F238E27FC236}">
                      <a16:creationId xmlns:a16="http://schemas.microsoft.com/office/drawing/2014/main" xmlns="" id="{DD048B18-CD3F-63E8-3B0B-44CCBC00DA2B}"/>
                    </a:ext>
                  </a:extLst>
                </p:cNvPr>
                <p:cNvSpPr/>
                <p:nvPr/>
              </p:nvSpPr>
              <p:spPr>
                <a:xfrm>
                  <a:off x="3014481" y="171262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2" name="Graphic 487">
                <a:extLst>
                  <a:ext uri="{FF2B5EF4-FFF2-40B4-BE49-F238E27FC236}">
                    <a16:creationId xmlns:a16="http://schemas.microsoft.com/office/drawing/2014/main" xmlns="" id="{7A47C9AC-19F7-A5C9-C87C-F0FF21A0A992}"/>
                  </a:ext>
                </a:extLst>
              </p:cNvPr>
              <p:cNvGrpSpPr/>
              <p:nvPr/>
            </p:nvGrpSpPr>
            <p:grpSpPr>
              <a:xfrm>
                <a:off x="2989636" y="1676187"/>
                <a:ext cx="73006" cy="73006"/>
                <a:chOff x="2989636" y="1676187"/>
                <a:chExt cx="73006" cy="73006"/>
              </a:xfrm>
            </p:grpSpPr>
            <p:sp>
              <p:nvSpPr>
                <p:cNvPr id="1505" name="Freeform: Shape 1504">
                  <a:extLst>
                    <a:ext uri="{FF2B5EF4-FFF2-40B4-BE49-F238E27FC236}">
                      <a16:creationId xmlns:a16="http://schemas.microsoft.com/office/drawing/2014/main" xmlns="" id="{F60D0DA0-5BC9-9158-27A9-D51F573D3E1B}"/>
                    </a:ext>
                  </a:extLst>
                </p:cNvPr>
                <p:cNvSpPr/>
                <p:nvPr/>
              </p:nvSpPr>
              <p:spPr>
                <a:xfrm>
                  <a:off x="3026202" y="167618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6" name="Freeform: Shape 1505">
                  <a:extLst>
                    <a:ext uri="{FF2B5EF4-FFF2-40B4-BE49-F238E27FC236}">
                      <a16:creationId xmlns:a16="http://schemas.microsoft.com/office/drawing/2014/main" xmlns="" id="{6C959788-E2F6-2491-C228-CDE21413C0FD}"/>
                    </a:ext>
                  </a:extLst>
                </p:cNvPr>
                <p:cNvSpPr/>
                <p:nvPr/>
              </p:nvSpPr>
              <p:spPr>
                <a:xfrm>
                  <a:off x="2989636" y="171262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3" name="Graphic 487">
                <a:extLst>
                  <a:ext uri="{FF2B5EF4-FFF2-40B4-BE49-F238E27FC236}">
                    <a16:creationId xmlns:a16="http://schemas.microsoft.com/office/drawing/2014/main" xmlns="" id="{65A83FC6-AF5D-C04E-5FFF-676D444C25DE}"/>
                  </a:ext>
                </a:extLst>
              </p:cNvPr>
              <p:cNvGrpSpPr/>
              <p:nvPr/>
            </p:nvGrpSpPr>
            <p:grpSpPr>
              <a:xfrm>
                <a:off x="2833048" y="1603181"/>
                <a:ext cx="73006" cy="73006"/>
                <a:chOff x="2833048" y="1603181"/>
                <a:chExt cx="73006" cy="73006"/>
              </a:xfrm>
            </p:grpSpPr>
            <p:sp>
              <p:nvSpPr>
                <p:cNvPr id="1503" name="Freeform: Shape 1502">
                  <a:extLst>
                    <a:ext uri="{FF2B5EF4-FFF2-40B4-BE49-F238E27FC236}">
                      <a16:creationId xmlns:a16="http://schemas.microsoft.com/office/drawing/2014/main" xmlns="" id="{3BA664CB-CEE7-28B5-D1B2-5C500A505387}"/>
                    </a:ext>
                  </a:extLst>
                </p:cNvPr>
                <p:cNvSpPr/>
                <p:nvPr/>
              </p:nvSpPr>
              <p:spPr>
                <a:xfrm>
                  <a:off x="2869615" y="160318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4" name="Freeform: Shape 1503">
                  <a:extLst>
                    <a:ext uri="{FF2B5EF4-FFF2-40B4-BE49-F238E27FC236}">
                      <a16:creationId xmlns:a16="http://schemas.microsoft.com/office/drawing/2014/main" xmlns="" id="{6A998551-5B87-4A7E-87A4-08793D833BD9}"/>
                    </a:ext>
                  </a:extLst>
                </p:cNvPr>
                <p:cNvSpPr/>
                <p:nvPr/>
              </p:nvSpPr>
              <p:spPr>
                <a:xfrm>
                  <a:off x="2833048" y="163962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4" name="Graphic 487">
                <a:extLst>
                  <a:ext uri="{FF2B5EF4-FFF2-40B4-BE49-F238E27FC236}">
                    <a16:creationId xmlns:a16="http://schemas.microsoft.com/office/drawing/2014/main" xmlns="" id="{1F99F023-E47C-C5EC-01D8-842066979276}"/>
                  </a:ext>
                </a:extLst>
              </p:cNvPr>
              <p:cNvGrpSpPr/>
              <p:nvPr/>
            </p:nvGrpSpPr>
            <p:grpSpPr>
              <a:xfrm>
                <a:off x="2515542" y="1532341"/>
                <a:ext cx="73006" cy="73006"/>
                <a:chOff x="2515542" y="1532341"/>
                <a:chExt cx="73006" cy="73006"/>
              </a:xfrm>
            </p:grpSpPr>
            <p:sp>
              <p:nvSpPr>
                <p:cNvPr id="1501" name="Freeform: Shape 1500">
                  <a:extLst>
                    <a:ext uri="{FF2B5EF4-FFF2-40B4-BE49-F238E27FC236}">
                      <a16:creationId xmlns:a16="http://schemas.microsoft.com/office/drawing/2014/main" xmlns="" id="{696C1818-8FFC-8EAB-A1F3-A97B32D6963B}"/>
                    </a:ext>
                  </a:extLst>
                </p:cNvPr>
                <p:cNvSpPr/>
                <p:nvPr/>
              </p:nvSpPr>
              <p:spPr>
                <a:xfrm>
                  <a:off x="2551981" y="153234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2" name="Freeform: Shape 1501">
                  <a:extLst>
                    <a:ext uri="{FF2B5EF4-FFF2-40B4-BE49-F238E27FC236}">
                      <a16:creationId xmlns:a16="http://schemas.microsoft.com/office/drawing/2014/main" xmlns="" id="{5AEE565A-B579-A718-5539-2D5E45ADA5AD}"/>
                    </a:ext>
                  </a:extLst>
                </p:cNvPr>
                <p:cNvSpPr/>
                <p:nvPr/>
              </p:nvSpPr>
              <p:spPr>
                <a:xfrm>
                  <a:off x="2515542" y="156890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5" name="Graphic 487">
                <a:extLst>
                  <a:ext uri="{FF2B5EF4-FFF2-40B4-BE49-F238E27FC236}">
                    <a16:creationId xmlns:a16="http://schemas.microsoft.com/office/drawing/2014/main" xmlns="" id="{AFF63A58-58C1-B4C9-E1A4-51F6F5AA6B4A}"/>
                  </a:ext>
                </a:extLst>
              </p:cNvPr>
              <p:cNvGrpSpPr/>
              <p:nvPr/>
            </p:nvGrpSpPr>
            <p:grpSpPr>
              <a:xfrm>
                <a:off x="2476937" y="1532341"/>
                <a:ext cx="73006" cy="73006"/>
                <a:chOff x="2476937" y="1532341"/>
                <a:chExt cx="73006" cy="73006"/>
              </a:xfrm>
            </p:grpSpPr>
            <p:sp>
              <p:nvSpPr>
                <p:cNvPr id="1499" name="Freeform: Shape 1498">
                  <a:extLst>
                    <a:ext uri="{FF2B5EF4-FFF2-40B4-BE49-F238E27FC236}">
                      <a16:creationId xmlns:a16="http://schemas.microsoft.com/office/drawing/2014/main" xmlns="" id="{6AC06B5F-A05A-9DE5-FB03-A040016437B7}"/>
                    </a:ext>
                  </a:extLst>
                </p:cNvPr>
                <p:cNvSpPr/>
                <p:nvPr/>
              </p:nvSpPr>
              <p:spPr>
                <a:xfrm>
                  <a:off x="2513376" y="153234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0" name="Freeform: Shape 1499">
                  <a:extLst>
                    <a:ext uri="{FF2B5EF4-FFF2-40B4-BE49-F238E27FC236}">
                      <a16:creationId xmlns:a16="http://schemas.microsoft.com/office/drawing/2014/main" xmlns="" id="{1BD4DBEF-029A-0B0B-4CC9-9D3D643A8C09}"/>
                    </a:ext>
                  </a:extLst>
                </p:cNvPr>
                <p:cNvSpPr/>
                <p:nvPr/>
              </p:nvSpPr>
              <p:spPr>
                <a:xfrm>
                  <a:off x="2476937" y="156890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6" name="Graphic 487">
                <a:extLst>
                  <a:ext uri="{FF2B5EF4-FFF2-40B4-BE49-F238E27FC236}">
                    <a16:creationId xmlns:a16="http://schemas.microsoft.com/office/drawing/2014/main" xmlns="" id="{5D4A768C-9777-04AA-94C2-0EFB2A4C7452}"/>
                  </a:ext>
                </a:extLst>
              </p:cNvPr>
              <p:cNvGrpSpPr/>
              <p:nvPr/>
            </p:nvGrpSpPr>
            <p:grpSpPr>
              <a:xfrm>
                <a:off x="2421131" y="1532341"/>
                <a:ext cx="73006" cy="73006"/>
                <a:chOff x="2421131" y="1532341"/>
                <a:chExt cx="73006" cy="73006"/>
              </a:xfrm>
            </p:grpSpPr>
            <p:sp>
              <p:nvSpPr>
                <p:cNvPr id="1497" name="Freeform: Shape 1496">
                  <a:extLst>
                    <a:ext uri="{FF2B5EF4-FFF2-40B4-BE49-F238E27FC236}">
                      <a16:creationId xmlns:a16="http://schemas.microsoft.com/office/drawing/2014/main" xmlns="" id="{32B2EB89-51F0-51CA-3AB5-16B6E43C9C7F}"/>
                    </a:ext>
                  </a:extLst>
                </p:cNvPr>
                <p:cNvSpPr/>
                <p:nvPr/>
              </p:nvSpPr>
              <p:spPr>
                <a:xfrm>
                  <a:off x="2457698" y="153234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8" name="Freeform: Shape 1497">
                  <a:extLst>
                    <a:ext uri="{FF2B5EF4-FFF2-40B4-BE49-F238E27FC236}">
                      <a16:creationId xmlns:a16="http://schemas.microsoft.com/office/drawing/2014/main" xmlns="" id="{D2FF4546-4526-BE07-33A5-D112B8DD5E10}"/>
                    </a:ext>
                  </a:extLst>
                </p:cNvPr>
                <p:cNvSpPr/>
                <p:nvPr/>
              </p:nvSpPr>
              <p:spPr>
                <a:xfrm>
                  <a:off x="2421131" y="156890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7" name="Graphic 487">
                <a:extLst>
                  <a:ext uri="{FF2B5EF4-FFF2-40B4-BE49-F238E27FC236}">
                    <a16:creationId xmlns:a16="http://schemas.microsoft.com/office/drawing/2014/main" xmlns="" id="{B9BEAC80-A488-FC46-5F12-19A08223D47F}"/>
                  </a:ext>
                </a:extLst>
              </p:cNvPr>
              <p:cNvGrpSpPr/>
              <p:nvPr/>
            </p:nvGrpSpPr>
            <p:grpSpPr>
              <a:xfrm>
                <a:off x="2352075" y="1532341"/>
                <a:ext cx="73006" cy="73006"/>
                <a:chOff x="2352075" y="1532341"/>
                <a:chExt cx="73006" cy="73006"/>
              </a:xfrm>
            </p:grpSpPr>
            <p:sp>
              <p:nvSpPr>
                <p:cNvPr id="1495" name="Freeform: Shape 1494">
                  <a:extLst>
                    <a:ext uri="{FF2B5EF4-FFF2-40B4-BE49-F238E27FC236}">
                      <a16:creationId xmlns:a16="http://schemas.microsoft.com/office/drawing/2014/main" xmlns="" id="{D03B7AAC-E719-B540-9C79-FA116A150CB1}"/>
                    </a:ext>
                  </a:extLst>
                </p:cNvPr>
                <p:cNvSpPr/>
                <p:nvPr/>
              </p:nvSpPr>
              <p:spPr>
                <a:xfrm>
                  <a:off x="2388514" y="153234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6" name="Freeform: Shape 1495">
                  <a:extLst>
                    <a:ext uri="{FF2B5EF4-FFF2-40B4-BE49-F238E27FC236}">
                      <a16:creationId xmlns:a16="http://schemas.microsoft.com/office/drawing/2014/main" xmlns="" id="{73B649CF-CD23-9499-431D-B3B15C3345C1}"/>
                    </a:ext>
                  </a:extLst>
                </p:cNvPr>
                <p:cNvSpPr/>
                <p:nvPr/>
              </p:nvSpPr>
              <p:spPr>
                <a:xfrm>
                  <a:off x="2352075" y="156890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8" name="Graphic 487">
                <a:extLst>
                  <a:ext uri="{FF2B5EF4-FFF2-40B4-BE49-F238E27FC236}">
                    <a16:creationId xmlns:a16="http://schemas.microsoft.com/office/drawing/2014/main" xmlns="" id="{6C1047F1-3496-5E91-8873-5D84C08E6DA6}"/>
                  </a:ext>
                </a:extLst>
              </p:cNvPr>
              <p:cNvGrpSpPr/>
              <p:nvPr/>
            </p:nvGrpSpPr>
            <p:grpSpPr>
              <a:xfrm>
                <a:off x="2273972" y="1532341"/>
                <a:ext cx="73006" cy="73006"/>
                <a:chOff x="2273972" y="1532341"/>
                <a:chExt cx="73006" cy="73006"/>
              </a:xfrm>
            </p:grpSpPr>
            <p:sp>
              <p:nvSpPr>
                <p:cNvPr id="1493" name="Freeform: Shape 1492">
                  <a:extLst>
                    <a:ext uri="{FF2B5EF4-FFF2-40B4-BE49-F238E27FC236}">
                      <a16:creationId xmlns:a16="http://schemas.microsoft.com/office/drawing/2014/main" xmlns="" id="{727BA029-E250-ACB2-7FB6-743C2A2D9CB2}"/>
                    </a:ext>
                  </a:extLst>
                </p:cNvPr>
                <p:cNvSpPr/>
                <p:nvPr/>
              </p:nvSpPr>
              <p:spPr>
                <a:xfrm>
                  <a:off x="2310539" y="153234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4" name="Freeform: Shape 1493">
                  <a:extLst>
                    <a:ext uri="{FF2B5EF4-FFF2-40B4-BE49-F238E27FC236}">
                      <a16:creationId xmlns:a16="http://schemas.microsoft.com/office/drawing/2014/main" xmlns="" id="{48C0A83C-E63A-DB45-1C60-17EC2D1330E6}"/>
                    </a:ext>
                  </a:extLst>
                </p:cNvPr>
                <p:cNvSpPr/>
                <p:nvPr/>
              </p:nvSpPr>
              <p:spPr>
                <a:xfrm>
                  <a:off x="2273972" y="156890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9" name="Graphic 487">
                <a:extLst>
                  <a:ext uri="{FF2B5EF4-FFF2-40B4-BE49-F238E27FC236}">
                    <a16:creationId xmlns:a16="http://schemas.microsoft.com/office/drawing/2014/main" xmlns="" id="{E50C8C8F-2BBE-D0A6-47A7-0839767D7B49}"/>
                  </a:ext>
                </a:extLst>
              </p:cNvPr>
              <p:cNvGrpSpPr/>
              <p:nvPr/>
            </p:nvGrpSpPr>
            <p:grpSpPr>
              <a:xfrm>
                <a:off x="2180835" y="1512082"/>
                <a:ext cx="73006" cy="73006"/>
                <a:chOff x="2180835" y="1512082"/>
                <a:chExt cx="73006" cy="73006"/>
              </a:xfrm>
            </p:grpSpPr>
            <p:sp>
              <p:nvSpPr>
                <p:cNvPr id="1491" name="Freeform: Shape 1490">
                  <a:extLst>
                    <a:ext uri="{FF2B5EF4-FFF2-40B4-BE49-F238E27FC236}">
                      <a16:creationId xmlns:a16="http://schemas.microsoft.com/office/drawing/2014/main" xmlns="" id="{48B37227-5229-1B44-E930-A3C212C493D9}"/>
                    </a:ext>
                  </a:extLst>
                </p:cNvPr>
                <p:cNvSpPr/>
                <p:nvPr/>
              </p:nvSpPr>
              <p:spPr>
                <a:xfrm>
                  <a:off x="2217402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2" name="Freeform: Shape 1491">
                  <a:extLst>
                    <a:ext uri="{FF2B5EF4-FFF2-40B4-BE49-F238E27FC236}">
                      <a16:creationId xmlns:a16="http://schemas.microsoft.com/office/drawing/2014/main" xmlns="" id="{091B9841-C237-7ECC-BAAB-D0AD5DF7F84D}"/>
                    </a:ext>
                  </a:extLst>
                </p:cNvPr>
                <p:cNvSpPr/>
                <p:nvPr/>
              </p:nvSpPr>
              <p:spPr>
                <a:xfrm>
                  <a:off x="2180835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0" name="Graphic 487">
                <a:extLst>
                  <a:ext uri="{FF2B5EF4-FFF2-40B4-BE49-F238E27FC236}">
                    <a16:creationId xmlns:a16="http://schemas.microsoft.com/office/drawing/2014/main" xmlns="" id="{30833558-711B-F320-1ED1-84667EB9C2E3}"/>
                  </a:ext>
                </a:extLst>
              </p:cNvPr>
              <p:cNvGrpSpPr/>
              <p:nvPr/>
            </p:nvGrpSpPr>
            <p:grpSpPr>
              <a:xfrm>
                <a:off x="2165801" y="1512082"/>
                <a:ext cx="73006" cy="73006"/>
                <a:chOff x="2165801" y="1512082"/>
                <a:chExt cx="73006" cy="73006"/>
              </a:xfrm>
            </p:grpSpPr>
            <p:sp>
              <p:nvSpPr>
                <p:cNvPr id="1489" name="Freeform: Shape 1488">
                  <a:extLst>
                    <a:ext uri="{FF2B5EF4-FFF2-40B4-BE49-F238E27FC236}">
                      <a16:creationId xmlns:a16="http://schemas.microsoft.com/office/drawing/2014/main" xmlns="" id="{0A5E53CC-25BA-F373-32D5-5C1845672B86}"/>
                    </a:ext>
                  </a:extLst>
                </p:cNvPr>
                <p:cNvSpPr/>
                <p:nvPr/>
              </p:nvSpPr>
              <p:spPr>
                <a:xfrm>
                  <a:off x="2202368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0" name="Freeform: Shape 1489">
                  <a:extLst>
                    <a:ext uri="{FF2B5EF4-FFF2-40B4-BE49-F238E27FC236}">
                      <a16:creationId xmlns:a16="http://schemas.microsoft.com/office/drawing/2014/main" xmlns="" id="{6D739082-4792-AE79-F4CD-2BFA3AA07BBE}"/>
                    </a:ext>
                  </a:extLst>
                </p:cNvPr>
                <p:cNvSpPr/>
                <p:nvPr/>
              </p:nvSpPr>
              <p:spPr>
                <a:xfrm>
                  <a:off x="2165801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1" name="Graphic 487">
                <a:extLst>
                  <a:ext uri="{FF2B5EF4-FFF2-40B4-BE49-F238E27FC236}">
                    <a16:creationId xmlns:a16="http://schemas.microsoft.com/office/drawing/2014/main" xmlns="" id="{4E08C053-EC47-0522-4C0D-A81AAD85F3C7}"/>
                  </a:ext>
                </a:extLst>
              </p:cNvPr>
              <p:cNvGrpSpPr/>
              <p:nvPr/>
            </p:nvGrpSpPr>
            <p:grpSpPr>
              <a:xfrm>
                <a:off x="2045526" y="1512082"/>
                <a:ext cx="72878" cy="73006"/>
                <a:chOff x="2045526" y="1512082"/>
                <a:chExt cx="72878" cy="73006"/>
              </a:xfrm>
            </p:grpSpPr>
            <p:sp>
              <p:nvSpPr>
                <p:cNvPr id="1487" name="Freeform: Shape 1486">
                  <a:extLst>
                    <a:ext uri="{FF2B5EF4-FFF2-40B4-BE49-F238E27FC236}">
                      <a16:creationId xmlns:a16="http://schemas.microsoft.com/office/drawing/2014/main" xmlns="" id="{4BE4F273-E0C6-A3EC-1E16-9BCCB17485A7}"/>
                    </a:ext>
                  </a:extLst>
                </p:cNvPr>
                <p:cNvSpPr/>
                <p:nvPr/>
              </p:nvSpPr>
              <p:spPr>
                <a:xfrm>
                  <a:off x="2081965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8" name="Freeform: Shape 1487">
                  <a:extLst>
                    <a:ext uri="{FF2B5EF4-FFF2-40B4-BE49-F238E27FC236}">
                      <a16:creationId xmlns:a16="http://schemas.microsoft.com/office/drawing/2014/main" xmlns="" id="{F21996E3-E07F-E1C9-CE34-5F35250E4DA8}"/>
                    </a:ext>
                  </a:extLst>
                </p:cNvPr>
                <p:cNvSpPr/>
                <p:nvPr/>
              </p:nvSpPr>
              <p:spPr>
                <a:xfrm>
                  <a:off x="2045526" y="1548522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2" name="Graphic 487">
                <a:extLst>
                  <a:ext uri="{FF2B5EF4-FFF2-40B4-BE49-F238E27FC236}">
                    <a16:creationId xmlns:a16="http://schemas.microsoft.com/office/drawing/2014/main" xmlns="" id="{836545A1-7A1F-8E0A-A832-B93BA6D18663}"/>
                  </a:ext>
                </a:extLst>
              </p:cNvPr>
              <p:cNvGrpSpPr/>
              <p:nvPr/>
            </p:nvGrpSpPr>
            <p:grpSpPr>
              <a:xfrm>
                <a:off x="1952771" y="1512082"/>
                <a:ext cx="73006" cy="73006"/>
                <a:chOff x="1952771" y="1512082"/>
                <a:chExt cx="73006" cy="73006"/>
              </a:xfrm>
            </p:grpSpPr>
            <p:sp>
              <p:nvSpPr>
                <p:cNvPr id="1485" name="Freeform: Shape 1484">
                  <a:extLst>
                    <a:ext uri="{FF2B5EF4-FFF2-40B4-BE49-F238E27FC236}">
                      <a16:creationId xmlns:a16="http://schemas.microsoft.com/office/drawing/2014/main" xmlns="" id="{41339C42-0C4C-9D11-86DA-EC79633CE9C3}"/>
                    </a:ext>
                  </a:extLst>
                </p:cNvPr>
                <p:cNvSpPr/>
                <p:nvPr/>
              </p:nvSpPr>
              <p:spPr>
                <a:xfrm>
                  <a:off x="1989210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6" name="Freeform: Shape 1485">
                  <a:extLst>
                    <a:ext uri="{FF2B5EF4-FFF2-40B4-BE49-F238E27FC236}">
                      <a16:creationId xmlns:a16="http://schemas.microsoft.com/office/drawing/2014/main" xmlns="" id="{F29BB1DC-FA54-8B67-4A5A-6D3D1B70E9BE}"/>
                    </a:ext>
                  </a:extLst>
                </p:cNvPr>
                <p:cNvSpPr/>
                <p:nvPr/>
              </p:nvSpPr>
              <p:spPr>
                <a:xfrm>
                  <a:off x="1952771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3" name="Graphic 487">
                <a:extLst>
                  <a:ext uri="{FF2B5EF4-FFF2-40B4-BE49-F238E27FC236}">
                    <a16:creationId xmlns:a16="http://schemas.microsoft.com/office/drawing/2014/main" xmlns="" id="{3AF94104-551E-BF7A-3A56-D2858C3E58C9}"/>
                  </a:ext>
                </a:extLst>
              </p:cNvPr>
              <p:cNvGrpSpPr/>
              <p:nvPr/>
            </p:nvGrpSpPr>
            <p:grpSpPr>
              <a:xfrm>
                <a:off x="1939775" y="1512082"/>
                <a:ext cx="73006" cy="73006"/>
                <a:chOff x="1939775" y="1512082"/>
                <a:chExt cx="73006" cy="73006"/>
              </a:xfrm>
            </p:grpSpPr>
            <p:sp>
              <p:nvSpPr>
                <p:cNvPr id="1483" name="Freeform: Shape 1482">
                  <a:extLst>
                    <a:ext uri="{FF2B5EF4-FFF2-40B4-BE49-F238E27FC236}">
                      <a16:creationId xmlns:a16="http://schemas.microsoft.com/office/drawing/2014/main" xmlns="" id="{7920632E-D4EC-7DB8-D1E3-B598F940086F}"/>
                    </a:ext>
                  </a:extLst>
                </p:cNvPr>
                <p:cNvSpPr/>
                <p:nvPr/>
              </p:nvSpPr>
              <p:spPr>
                <a:xfrm>
                  <a:off x="1976214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4" name="Freeform: Shape 1483">
                  <a:extLst>
                    <a:ext uri="{FF2B5EF4-FFF2-40B4-BE49-F238E27FC236}">
                      <a16:creationId xmlns:a16="http://schemas.microsoft.com/office/drawing/2014/main" xmlns="" id="{D5A9549C-5BD2-4921-2980-607CF6D96BE6}"/>
                    </a:ext>
                  </a:extLst>
                </p:cNvPr>
                <p:cNvSpPr/>
                <p:nvPr/>
              </p:nvSpPr>
              <p:spPr>
                <a:xfrm>
                  <a:off x="1939775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4" name="Graphic 487">
                <a:extLst>
                  <a:ext uri="{FF2B5EF4-FFF2-40B4-BE49-F238E27FC236}">
                    <a16:creationId xmlns:a16="http://schemas.microsoft.com/office/drawing/2014/main" xmlns="" id="{2A142C54-4C76-8B6C-BB27-FD90F4A6066F}"/>
                  </a:ext>
                </a:extLst>
              </p:cNvPr>
              <p:cNvGrpSpPr/>
              <p:nvPr/>
            </p:nvGrpSpPr>
            <p:grpSpPr>
              <a:xfrm>
                <a:off x="1922702" y="1512082"/>
                <a:ext cx="73006" cy="73006"/>
                <a:chOff x="1922702" y="1512082"/>
                <a:chExt cx="73006" cy="73006"/>
              </a:xfrm>
            </p:grpSpPr>
            <p:sp>
              <p:nvSpPr>
                <p:cNvPr id="1481" name="Freeform: Shape 1480">
                  <a:extLst>
                    <a:ext uri="{FF2B5EF4-FFF2-40B4-BE49-F238E27FC236}">
                      <a16:creationId xmlns:a16="http://schemas.microsoft.com/office/drawing/2014/main" xmlns="" id="{5E9DF4AA-EDC3-57AF-0CDA-D26FC985E6D3}"/>
                    </a:ext>
                  </a:extLst>
                </p:cNvPr>
                <p:cNvSpPr/>
                <p:nvPr/>
              </p:nvSpPr>
              <p:spPr>
                <a:xfrm>
                  <a:off x="1959141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2" name="Freeform: Shape 1481">
                  <a:extLst>
                    <a:ext uri="{FF2B5EF4-FFF2-40B4-BE49-F238E27FC236}">
                      <a16:creationId xmlns:a16="http://schemas.microsoft.com/office/drawing/2014/main" xmlns="" id="{5CE5A649-F429-FEE0-67EA-55D08DE8D10B}"/>
                    </a:ext>
                  </a:extLst>
                </p:cNvPr>
                <p:cNvSpPr/>
                <p:nvPr/>
              </p:nvSpPr>
              <p:spPr>
                <a:xfrm>
                  <a:off x="1922702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5" name="Graphic 487">
                <a:extLst>
                  <a:ext uri="{FF2B5EF4-FFF2-40B4-BE49-F238E27FC236}">
                    <a16:creationId xmlns:a16="http://schemas.microsoft.com/office/drawing/2014/main" xmlns="" id="{5F28B079-12D9-AAE3-C808-66F854D6D142}"/>
                  </a:ext>
                </a:extLst>
              </p:cNvPr>
              <p:cNvGrpSpPr/>
              <p:nvPr/>
            </p:nvGrpSpPr>
            <p:grpSpPr>
              <a:xfrm>
                <a:off x="1744582" y="1512082"/>
                <a:ext cx="73006" cy="73006"/>
                <a:chOff x="1744582" y="1512082"/>
                <a:chExt cx="73006" cy="73006"/>
              </a:xfrm>
            </p:grpSpPr>
            <p:sp>
              <p:nvSpPr>
                <p:cNvPr id="1479" name="Freeform: Shape 1478">
                  <a:extLst>
                    <a:ext uri="{FF2B5EF4-FFF2-40B4-BE49-F238E27FC236}">
                      <a16:creationId xmlns:a16="http://schemas.microsoft.com/office/drawing/2014/main" xmlns="" id="{7EA78EAD-5247-6EAB-AB76-DE6F72427C97}"/>
                    </a:ext>
                  </a:extLst>
                </p:cNvPr>
                <p:cNvSpPr/>
                <p:nvPr/>
              </p:nvSpPr>
              <p:spPr>
                <a:xfrm>
                  <a:off x="1781022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0" name="Freeform: Shape 1479">
                  <a:extLst>
                    <a:ext uri="{FF2B5EF4-FFF2-40B4-BE49-F238E27FC236}">
                      <a16:creationId xmlns:a16="http://schemas.microsoft.com/office/drawing/2014/main" xmlns="" id="{1ED2B4ED-94A9-3F3E-4E11-04F472C664D7}"/>
                    </a:ext>
                  </a:extLst>
                </p:cNvPr>
                <p:cNvSpPr/>
                <p:nvPr/>
              </p:nvSpPr>
              <p:spPr>
                <a:xfrm>
                  <a:off x="1744582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6" name="Graphic 487">
                <a:extLst>
                  <a:ext uri="{FF2B5EF4-FFF2-40B4-BE49-F238E27FC236}">
                    <a16:creationId xmlns:a16="http://schemas.microsoft.com/office/drawing/2014/main" xmlns="" id="{AD360574-2701-97B5-E9A6-50F910BE3F4D}"/>
                  </a:ext>
                </a:extLst>
              </p:cNvPr>
              <p:cNvGrpSpPr/>
              <p:nvPr/>
            </p:nvGrpSpPr>
            <p:grpSpPr>
              <a:xfrm>
                <a:off x="1697823" y="1512082"/>
                <a:ext cx="73006" cy="73006"/>
                <a:chOff x="1697823" y="1512082"/>
                <a:chExt cx="73006" cy="73006"/>
              </a:xfrm>
            </p:grpSpPr>
            <p:sp>
              <p:nvSpPr>
                <p:cNvPr id="1477" name="Freeform: Shape 1476">
                  <a:extLst>
                    <a:ext uri="{FF2B5EF4-FFF2-40B4-BE49-F238E27FC236}">
                      <a16:creationId xmlns:a16="http://schemas.microsoft.com/office/drawing/2014/main" xmlns="" id="{6A458DA2-5CA4-B0DD-A67D-5BA3164613F0}"/>
                    </a:ext>
                  </a:extLst>
                </p:cNvPr>
                <p:cNvSpPr/>
                <p:nvPr/>
              </p:nvSpPr>
              <p:spPr>
                <a:xfrm>
                  <a:off x="1734262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8" name="Freeform: Shape 1477">
                  <a:extLst>
                    <a:ext uri="{FF2B5EF4-FFF2-40B4-BE49-F238E27FC236}">
                      <a16:creationId xmlns:a16="http://schemas.microsoft.com/office/drawing/2014/main" xmlns="" id="{13956445-66D4-14E2-D1B5-1F8E07DBAF20}"/>
                    </a:ext>
                  </a:extLst>
                </p:cNvPr>
                <p:cNvSpPr/>
                <p:nvPr/>
              </p:nvSpPr>
              <p:spPr>
                <a:xfrm>
                  <a:off x="1697823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7" name="Graphic 487">
                <a:extLst>
                  <a:ext uri="{FF2B5EF4-FFF2-40B4-BE49-F238E27FC236}">
                    <a16:creationId xmlns:a16="http://schemas.microsoft.com/office/drawing/2014/main" xmlns="" id="{19F3A5FD-334B-550A-61E8-6E8AE4CE55C9}"/>
                  </a:ext>
                </a:extLst>
              </p:cNvPr>
              <p:cNvGrpSpPr/>
              <p:nvPr/>
            </p:nvGrpSpPr>
            <p:grpSpPr>
              <a:xfrm>
                <a:off x="1665716" y="1512082"/>
                <a:ext cx="73006" cy="73006"/>
                <a:chOff x="1665716" y="1512082"/>
                <a:chExt cx="73006" cy="73006"/>
              </a:xfrm>
            </p:grpSpPr>
            <p:sp>
              <p:nvSpPr>
                <p:cNvPr id="1475" name="Freeform: Shape 1474">
                  <a:extLst>
                    <a:ext uri="{FF2B5EF4-FFF2-40B4-BE49-F238E27FC236}">
                      <a16:creationId xmlns:a16="http://schemas.microsoft.com/office/drawing/2014/main" xmlns="" id="{8AF72597-08CA-8BD4-0AD1-097DE8CBADDE}"/>
                    </a:ext>
                  </a:extLst>
                </p:cNvPr>
                <p:cNvSpPr/>
                <p:nvPr/>
              </p:nvSpPr>
              <p:spPr>
                <a:xfrm>
                  <a:off x="1702155" y="151208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6" name="Freeform: Shape 1475">
                  <a:extLst>
                    <a:ext uri="{FF2B5EF4-FFF2-40B4-BE49-F238E27FC236}">
                      <a16:creationId xmlns:a16="http://schemas.microsoft.com/office/drawing/2014/main" xmlns="" id="{4285403A-53EB-7CF1-7B4F-1AB4246EA7FE}"/>
                    </a:ext>
                  </a:extLst>
                </p:cNvPr>
                <p:cNvSpPr/>
                <p:nvPr/>
              </p:nvSpPr>
              <p:spPr>
                <a:xfrm>
                  <a:off x="1665716" y="1548522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8" name="Graphic 487">
                <a:extLst>
                  <a:ext uri="{FF2B5EF4-FFF2-40B4-BE49-F238E27FC236}">
                    <a16:creationId xmlns:a16="http://schemas.microsoft.com/office/drawing/2014/main" xmlns="" id="{035461AD-B974-2767-48BC-FD768A252421}"/>
                  </a:ext>
                </a:extLst>
              </p:cNvPr>
              <p:cNvGrpSpPr/>
              <p:nvPr/>
            </p:nvGrpSpPr>
            <p:grpSpPr>
              <a:xfrm>
                <a:off x="8543449" y="2135883"/>
                <a:ext cx="72878" cy="73006"/>
                <a:chOff x="8543449" y="2135883"/>
                <a:chExt cx="72878" cy="73006"/>
              </a:xfrm>
            </p:grpSpPr>
            <p:sp>
              <p:nvSpPr>
                <p:cNvPr id="1473" name="Freeform: Shape 1472">
                  <a:extLst>
                    <a:ext uri="{FF2B5EF4-FFF2-40B4-BE49-F238E27FC236}">
                      <a16:creationId xmlns:a16="http://schemas.microsoft.com/office/drawing/2014/main" xmlns="" id="{B8538678-CCD8-5780-624F-81095F61338C}"/>
                    </a:ext>
                  </a:extLst>
                </p:cNvPr>
                <p:cNvSpPr/>
                <p:nvPr/>
              </p:nvSpPr>
              <p:spPr>
                <a:xfrm>
                  <a:off x="857988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4" name="Freeform: Shape 1473">
                  <a:extLst>
                    <a:ext uri="{FF2B5EF4-FFF2-40B4-BE49-F238E27FC236}">
                      <a16:creationId xmlns:a16="http://schemas.microsoft.com/office/drawing/2014/main" xmlns="" id="{6F52F096-52A3-8CC5-80BB-028EB7956757}"/>
                    </a:ext>
                  </a:extLst>
                </p:cNvPr>
                <p:cNvSpPr/>
                <p:nvPr/>
              </p:nvSpPr>
              <p:spPr>
                <a:xfrm>
                  <a:off x="8543449" y="217245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9" name="Graphic 487">
                <a:extLst>
                  <a:ext uri="{FF2B5EF4-FFF2-40B4-BE49-F238E27FC236}">
                    <a16:creationId xmlns:a16="http://schemas.microsoft.com/office/drawing/2014/main" xmlns="" id="{C93DFBD3-5DE7-40B9-60A5-15494539CE8D}"/>
                  </a:ext>
                </a:extLst>
              </p:cNvPr>
              <p:cNvGrpSpPr/>
              <p:nvPr/>
            </p:nvGrpSpPr>
            <p:grpSpPr>
              <a:xfrm>
                <a:off x="8767182" y="2135883"/>
                <a:ext cx="73006" cy="73006"/>
                <a:chOff x="8767182" y="2135883"/>
                <a:chExt cx="73006" cy="73006"/>
              </a:xfrm>
            </p:grpSpPr>
            <p:sp>
              <p:nvSpPr>
                <p:cNvPr id="1471" name="Freeform: Shape 1470">
                  <a:extLst>
                    <a:ext uri="{FF2B5EF4-FFF2-40B4-BE49-F238E27FC236}">
                      <a16:creationId xmlns:a16="http://schemas.microsoft.com/office/drawing/2014/main" xmlns="" id="{E0AF675C-76A3-D9FE-B44B-FF5EB2A9ECA6}"/>
                    </a:ext>
                  </a:extLst>
                </p:cNvPr>
                <p:cNvSpPr/>
                <p:nvPr/>
              </p:nvSpPr>
              <p:spPr>
                <a:xfrm>
                  <a:off x="8803749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2" name="Freeform: Shape 1471">
                  <a:extLst>
                    <a:ext uri="{FF2B5EF4-FFF2-40B4-BE49-F238E27FC236}">
                      <a16:creationId xmlns:a16="http://schemas.microsoft.com/office/drawing/2014/main" xmlns="" id="{875884C1-961C-86EE-4064-EFDD41A00166}"/>
                    </a:ext>
                  </a:extLst>
                </p:cNvPr>
                <p:cNvSpPr/>
                <p:nvPr/>
              </p:nvSpPr>
              <p:spPr>
                <a:xfrm>
                  <a:off x="8767182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0" name="Graphic 487">
                <a:extLst>
                  <a:ext uri="{FF2B5EF4-FFF2-40B4-BE49-F238E27FC236}">
                    <a16:creationId xmlns:a16="http://schemas.microsoft.com/office/drawing/2014/main" xmlns="" id="{DDC131CC-FA12-18C0-134B-BA2CA8F0ACCF}"/>
                  </a:ext>
                </a:extLst>
              </p:cNvPr>
              <p:cNvGrpSpPr/>
              <p:nvPr/>
            </p:nvGrpSpPr>
            <p:grpSpPr>
              <a:xfrm>
                <a:off x="8699145" y="2135883"/>
                <a:ext cx="73006" cy="73006"/>
                <a:chOff x="8699145" y="2135883"/>
                <a:chExt cx="73006" cy="73006"/>
              </a:xfrm>
            </p:grpSpPr>
            <p:sp>
              <p:nvSpPr>
                <p:cNvPr id="1469" name="Freeform: Shape 1468">
                  <a:extLst>
                    <a:ext uri="{FF2B5EF4-FFF2-40B4-BE49-F238E27FC236}">
                      <a16:creationId xmlns:a16="http://schemas.microsoft.com/office/drawing/2014/main" xmlns="" id="{587F64A6-3F22-195C-A5A0-B64B7DD22C41}"/>
                    </a:ext>
                  </a:extLst>
                </p:cNvPr>
                <p:cNvSpPr/>
                <p:nvPr/>
              </p:nvSpPr>
              <p:spPr>
                <a:xfrm>
                  <a:off x="8735584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0" name="Freeform: Shape 1469">
                  <a:extLst>
                    <a:ext uri="{FF2B5EF4-FFF2-40B4-BE49-F238E27FC236}">
                      <a16:creationId xmlns:a16="http://schemas.microsoft.com/office/drawing/2014/main" xmlns="" id="{EC73EFBF-E15F-2E8D-420C-48135455CB0F}"/>
                    </a:ext>
                  </a:extLst>
                </p:cNvPr>
                <p:cNvSpPr/>
                <p:nvPr/>
              </p:nvSpPr>
              <p:spPr>
                <a:xfrm>
                  <a:off x="8699145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1" name="Graphic 487">
                <a:extLst>
                  <a:ext uri="{FF2B5EF4-FFF2-40B4-BE49-F238E27FC236}">
                    <a16:creationId xmlns:a16="http://schemas.microsoft.com/office/drawing/2014/main" xmlns="" id="{ED8B9FB3-EF5C-2106-E07C-1FCEF784A296}"/>
                  </a:ext>
                </a:extLst>
              </p:cNvPr>
              <p:cNvGrpSpPr/>
              <p:nvPr/>
            </p:nvGrpSpPr>
            <p:grpSpPr>
              <a:xfrm>
                <a:off x="8690354" y="2135883"/>
                <a:ext cx="73006" cy="73006"/>
                <a:chOff x="8690354" y="2135883"/>
                <a:chExt cx="73006" cy="73006"/>
              </a:xfrm>
            </p:grpSpPr>
            <p:sp>
              <p:nvSpPr>
                <p:cNvPr id="1467" name="Freeform: Shape 1466">
                  <a:extLst>
                    <a:ext uri="{FF2B5EF4-FFF2-40B4-BE49-F238E27FC236}">
                      <a16:creationId xmlns:a16="http://schemas.microsoft.com/office/drawing/2014/main" xmlns="" id="{7F7BA1AD-319E-4B89-D4D3-0186D17BEE87}"/>
                    </a:ext>
                  </a:extLst>
                </p:cNvPr>
                <p:cNvSpPr/>
                <p:nvPr/>
              </p:nvSpPr>
              <p:spPr>
                <a:xfrm>
                  <a:off x="8726920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68" name="Freeform: Shape 1467">
                  <a:extLst>
                    <a:ext uri="{FF2B5EF4-FFF2-40B4-BE49-F238E27FC236}">
                      <a16:creationId xmlns:a16="http://schemas.microsoft.com/office/drawing/2014/main" xmlns="" id="{15958CCD-D79D-1917-0B78-1263CACCB346}"/>
                    </a:ext>
                  </a:extLst>
                </p:cNvPr>
                <p:cNvSpPr/>
                <p:nvPr/>
              </p:nvSpPr>
              <p:spPr>
                <a:xfrm>
                  <a:off x="8690354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2" name="Graphic 487">
                <a:extLst>
                  <a:ext uri="{FF2B5EF4-FFF2-40B4-BE49-F238E27FC236}">
                    <a16:creationId xmlns:a16="http://schemas.microsoft.com/office/drawing/2014/main" xmlns="" id="{DCF03410-785B-E107-9EA9-C1C540B6C370}"/>
                  </a:ext>
                </a:extLst>
              </p:cNvPr>
              <p:cNvGrpSpPr/>
              <p:nvPr/>
            </p:nvGrpSpPr>
            <p:grpSpPr>
              <a:xfrm>
                <a:off x="8675956" y="2135883"/>
                <a:ext cx="73006" cy="73006"/>
                <a:chOff x="8675956" y="2135883"/>
                <a:chExt cx="73006" cy="73006"/>
              </a:xfrm>
            </p:grpSpPr>
            <p:sp>
              <p:nvSpPr>
                <p:cNvPr id="1465" name="Freeform: Shape 1464">
                  <a:extLst>
                    <a:ext uri="{FF2B5EF4-FFF2-40B4-BE49-F238E27FC236}">
                      <a16:creationId xmlns:a16="http://schemas.microsoft.com/office/drawing/2014/main" xmlns="" id="{B20F43BC-6649-6C51-FF26-A75C8D4B72C0}"/>
                    </a:ext>
                  </a:extLst>
                </p:cNvPr>
                <p:cNvSpPr/>
                <p:nvPr/>
              </p:nvSpPr>
              <p:spPr>
                <a:xfrm>
                  <a:off x="8712395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66" name="Freeform: Shape 1465">
                  <a:extLst>
                    <a:ext uri="{FF2B5EF4-FFF2-40B4-BE49-F238E27FC236}">
                      <a16:creationId xmlns:a16="http://schemas.microsoft.com/office/drawing/2014/main" xmlns="" id="{566DCA24-2344-8016-E9FB-56F0AEC42EEC}"/>
                    </a:ext>
                  </a:extLst>
                </p:cNvPr>
                <p:cNvSpPr/>
                <p:nvPr/>
              </p:nvSpPr>
              <p:spPr>
                <a:xfrm>
                  <a:off x="867595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3" name="Graphic 487">
                <a:extLst>
                  <a:ext uri="{FF2B5EF4-FFF2-40B4-BE49-F238E27FC236}">
                    <a16:creationId xmlns:a16="http://schemas.microsoft.com/office/drawing/2014/main" xmlns="" id="{BCA8172E-AFBB-0937-8369-3F0FDB69AF4A}"/>
                  </a:ext>
                </a:extLst>
              </p:cNvPr>
              <p:cNvGrpSpPr/>
              <p:nvPr/>
            </p:nvGrpSpPr>
            <p:grpSpPr>
              <a:xfrm>
                <a:off x="8667165" y="2135883"/>
                <a:ext cx="73006" cy="73006"/>
                <a:chOff x="8667165" y="2135883"/>
                <a:chExt cx="73006" cy="73006"/>
              </a:xfrm>
            </p:grpSpPr>
            <p:sp>
              <p:nvSpPr>
                <p:cNvPr id="1463" name="Freeform: Shape 1462">
                  <a:extLst>
                    <a:ext uri="{FF2B5EF4-FFF2-40B4-BE49-F238E27FC236}">
                      <a16:creationId xmlns:a16="http://schemas.microsoft.com/office/drawing/2014/main" xmlns="" id="{2486EC7C-BE10-B1AE-F6E5-DBCE994B8803}"/>
                    </a:ext>
                  </a:extLst>
                </p:cNvPr>
                <p:cNvSpPr/>
                <p:nvPr/>
              </p:nvSpPr>
              <p:spPr>
                <a:xfrm>
                  <a:off x="8703732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64" name="Freeform: Shape 1463">
                  <a:extLst>
                    <a:ext uri="{FF2B5EF4-FFF2-40B4-BE49-F238E27FC236}">
                      <a16:creationId xmlns:a16="http://schemas.microsoft.com/office/drawing/2014/main" xmlns="" id="{531597FB-76C7-925B-903B-B493D8A58812}"/>
                    </a:ext>
                  </a:extLst>
                </p:cNvPr>
                <p:cNvSpPr/>
                <p:nvPr/>
              </p:nvSpPr>
              <p:spPr>
                <a:xfrm>
                  <a:off x="8667165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4" name="Graphic 487">
                <a:extLst>
                  <a:ext uri="{FF2B5EF4-FFF2-40B4-BE49-F238E27FC236}">
                    <a16:creationId xmlns:a16="http://schemas.microsoft.com/office/drawing/2014/main" xmlns="" id="{7CCAC93D-D0CA-202F-65B9-1178C5D4AC29}"/>
                  </a:ext>
                </a:extLst>
              </p:cNvPr>
              <p:cNvGrpSpPr/>
              <p:nvPr/>
            </p:nvGrpSpPr>
            <p:grpSpPr>
              <a:xfrm>
                <a:off x="9504887" y="2135883"/>
                <a:ext cx="73006" cy="73006"/>
                <a:chOff x="9504887" y="2135883"/>
                <a:chExt cx="73006" cy="73006"/>
              </a:xfrm>
            </p:grpSpPr>
            <p:sp>
              <p:nvSpPr>
                <p:cNvPr id="1461" name="Freeform: Shape 1460">
                  <a:extLst>
                    <a:ext uri="{FF2B5EF4-FFF2-40B4-BE49-F238E27FC236}">
                      <a16:creationId xmlns:a16="http://schemas.microsoft.com/office/drawing/2014/main" xmlns="" id="{DE4F6510-1147-8D34-40BD-38164B444C62}"/>
                    </a:ext>
                  </a:extLst>
                </p:cNvPr>
                <p:cNvSpPr/>
                <p:nvPr/>
              </p:nvSpPr>
              <p:spPr>
                <a:xfrm>
                  <a:off x="9541327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62" name="Freeform: Shape 1461">
                  <a:extLst>
                    <a:ext uri="{FF2B5EF4-FFF2-40B4-BE49-F238E27FC236}">
                      <a16:creationId xmlns:a16="http://schemas.microsoft.com/office/drawing/2014/main" xmlns="" id="{EA6FFEE6-6F15-A16B-4889-E5C62BCCB1FF}"/>
                    </a:ext>
                  </a:extLst>
                </p:cNvPr>
                <p:cNvSpPr/>
                <p:nvPr/>
              </p:nvSpPr>
              <p:spPr>
                <a:xfrm>
                  <a:off x="9504887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5" name="Graphic 487">
                <a:extLst>
                  <a:ext uri="{FF2B5EF4-FFF2-40B4-BE49-F238E27FC236}">
                    <a16:creationId xmlns:a16="http://schemas.microsoft.com/office/drawing/2014/main" xmlns="" id="{AD73F736-0808-4BBE-AA02-0B1165566F82}"/>
                  </a:ext>
                </a:extLst>
              </p:cNvPr>
              <p:cNvGrpSpPr/>
              <p:nvPr/>
            </p:nvGrpSpPr>
            <p:grpSpPr>
              <a:xfrm>
                <a:off x="9477876" y="2135883"/>
                <a:ext cx="73006" cy="73006"/>
                <a:chOff x="9477876" y="2135883"/>
                <a:chExt cx="73006" cy="73006"/>
              </a:xfrm>
            </p:grpSpPr>
            <p:sp>
              <p:nvSpPr>
                <p:cNvPr id="1459" name="Freeform: Shape 1458">
                  <a:extLst>
                    <a:ext uri="{FF2B5EF4-FFF2-40B4-BE49-F238E27FC236}">
                      <a16:creationId xmlns:a16="http://schemas.microsoft.com/office/drawing/2014/main" xmlns="" id="{79D2DFDD-DCE2-E255-8B9D-A71B7B905722}"/>
                    </a:ext>
                  </a:extLst>
                </p:cNvPr>
                <p:cNvSpPr/>
                <p:nvPr/>
              </p:nvSpPr>
              <p:spPr>
                <a:xfrm>
                  <a:off x="951431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60" name="Freeform: Shape 1459">
                  <a:extLst>
                    <a:ext uri="{FF2B5EF4-FFF2-40B4-BE49-F238E27FC236}">
                      <a16:creationId xmlns:a16="http://schemas.microsoft.com/office/drawing/2014/main" xmlns="" id="{8F92BBE5-3034-04E1-36DA-55D352C1B53F}"/>
                    </a:ext>
                  </a:extLst>
                </p:cNvPr>
                <p:cNvSpPr/>
                <p:nvPr/>
              </p:nvSpPr>
              <p:spPr>
                <a:xfrm>
                  <a:off x="947787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6" name="Graphic 487">
                <a:extLst>
                  <a:ext uri="{FF2B5EF4-FFF2-40B4-BE49-F238E27FC236}">
                    <a16:creationId xmlns:a16="http://schemas.microsoft.com/office/drawing/2014/main" xmlns="" id="{FB8ED186-36F3-EF5B-B323-5F537817649E}"/>
                  </a:ext>
                </a:extLst>
              </p:cNvPr>
              <p:cNvGrpSpPr/>
              <p:nvPr/>
            </p:nvGrpSpPr>
            <p:grpSpPr>
              <a:xfrm>
                <a:off x="9306637" y="2135883"/>
                <a:ext cx="73006" cy="73006"/>
                <a:chOff x="9306637" y="2135883"/>
                <a:chExt cx="73006" cy="73006"/>
              </a:xfrm>
            </p:grpSpPr>
            <p:sp>
              <p:nvSpPr>
                <p:cNvPr id="1457" name="Freeform: Shape 1456">
                  <a:extLst>
                    <a:ext uri="{FF2B5EF4-FFF2-40B4-BE49-F238E27FC236}">
                      <a16:creationId xmlns:a16="http://schemas.microsoft.com/office/drawing/2014/main" xmlns="" id="{834AAF4B-7F72-D225-9E4B-686329CC7E34}"/>
                    </a:ext>
                  </a:extLst>
                </p:cNvPr>
                <p:cNvSpPr/>
                <p:nvPr/>
              </p:nvSpPr>
              <p:spPr>
                <a:xfrm>
                  <a:off x="9343076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8" name="Freeform: Shape 1457">
                  <a:extLst>
                    <a:ext uri="{FF2B5EF4-FFF2-40B4-BE49-F238E27FC236}">
                      <a16:creationId xmlns:a16="http://schemas.microsoft.com/office/drawing/2014/main" xmlns="" id="{C83144D3-CD92-5B2A-DD53-6BD1694C34DA}"/>
                    </a:ext>
                  </a:extLst>
                </p:cNvPr>
                <p:cNvSpPr/>
                <p:nvPr/>
              </p:nvSpPr>
              <p:spPr>
                <a:xfrm>
                  <a:off x="9306637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7" name="Graphic 487">
                <a:extLst>
                  <a:ext uri="{FF2B5EF4-FFF2-40B4-BE49-F238E27FC236}">
                    <a16:creationId xmlns:a16="http://schemas.microsoft.com/office/drawing/2014/main" xmlns="" id="{891FCD37-C88A-9B89-CD7F-F55FCC41DA5E}"/>
                  </a:ext>
                </a:extLst>
              </p:cNvPr>
              <p:cNvGrpSpPr/>
              <p:nvPr/>
            </p:nvGrpSpPr>
            <p:grpSpPr>
              <a:xfrm>
                <a:off x="9289564" y="2135883"/>
                <a:ext cx="73006" cy="73006"/>
                <a:chOff x="9289564" y="2135883"/>
                <a:chExt cx="73006" cy="73006"/>
              </a:xfrm>
            </p:grpSpPr>
            <p:sp>
              <p:nvSpPr>
                <p:cNvPr id="1455" name="Freeform: Shape 1454">
                  <a:extLst>
                    <a:ext uri="{FF2B5EF4-FFF2-40B4-BE49-F238E27FC236}">
                      <a16:creationId xmlns:a16="http://schemas.microsoft.com/office/drawing/2014/main" xmlns="" id="{8C0BA9D8-8DD8-E0CC-DFCB-E31DA2781D89}"/>
                    </a:ext>
                  </a:extLst>
                </p:cNvPr>
                <p:cNvSpPr/>
                <p:nvPr/>
              </p:nvSpPr>
              <p:spPr>
                <a:xfrm>
                  <a:off x="932600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: Shape 1455">
                  <a:extLst>
                    <a:ext uri="{FF2B5EF4-FFF2-40B4-BE49-F238E27FC236}">
                      <a16:creationId xmlns:a16="http://schemas.microsoft.com/office/drawing/2014/main" xmlns="" id="{3C7BEB7F-F7C7-3962-0DDD-455475539FF6}"/>
                    </a:ext>
                  </a:extLst>
                </p:cNvPr>
                <p:cNvSpPr/>
                <p:nvPr/>
              </p:nvSpPr>
              <p:spPr>
                <a:xfrm>
                  <a:off x="9289564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8" name="Graphic 487">
                <a:extLst>
                  <a:ext uri="{FF2B5EF4-FFF2-40B4-BE49-F238E27FC236}">
                    <a16:creationId xmlns:a16="http://schemas.microsoft.com/office/drawing/2014/main" xmlns="" id="{80B11B0C-32BA-AAC7-211A-860531348DB0}"/>
                  </a:ext>
                </a:extLst>
              </p:cNvPr>
              <p:cNvGrpSpPr/>
              <p:nvPr/>
            </p:nvGrpSpPr>
            <p:grpSpPr>
              <a:xfrm>
                <a:off x="9523744" y="2135883"/>
                <a:ext cx="73006" cy="73006"/>
                <a:chOff x="9523744" y="2135883"/>
                <a:chExt cx="73006" cy="73006"/>
              </a:xfrm>
            </p:grpSpPr>
            <p:sp>
              <p:nvSpPr>
                <p:cNvPr id="1453" name="Freeform: Shape 1452">
                  <a:extLst>
                    <a:ext uri="{FF2B5EF4-FFF2-40B4-BE49-F238E27FC236}">
                      <a16:creationId xmlns:a16="http://schemas.microsoft.com/office/drawing/2014/main" xmlns="" id="{29862F47-9B18-C654-9DE0-B86C80960514}"/>
                    </a:ext>
                  </a:extLst>
                </p:cNvPr>
                <p:cNvSpPr/>
                <p:nvPr/>
              </p:nvSpPr>
              <p:spPr>
                <a:xfrm>
                  <a:off x="9560311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: Shape 1453">
                  <a:extLst>
                    <a:ext uri="{FF2B5EF4-FFF2-40B4-BE49-F238E27FC236}">
                      <a16:creationId xmlns:a16="http://schemas.microsoft.com/office/drawing/2014/main" xmlns="" id="{C02F3656-8F55-D41A-0B71-23F8C223F9B8}"/>
                    </a:ext>
                  </a:extLst>
                </p:cNvPr>
                <p:cNvSpPr/>
                <p:nvPr/>
              </p:nvSpPr>
              <p:spPr>
                <a:xfrm>
                  <a:off x="9523744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9" name="Graphic 487">
                <a:extLst>
                  <a:ext uri="{FF2B5EF4-FFF2-40B4-BE49-F238E27FC236}">
                    <a16:creationId xmlns:a16="http://schemas.microsoft.com/office/drawing/2014/main" xmlns="" id="{E6E8346D-B44E-DFF2-F097-647539A779E7}"/>
                  </a:ext>
                </a:extLst>
              </p:cNvPr>
              <p:cNvGrpSpPr/>
              <p:nvPr/>
            </p:nvGrpSpPr>
            <p:grpSpPr>
              <a:xfrm>
                <a:off x="9496096" y="2135883"/>
                <a:ext cx="73006" cy="73006"/>
                <a:chOff x="9496096" y="2135883"/>
                <a:chExt cx="73006" cy="73006"/>
              </a:xfrm>
            </p:grpSpPr>
            <p:sp>
              <p:nvSpPr>
                <p:cNvPr id="1451" name="Freeform: Shape 1450">
                  <a:extLst>
                    <a:ext uri="{FF2B5EF4-FFF2-40B4-BE49-F238E27FC236}">
                      <a16:creationId xmlns:a16="http://schemas.microsoft.com/office/drawing/2014/main" xmlns="" id="{29B37FAF-4F11-0301-C703-0583E03F02E8}"/>
                    </a:ext>
                  </a:extLst>
                </p:cNvPr>
                <p:cNvSpPr/>
                <p:nvPr/>
              </p:nvSpPr>
              <p:spPr>
                <a:xfrm>
                  <a:off x="9532663" y="213588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2" name="Freeform: Shape 1451">
                  <a:extLst>
                    <a:ext uri="{FF2B5EF4-FFF2-40B4-BE49-F238E27FC236}">
                      <a16:creationId xmlns:a16="http://schemas.microsoft.com/office/drawing/2014/main" xmlns="" id="{1E99DE7B-2312-56EA-6101-371A4598852A}"/>
                    </a:ext>
                  </a:extLst>
                </p:cNvPr>
                <p:cNvSpPr/>
                <p:nvPr/>
              </p:nvSpPr>
              <p:spPr>
                <a:xfrm>
                  <a:off x="9496096" y="217245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01587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xmlns="" id="{18BC3898-FA69-DA0E-DA1B-EB510185EC4C}"/>
                  </a:ext>
                </a:extLst>
              </p:cNvPr>
              <p:cNvSpPr/>
              <p:nvPr/>
            </p:nvSpPr>
            <p:spPr>
              <a:xfrm>
                <a:off x="1652975" y="1512082"/>
                <a:ext cx="9341084" cy="660367"/>
              </a:xfrm>
              <a:custGeom>
                <a:avLst/>
                <a:gdLst>
                  <a:gd name="connsiteX0" fmla="*/ 0 w 9341084"/>
                  <a:gd name="connsiteY0" fmla="*/ 0 h 660367"/>
                  <a:gd name="connsiteX1" fmla="*/ 10957 w 9341084"/>
                  <a:gd name="connsiteY1" fmla="*/ 0 h 660367"/>
                  <a:gd name="connsiteX2" fmla="*/ 10957 w 9341084"/>
                  <a:gd name="connsiteY2" fmla="*/ 17073 h 660367"/>
                  <a:gd name="connsiteX3" fmla="*/ 50837 w 9341084"/>
                  <a:gd name="connsiteY3" fmla="*/ 17073 h 660367"/>
                  <a:gd name="connsiteX4" fmla="*/ 50837 w 9341084"/>
                  <a:gd name="connsiteY4" fmla="*/ 38605 h 660367"/>
                  <a:gd name="connsiteX5" fmla="*/ 651449 w 9341084"/>
                  <a:gd name="connsiteY5" fmla="*/ 38605 h 660367"/>
                  <a:gd name="connsiteX6" fmla="*/ 651449 w 9341084"/>
                  <a:gd name="connsiteY6" fmla="*/ 56061 h 660367"/>
                  <a:gd name="connsiteX7" fmla="*/ 1094199 w 9341084"/>
                  <a:gd name="connsiteY7" fmla="*/ 56061 h 660367"/>
                  <a:gd name="connsiteX8" fmla="*/ 1094199 w 9341084"/>
                  <a:gd name="connsiteY8" fmla="*/ 83326 h 660367"/>
                  <a:gd name="connsiteX9" fmla="*/ 1148349 w 9341084"/>
                  <a:gd name="connsiteY9" fmla="*/ 83326 h 660367"/>
                  <a:gd name="connsiteX10" fmla="*/ 1148349 w 9341084"/>
                  <a:gd name="connsiteY10" fmla="*/ 108171 h 660367"/>
                  <a:gd name="connsiteX11" fmla="*/ 1195108 w 9341084"/>
                  <a:gd name="connsiteY11" fmla="*/ 108171 h 660367"/>
                  <a:gd name="connsiteX12" fmla="*/ 1195108 w 9341084"/>
                  <a:gd name="connsiteY12" fmla="*/ 129321 h 660367"/>
                  <a:gd name="connsiteX13" fmla="*/ 1217915 w 9341084"/>
                  <a:gd name="connsiteY13" fmla="*/ 129321 h 660367"/>
                  <a:gd name="connsiteX14" fmla="*/ 1217915 w 9341084"/>
                  <a:gd name="connsiteY14" fmla="*/ 154549 h 660367"/>
                  <a:gd name="connsiteX15" fmla="*/ 1320353 w 9341084"/>
                  <a:gd name="connsiteY15" fmla="*/ 154549 h 660367"/>
                  <a:gd name="connsiteX16" fmla="*/ 1320353 w 9341084"/>
                  <a:gd name="connsiteY16" fmla="*/ 173660 h 660367"/>
                  <a:gd name="connsiteX17" fmla="*/ 1372718 w 9341084"/>
                  <a:gd name="connsiteY17" fmla="*/ 173660 h 660367"/>
                  <a:gd name="connsiteX18" fmla="*/ 1372718 w 9341084"/>
                  <a:gd name="connsiteY18" fmla="*/ 199652 h 660367"/>
                  <a:gd name="connsiteX19" fmla="*/ 1529688 w 9341084"/>
                  <a:gd name="connsiteY19" fmla="*/ 199652 h 660367"/>
                  <a:gd name="connsiteX20" fmla="*/ 1529688 w 9341084"/>
                  <a:gd name="connsiteY20" fmla="*/ 225261 h 660367"/>
                  <a:gd name="connsiteX21" fmla="*/ 1630597 w 9341084"/>
                  <a:gd name="connsiteY21" fmla="*/ 225261 h 660367"/>
                  <a:gd name="connsiteX22" fmla="*/ 1630597 w 9341084"/>
                  <a:gd name="connsiteY22" fmla="*/ 245647 h 660367"/>
                  <a:gd name="connsiteX23" fmla="*/ 2246625 w 9341084"/>
                  <a:gd name="connsiteY23" fmla="*/ 245647 h 660367"/>
                  <a:gd name="connsiteX24" fmla="*/ 2246625 w 9341084"/>
                  <a:gd name="connsiteY24" fmla="*/ 263102 h 660367"/>
                  <a:gd name="connsiteX25" fmla="*/ 2512148 w 9341084"/>
                  <a:gd name="connsiteY25" fmla="*/ 263102 h 660367"/>
                  <a:gd name="connsiteX26" fmla="*/ 2512148 w 9341084"/>
                  <a:gd name="connsiteY26" fmla="*/ 297248 h 660367"/>
                  <a:gd name="connsiteX27" fmla="*/ 2620320 w 9341084"/>
                  <a:gd name="connsiteY27" fmla="*/ 297248 h 660367"/>
                  <a:gd name="connsiteX28" fmla="*/ 2620320 w 9341084"/>
                  <a:gd name="connsiteY28" fmla="*/ 323240 h 660367"/>
                  <a:gd name="connsiteX29" fmla="*/ 2900877 w 9341084"/>
                  <a:gd name="connsiteY29" fmla="*/ 323240 h 660367"/>
                  <a:gd name="connsiteX30" fmla="*/ 2900877 w 9341084"/>
                  <a:gd name="connsiteY30" fmla="*/ 341587 h 660367"/>
                  <a:gd name="connsiteX31" fmla="*/ 3220040 w 9341084"/>
                  <a:gd name="connsiteY31" fmla="*/ 341587 h 660367"/>
                  <a:gd name="connsiteX32" fmla="*/ 3220040 w 9341084"/>
                  <a:gd name="connsiteY32" fmla="*/ 374841 h 660367"/>
                  <a:gd name="connsiteX33" fmla="*/ 3304640 w 9341084"/>
                  <a:gd name="connsiteY33" fmla="*/ 374841 h 660367"/>
                  <a:gd name="connsiteX34" fmla="*/ 3304640 w 9341084"/>
                  <a:gd name="connsiteY34" fmla="*/ 393188 h 660367"/>
                  <a:gd name="connsiteX35" fmla="*/ 3508369 w 9341084"/>
                  <a:gd name="connsiteY35" fmla="*/ 393188 h 660367"/>
                  <a:gd name="connsiteX36" fmla="*/ 3508369 w 9341084"/>
                  <a:gd name="connsiteY36" fmla="*/ 420454 h 660367"/>
                  <a:gd name="connsiteX37" fmla="*/ 3594626 w 9341084"/>
                  <a:gd name="connsiteY37" fmla="*/ 420454 h 660367"/>
                  <a:gd name="connsiteX38" fmla="*/ 3594626 w 9341084"/>
                  <a:gd name="connsiteY38" fmla="*/ 446063 h 660367"/>
                  <a:gd name="connsiteX39" fmla="*/ 3647501 w 9341084"/>
                  <a:gd name="connsiteY39" fmla="*/ 446063 h 660367"/>
                  <a:gd name="connsiteX40" fmla="*/ 3647501 w 9341084"/>
                  <a:gd name="connsiteY40" fmla="*/ 471673 h 660367"/>
                  <a:gd name="connsiteX41" fmla="*/ 4737242 w 9341084"/>
                  <a:gd name="connsiteY41" fmla="*/ 471673 h 660367"/>
                  <a:gd name="connsiteX42" fmla="*/ 4737242 w 9341084"/>
                  <a:gd name="connsiteY42" fmla="*/ 497665 h 660367"/>
                  <a:gd name="connsiteX43" fmla="*/ 5065323 w 9341084"/>
                  <a:gd name="connsiteY43" fmla="*/ 497665 h 660367"/>
                  <a:gd name="connsiteX44" fmla="*/ 5065323 w 9341084"/>
                  <a:gd name="connsiteY44" fmla="*/ 523274 h 660367"/>
                  <a:gd name="connsiteX45" fmla="*/ 5297974 w 9341084"/>
                  <a:gd name="connsiteY45" fmla="*/ 523274 h 660367"/>
                  <a:gd name="connsiteX46" fmla="*/ 5297974 w 9341084"/>
                  <a:gd name="connsiteY46" fmla="*/ 550540 h 660367"/>
                  <a:gd name="connsiteX47" fmla="*/ 5361424 w 9341084"/>
                  <a:gd name="connsiteY47" fmla="*/ 550540 h 660367"/>
                  <a:gd name="connsiteX48" fmla="*/ 5361424 w 9341084"/>
                  <a:gd name="connsiteY48" fmla="*/ 569269 h 660367"/>
                  <a:gd name="connsiteX49" fmla="*/ 5556235 w 9341084"/>
                  <a:gd name="connsiteY49" fmla="*/ 569269 h 660367"/>
                  <a:gd name="connsiteX50" fmla="*/ 5556235 w 9341084"/>
                  <a:gd name="connsiteY50" fmla="*/ 609149 h 660367"/>
                  <a:gd name="connsiteX51" fmla="*/ 6023831 w 9341084"/>
                  <a:gd name="connsiteY51" fmla="*/ 609149 h 660367"/>
                  <a:gd name="connsiteX52" fmla="*/ 6023831 w 9341084"/>
                  <a:gd name="connsiteY52" fmla="*/ 628260 h 660367"/>
                  <a:gd name="connsiteX53" fmla="*/ 6312033 w 9341084"/>
                  <a:gd name="connsiteY53" fmla="*/ 628260 h 660367"/>
                  <a:gd name="connsiteX54" fmla="*/ 6312033 w 9341084"/>
                  <a:gd name="connsiteY54" fmla="*/ 660368 h 660367"/>
                  <a:gd name="connsiteX55" fmla="*/ 9341084 w 9341084"/>
                  <a:gd name="connsiteY55" fmla="*/ 660368 h 66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41084" h="660367">
                    <a:moveTo>
                      <a:pt x="0" y="0"/>
                    </a:moveTo>
                    <a:lnTo>
                      <a:pt x="10957" y="0"/>
                    </a:lnTo>
                    <a:lnTo>
                      <a:pt x="10957" y="17073"/>
                    </a:lnTo>
                    <a:lnTo>
                      <a:pt x="50837" y="17073"/>
                    </a:lnTo>
                    <a:lnTo>
                      <a:pt x="50837" y="38605"/>
                    </a:lnTo>
                    <a:lnTo>
                      <a:pt x="651449" y="38605"/>
                    </a:lnTo>
                    <a:lnTo>
                      <a:pt x="651449" y="56061"/>
                    </a:lnTo>
                    <a:lnTo>
                      <a:pt x="1094199" y="56061"/>
                    </a:lnTo>
                    <a:lnTo>
                      <a:pt x="1094199" y="83326"/>
                    </a:lnTo>
                    <a:lnTo>
                      <a:pt x="1148349" y="83326"/>
                    </a:lnTo>
                    <a:lnTo>
                      <a:pt x="1148349" y="108171"/>
                    </a:lnTo>
                    <a:lnTo>
                      <a:pt x="1195108" y="108171"/>
                    </a:lnTo>
                    <a:lnTo>
                      <a:pt x="1195108" y="129321"/>
                    </a:lnTo>
                    <a:lnTo>
                      <a:pt x="1217915" y="129321"/>
                    </a:lnTo>
                    <a:lnTo>
                      <a:pt x="1217915" y="154549"/>
                    </a:lnTo>
                    <a:lnTo>
                      <a:pt x="1320353" y="154549"/>
                    </a:lnTo>
                    <a:lnTo>
                      <a:pt x="1320353" y="173660"/>
                    </a:lnTo>
                    <a:lnTo>
                      <a:pt x="1372718" y="173660"/>
                    </a:lnTo>
                    <a:lnTo>
                      <a:pt x="1372718" y="199652"/>
                    </a:lnTo>
                    <a:lnTo>
                      <a:pt x="1529688" y="199652"/>
                    </a:lnTo>
                    <a:lnTo>
                      <a:pt x="1529688" y="225261"/>
                    </a:lnTo>
                    <a:lnTo>
                      <a:pt x="1630597" y="225261"/>
                    </a:lnTo>
                    <a:lnTo>
                      <a:pt x="1630597" y="245647"/>
                    </a:lnTo>
                    <a:lnTo>
                      <a:pt x="2246625" y="245647"/>
                    </a:lnTo>
                    <a:lnTo>
                      <a:pt x="2246625" y="263102"/>
                    </a:lnTo>
                    <a:lnTo>
                      <a:pt x="2512148" y="263102"/>
                    </a:lnTo>
                    <a:lnTo>
                      <a:pt x="2512148" y="297248"/>
                    </a:lnTo>
                    <a:lnTo>
                      <a:pt x="2620320" y="297248"/>
                    </a:lnTo>
                    <a:lnTo>
                      <a:pt x="2620320" y="323240"/>
                    </a:lnTo>
                    <a:lnTo>
                      <a:pt x="2900877" y="323240"/>
                    </a:lnTo>
                    <a:lnTo>
                      <a:pt x="2900877" y="341587"/>
                    </a:lnTo>
                    <a:lnTo>
                      <a:pt x="3220040" y="341587"/>
                    </a:lnTo>
                    <a:lnTo>
                      <a:pt x="3220040" y="374841"/>
                    </a:lnTo>
                    <a:lnTo>
                      <a:pt x="3304640" y="374841"/>
                    </a:lnTo>
                    <a:lnTo>
                      <a:pt x="3304640" y="393188"/>
                    </a:lnTo>
                    <a:lnTo>
                      <a:pt x="3508369" y="393188"/>
                    </a:lnTo>
                    <a:lnTo>
                      <a:pt x="3508369" y="420454"/>
                    </a:lnTo>
                    <a:lnTo>
                      <a:pt x="3594626" y="420454"/>
                    </a:lnTo>
                    <a:lnTo>
                      <a:pt x="3594626" y="446063"/>
                    </a:lnTo>
                    <a:lnTo>
                      <a:pt x="3647501" y="446063"/>
                    </a:lnTo>
                    <a:lnTo>
                      <a:pt x="3647501" y="471673"/>
                    </a:lnTo>
                    <a:lnTo>
                      <a:pt x="4737242" y="471673"/>
                    </a:lnTo>
                    <a:lnTo>
                      <a:pt x="4737242" y="497665"/>
                    </a:lnTo>
                    <a:lnTo>
                      <a:pt x="5065323" y="497665"/>
                    </a:lnTo>
                    <a:lnTo>
                      <a:pt x="5065323" y="523274"/>
                    </a:lnTo>
                    <a:lnTo>
                      <a:pt x="5297974" y="523274"/>
                    </a:lnTo>
                    <a:lnTo>
                      <a:pt x="5297974" y="550540"/>
                    </a:lnTo>
                    <a:lnTo>
                      <a:pt x="5361424" y="550540"/>
                    </a:lnTo>
                    <a:lnTo>
                      <a:pt x="5361424" y="569269"/>
                    </a:lnTo>
                    <a:lnTo>
                      <a:pt x="5556235" y="569269"/>
                    </a:lnTo>
                    <a:lnTo>
                      <a:pt x="5556235" y="609149"/>
                    </a:lnTo>
                    <a:lnTo>
                      <a:pt x="6023831" y="609149"/>
                    </a:lnTo>
                    <a:lnTo>
                      <a:pt x="6023831" y="628260"/>
                    </a:lnTo>
                    <a:lnTo>
                      <a:pt x="6312033" y="628260"/>
                    </a:lnTo>
                    <a:lnTo>
                      <a:pt x="6312033" y="660368"/>
                    </a:lnTo>
                    <a:lnTo>
                      <a:pt x="9341084" y="660368"/>
                    </a:lnTo>
                  </a:path>
                </a:pathLst>
              </a:custGeom>
              <a:noFill/>
              <a:ln w="28575" cap="flat">
                <a:solidFill>
                  <a:srgbClr val="01587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52" name="Graphic 487">
              <a:extLst>
                <a:ext uri="{FF2B5EF4-FFF2-40B4-BE49-F238E27FC236}">
                  <a16:creationId xmlns:a16="http://schemas.microsoft.com/office/drawing/2014/main" xmlns="" id="{8A656CE5-5646-48CB-BA9B-DC3DE82EF884}"/>
                </a:ext>
              </a:extLst>
            </p:cNvPr>
            <p:cNvGrpSpPr/>
            <p:nvPr/>
          </p:nvGrpSpPr>
          <p:grpSpPr>
            <a:xfrm>
              <a:off x="2410792" y="1686480"/>
              <a:ext cx="8066561" cy="1080572"/>
              <a:chOff x="1652975" y="1469910"/>
              <a:chExt cx="9806131" cy="1313600"/>
            </a:xfrm>
            <a:noFill/>
          </p:grpSpPr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xmlns="" id="{1D6BED90-945D-03CC-93C3-8D7149721C38}"/>
                  </a:ext>
                </a:extLst>
              </p:cNvPr>
              <p:cNvSpPr/>
              <p:nvPr/>
            </p:nvSpPr>
            <p:spPr>
              <a:xfrm>
                <a:off x="1652975" y="1506349"/>
                <a:ext cx="9769565" cy="1240721"/>
              </a:xfrm>
              <a:custGeom>
                <a:avLst/>
                <a:gdLst>
                  <a:gd name="connsiteX0" fmla="*/ 0 w 9769565"/>
                  <a:gd name="connsiteY0" fmla="*/ 0 h 1240721"/>
                  <a:gd name="connsiteX1" fmla="*/ 245137 w 9769565"/>
                  <a:gd name="connsiteY1" fmla="*/ 0 h 1240721"/>
                  <a:gd name="connsiteX2" fmla="*/ 245137 w 9769565"/>
                  <a:gd name="connsiteY2" fmla="*/ 44339 h 1240721"/>
                  <a:gd name="connsiteX3" fmla="*/ 828167 w 9769565"/>
                  <a:gd name="connsiteY3" fmla="*/ 44339 h 1240721"/>
                  <a:gd name="connsiteX4" fmla="*/ 828167 w 9769565"/>
                  <a:gd name="connsiteY4" fmla="*/ 84346 h 1240721"/>
                  <a:gd name="connsiteX5" fmla="*/ 1047058 w 9769565"/>
                  <a:gd name="connsiteY5" fmla="*/ 84346 h 1240721"/>
                  <a:gd name="connsiteX6" fmla="*/ 1047058 w 9769565"/>
                  <a:gd name="connsiteY6" fmla="*/ 104349 h 1240721"/>
                  <a:gd name="connsiteX7" fmla="*/ 1062347 w 9769565"/>
                  <a:gd name="connsiteY7" fmla="*/ 104349 h 1240721"/>
                  <a:gd name="connsiteX8" fmla="*/ 1062347 w 9769565"/>
                  <a:gd name="connsiteY8" fmla="*/ 128557 h 1240721"/>
                  <a:gd name="connsiteX9" fmla="*/ 1195108 w 9769565"/>
                  <a:gd name="connsiteY9" fmla="*/ 128557 h 1240721"/>
                  <a:gd name="connsiteX10" fmla="*/ 1195108 w 9769565"/>
                  <a:gd name="connsiteY10" fmla="*/ 150599 h 1240721"/>
                  <a:gd name="connsiteX11" fmla="*/ 1257794 w 9769565"/>
                  <a:gd name="connsiteY11" fmla="*/ 150599 h 1240721"/>
                  <a:gd name="connsiteX12" fmla="*/ 1257794 w 9769565"/>
                  <a:gd name="connsiteY12" fmla="*/ 163722 h 1240721"/>
                  <a:gd name="connsiteX13" fmla="*/ 1295762 w 9769565"/>
                  <a:gd name="connsiteY13" fmla="*/ 163722 h 1240721"/>
                  <a:gd name="connsiteX14" fmla="*/ 1295762 w 9769565"/>
                  <a:gd name="connsiteY14" fmla="*/ 193536 h 1240721"/>
                  <a:gd name="connsiteX15" fmla="*/ 1422154 w 9769565"/>
                  <a:gd name="connsiteY15" fmla="*/ 193536 h 1240721"/>
                  <a:gd name="connsiteX16" fmla="*/ 1422154 w 9769565"/>
                  <a:gd name="connsiteY16" fmla="*/ 220420 h 1240721"/>
                  <a:gd name="connsiteX17" fmla="*/ 1458848 w 9769565"/>
                  <a:gd name="connsiteY17" fmla="*/ 220420 h 1240721"/>
                  <a:gd name="connsiteX18" fmla="*/ 1458848 w 9769565"/>
                  <a:gd name="connsiteY18" fmla="*/ 237748 h 1240721"/>
                  <a:gd name="connsiteX19" fmla="*/ 1552112 w 9769565"/>
                  <a:gd name="connsiteY19" fmla="*/ 237748 h 1240721"/>
                  <a:gd name="connsiteX20" fmla="*/ 1552112 w 9769565"/>
                  <a:gd name="connsiteY20" fmla="*/ 254948 h 1240721"/>
                  <a:gd name="connsiteX21" fmla="*/ 1623971 w 9769565"/>
                  <a:gd name="connsiteY21" fmla="*/ 254948 h 1240721"/>
                  <a:gd name="connsiteX22" fmla="*/ 1623971 w 9769565"/>
                  <a:gd name="connsiteY22" fmla="*/ 283233 h 1240721"/>
                  <a:gd name="connsiteX23" fmla="*/ 1691626 w 9769565"/>
                  <a:gd name="connsiteY23" fmla="*/ 283233 h 1240721"/>
                  <a:gd name="connsiteX24" fmla="*/ 1691626 w 9769565"/>
                  <a:gd name="connsiteY24" fmla="*/ 308843 h 1240721"/>
                  <a:gd name="connsiteX25" fmla="*/ 1785528 w 9769565"/>
                  <a:gd name="connsiteY25" fmla="*/ 308843 h 1240721"/>
                  <a:gd name="connsiteX26" fmla="*/ 1785528 w 9769565"/>
                  <a:gd name="connsiteY26" fmla="*/ 330248 h 1240721"/>
                  <a:gd name="connsiteX27" fmla="*/ 1966578 w 9769565"/>
                  <a:gd name="connsiteY27" fmla="*/ 330248 h 1240721"/>
                  <a:gd name="connsiteX28" fmla="*/ 1966578 w 9769565"/>
                  <a:gd name="connsiteY28" fmla="*/ 374459 h 1240721"/>
                  <a:gd name="connsiteX29" fmla="*/ 2026588 w 9769565"/>
                  <a:gd name="connsiteY29" fmla="*/ 374459 h 1240721"/>
                  <a:gd name="connsiteX30" fmla="*/ 2026588 w 9769565"/>
                  <a:gd name="connsiteY30" fmla="*/ 399304 h 1240721"/>
                  <a:gd name="connsiteX31" fmla="*/ 2190565 w 9769565"/>
                  <a:gd name="connsiteY31" fmla="*/ 399304 h 1240721"/>
                  <a:gd name="connsiteX32" fmla="*/ 2190565 w 9769565"/>
                  <a:gd name="connsiteY32" fmla="*/ 418670 h 1240721"/>
                  <a:gd name="connsiteX33" fmla="*/ 2388561 w 9769565"/>
                  <a:gd name="connsiteY33" fmla="*/ 418670 h 1240721"/>
                  <a:gd name="connsiteX34" fmla="*/ 2388561 w 9769565"/>
                  <a:gd name="connsiteY34" fmla="*/ 444917 h 1240721"/>
                  <a:gd name="connsiteX35" fmla="*/ 2456343 w 9769565"/>
                  <a:gd name="connsiteY35" fmla="*/ 444917 h 1240721"/>
                  <a:gd name="connsiteX36" fmla="*/ 2456343 w 9769565"/>
                  <a:gd name="connsiteY36" fmla="*/ 471800 h 1240721"/>
                  <a:gd name="connsiteX37" fmla="*/ 2629748 w 9769565"/>
                  <a:gd name="connsiteY37" fmla="*/ 471800 h 1240721"/>
                  <a:gd name="connsiteX38" fmla="*/ 2629748 w 9769565"/>
                  <a:gd name="connsiteY38" fmla="*/ 484287 h 1240721"/>
                  <a:gd name="connsiteX39" fmla="*/ 2682878 w 9769565"/>
                  <a:gd name="connsiteY39" fmla="*/ 484287 h 1240721"/>
                  <a:gd name="connsiteX40" fmla="*/ 2682878 w 9769565"/>
                  <a:gd name="connsiteY40" fmla="*/ 543023 h 1240721"/>
                  <a:gd name="connsiteX41" fmla="*/ 2947509 w 9769565"/>
                  <a:gd name="connsiteY41" fmla="*/ 543023 h 1240721"/>
                  <a:gd name="connsiteX42" fmla="*/ 2947509 w 9769565"/>
                  <a:gd name="connsiteY42" fmla="*/ 556146 h 1240721"/>
                  <a:gd name="connsiteX43" fmla="*/ 3088425 w 9769565"/>
                  <a:gd name="connsiteY43" fmla="*/ 556146 h 1240721"/>
                  <a:gd name="connsiteX44" fmla="*/ 3088425 w 9769565"/>
                  <a:gd name="connsiteY44" fmla="*/ 580354 h 1240721"/>
                  <a:gd name="connsiteX45" fmla="*/ 3467598 w 9769565"/>
                  <a:gd name="connsiteY45" fmla="*/ 580354 h 1240721"/>
                  <a:gd name="connsiteX46" fmla="*/ 3467598 w 9769565"/>
                  <a:gd name="connsiteY46" fmla="*/ 613481 h 1240721"/>
                  <a:gd name="connsiteX47" fmla="*/ 4103758 w 9769565"/>
                  <a:gd name="connsiteY47" fmla="*/ 613481 h 1240721"/>
                  <a:gd name="connsiteX48" fmla="*/ 4103758 w 9769565"/>
                  <a:gd name="connsiteY48" fmla="*/ 627241 h 1240721"/>
                  <a:gd name="connsiteX49" fmla="*/ 4475414 w 9769565"/>
                  <a:gd name="connsiteY49" fmla="*/ 627241 h 1240721"/>
                  <a:gd name="connsiteX50" fmla="*/ 4475414 w 9769565"/>
                  <a:gd name="connsiteY50" fmla="*/ 646607 h 1240721"/>
                  <a:gd name="connsiteX51" fmla="*/ 4498220 w 9769565"/>
                  <a:gd name="connsiteY51" fmla="*/ 646607 h 1240721"/>
                  <a:gd name="connsiteX52" fmla="*/ 4498220 w 9769565"/>
                  <a:gd name="connsiteY52" fmla="*/ 684576 h 1240721"/>
                  <a:gd name="connsiteX53" fmla="*/ 5059207 w 9769565"/>
                  <a:gd name="connsiteY53" fmla="*/ 684576 h 1240721"/>
                  <a:gd name="connsiteX54" fmla="*/ 5059207 w 9769565"/>
                  <a:gd name="connsiteY54" fmla="*/ 703305 h 1240721"/>
                  <a:gd name="connsiteX55" fmla="*/ 5119982 w 9769565"/>
                  <a:gd name="connsiteY55" fmla="*/ 703305 h 1240721"/>
                  <a:gd name="connsiteX56" fmla="*/ 5119982 w 9769565"/>
                  <a:gd name="connsiteY56" fmla="*/ 730188 h 1240721"/>
                  <a:gd name="connsiteX57" fmla="*/ 5385887 w 9769565"/>
                  <a:gd name="connsiteY57" fmla="*/ 730188 h 1240721"/>
                  <a:gd name="connsiteX58" fmla="*/ 5385887 w 9769565"/>
                  <a:gd name="connsiteY58" fmla="*/ 757836 h 1240721"/>
                  <a:gd name="connsiteX59" fmla="*/ 5703649 w 9769565"/>
                  <a:gd name="connsiteY59" fmla="*/ 757836 h 1240721"/>
                  <a:gd name="connsiteX60" fmla="*/ 5703649 w 9769565"/>
                  <a:gd name="connsiteY60" fmla="*/ 781280 h 1240721"/>
                  <a:gd name="connsiteX61" fmla="*/ 5781496 w 9769565"/>
                  <a:gd name="connsiteY61" fmla="*/ 781280 h 1240721"/>
                  <a:gd name="connsiteX62" fmla="*/ 5781496 w 9769565"/>
                  <a:gd name="connsiteY62" fmla="*/ 808291 h 1240721"/>
                  <a:gd name="connsiteX63" fmla="*/ 5856286 w 9769565"/>
                  <a:gd name="connsiteY63" fmla="*/ 808291 h 1240721"/>
                  <a:gd name="connsiteX64" fmla="*/ 5856286 w 9769565"/>
                  <a:gd name="connsiteY64" fmla="*/ 832499 h 1240721"/>
                  <a:gd name="connsiteX65" fmla="*/ 6047402 w 9769565"/>
                  <a:gd name="connsiteY65" fmla="*/ 832499 h 1240721"/>
                  <a:gd name="connsiteX66" fmla="*/ 6047402 w 9769565"/>
                  <a:gd name="connsiteY66" fmla="*/ 859382 h 1240721"/>
                  <a:gd name="connsiteX67" fmla="*/ 6496013 w 9769565"/>
                  <a:gd name="connsiteY67" fmla="*/ 859382 h 1240721"/>
                  <a:gd name="connsiteX68" fmla="*/ 6496013 w 9769565"/>
                  <a:gd name="connsiteY68" fmla="*/ 884992 h 1240721"/>
                  <a:gd name="connsiteX69" fmla="*/ 6595393 w 9769565"/>
                  <a:gd name="connsiteY69" fmla="*/ 884992 h 1240721"/>
                  <a:gd name="connsiteX70" fmla="*/ 6595393 w 9769565"/>
                  <a:gd name="connsiteY70" fmla="*/ 913277 h 1240721"/>
                  <a:gd name="connsiteX71" fmla="*/ 6715669 w 9769565"/>
                  <a:gd name="connsiteY71" fmla="*/ 913277 h 1240721"/>
                  <a:gd name="connsiteX72" fmla="*/ 6715669 w 9769565"/>
                  <a:gd name="connsiteY72" fmla="*/ 933280 h 1240721"/>
                  <a:gd name="connsiteX73" fmla="*/ 6721529 w 9769565"/>
                  <a:gd name="connsiteY73" fmla="*/ 933280 h 1240721"/>
                  <a:gd name="connsiteX74" fmla="*/ 6721529 w 9769565"/>
                  <a:gd name="connsiteY74" fmla="*/ 949207 h 1240721"/>
                  <a:gd name="connsiteX75" fmla="*/ 6781412 w 9769565"/>
                  <a:gd name="connsiteY75" fmla="*/ 949207 h 1240721"/>
                  <a:gd name="connsiteX76" fmla="*/ 6781412 w 9769565"/>
                  <a:gd name="connsiteY76" fmla="*/ 1008580 h 1240721"/>
                  <a:gd name="connsiteX77" fmla="*/ 6807531 w 9769565"/>
                  <a:gd name="connsiteY77" fmla="*/ 1008580 h 1240721"/>
                  <a:gd name="connsiteX78" fmla="*/ 6807531 w 9769565"/>
                  <a:gd name="connsiteY78" fmla="*/ 1041707 h 1240721"/>
                  <a:gd name="connsiteX79" fmla="*/ 7037380 w 9769565"/>
                  <a:gd name="connsiteY79" fmla="*/ 1041707 h 1240721"/>
                  <a:gd name="connsiteX80" fmla="*/ 7037380 w 9769565"/>
                  <a:gd name="connsiteY80" fmla="*/ 1081841 h 1240721"/>
                  <a:gd name="connsiteX81" fmla="*/ 7059421 w 9769565"/>
                  <a:gd name="connsiteY81" fmla="*/ 1081841 h 1240721"/>
                  <a:gd name="connsiteX82" fmla="*/ 7059421 w 9769565"/>
                  <a:gd name="connsiteY82" fmla="*/ 1113566 h 1240721"/>
                  <a:gd name="connsiteX83" fmla="*/ 7183264 w 9769565"/>
                  <a:gd name="connsiteY83" fmla="*/ 1113566 h 1240721"/>
                  <a:gd name="connsiteX84" fmla="*/ 7183264 w 9769565"/>
                  <a:gd name="connsiteY84" fmla="*/ 1157777 h 1240721"/>
                  <a:gd name="connsiteX85" fmla="*/ 8000473 w 9769565"/>
                  <a:gd name="connsiteY85" fmla="*/ 1157777 h 1240721"/>
                  <a:gd name="connsiteX86" fmla="*/ 8000473 w 9769565"/>
                  <a:gd name="connsiteY86" fmla="*/ 1240721 h 1240721"/>
                  <a:gd name="connsiteX87" fmla="*/ 9769565 w 9769565"/>
                  <a:gd name="connsiteY87" fmla="*/ 1240721 h 124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769565" h="1240721">
                    <a:moveTo>
                      <a:pt x="0" y="0"/>
                    </a:moveTo>
                    <a:lnTo>
                      <a:pt x="245137" y="0"/>
                    </a:lnTo>
                    <a:lnTo>
                      <a:pt x="245137" y="44339"/>
                    </a:lnTo>
                    <a:lnTo>
                      <a:pt x="828167" y="44339"/>
                    </a:lnTo>
                    <a:lnTo>
                      <a:pt x="828167" y="84346"/>
                    </a:lnTo>
                    <a:lnTo>
                      <a:pt x="1047058" y="84346"/>
                    </a:lnTo>
                    <a:lnTo>
                      <a:pt x="1047058" y="104349"/>
                    </a:lnTo>
                    <a:lnTo>
                      <a:pt x="1062347" y="104349"/>
                    </a:lnTo>
                    <a:lnTo>
                      <a:pt x="1062347" y="128557"/>
                    </a:lnTo>
                    <a:lnTo>
                      <a:pt x="1195108" y="128557"/>
                    </a:lnTo>
                    <a:lnTo>
                      <a:pt x="1195108" y="150599"/>
                    </a:lnTo>
                    <a:lnTo>
                      <a:pt x="1257794" y="150599"/>
                    </a:lnTo>
                    <a:lnTo>
                      <a:pt x="1257794" y="163722"/>
                    </a:lnTo>
                    <a:lnTo>
                      <a:pt x="1295762" y="163722"/>
                    </a:lnTo>
                    <a:lnTo>
                      <a:pt x="1295762" y="193536"/>
                    </a:lnTo>
                    <a:lnTo>
                      <a:pt x="1422154" y="193536"/>
                    </a:lnTo>
                    <a:lnTo>
                      <a:pt x="1422154" y="220420"/>
                    </a:lnTo>
                    <a:lnTo>
                      <a:pt x="1458848" y="220420"/>
                    </a:lnTo>
                    <a:lnTo>
                      <a:pt x="1458848" y="237748"/>
                    </a:lnTo>
                    <a:lnTo>
                      <a:pt x="1552112" y="237748"/>
                    </a:lnTo>
                    <a:lnTo>
                      <a:pt x="1552112" y="254948"/>
                    </a:lnTo>
                    <a:lnTo>
                      <a:pt x="1623971" y="254948"/>
                    </a:lnTo>
                    <a:lnTo>
                      <a:pt x="1623971" y="283233"/>
                    </a:lnTo>
                    <a:lnTo>
                      <a:pt x="1691626" y="283233"/>
                    </a:lnTo>
                    <a:lnTo>
                      <a:pt x="1691626" y="308843"/>
                    </a:lnTo>
                    <a:lnTo>
                      <a:pt x="1785528" y="308843"/>
                    </a:lnTo>
                    <a:lnTo>
                      <a:pt x="1785528" y="330248"/>
                    </a:lnTo>
                    <a:lnTo>
                      <a:pt x="1966578" y="330248"/>
                    </a:lnTo>
                    <a:lnTo>
                      <a:pt x="1966578" y="374459"/>
                    </a:lnTo>
                    <a:lnTo>
                      <a:pt x="2026588" y="374459"/>
                    </a:lnTo>
                    <a:lnTo>
                      <a:pt x="2026588" y="399304"/>
                    </a:lnTo>
                    <a:lnTo>
                      <a:pt x="2190565" y="399304"/>
                    </a:lnTo>
                    <a:lnTo>
                      <a:pt x="2190565" y="418670"/>
                    </a:lnTo>
                    <a:lnTo>
                      <a:pt x="2388561" y="418670"/>
                    </a:lnTo>
                    <a:lnTo>
                      <a:pt x="2388561" y="444917"/>
                    </a:lnTo>
                    <a:lnTo>
                      <a:pt x="2456343" y="444917"/>
                    </a:lnTo>
                    <a:lnTo>
                      <a:pt x="2456343" y="471800"/>
                    </a:lnTo>
                    <a:lnTo>
                      <a:pt x="2629748" y="471800"/>
                    </a:lnTo>
                    <a:lnTo>
                      <a:pt x="2629748" y="484287"/>
                    </a:lnTo>
                    <a:lnTo>
                      <a:pt x="2682878" y="484287"/>
                    </a:lnTo>
                    <a:lnTo>
                      <a:pt x="2682878" y="543023"/>
                    </a:lnTo>
                    <a:lnTo>
                      <a:pt x="2947509" y="543023"/>
                    </a:lnTo>
                    <a:lnTo>
                      <a:pt x="2947509" y="556146"/>
                    </a:lnTo>
                    <a:lnTo>
                      <a:pt x="3088425" y="556146"/>
                    </a:lnTo>
                    <a:lnTo>
                      <a:pt x="3088425" y="580354"/>
                    </a:lnTo>
                    <a:lnTo>
                      <a:pt x="3467598" y="580354"/>
                    </a:lnTo>
                    <a:lnTo>
                      <a:pt x="3467598" y="613481"/>
                    </a:lnTo>
                    <a:lnTo>
                      <a:pt x="4103758" y="613481"/>
                    </a:lnTo>
                    <a:lnTo>
                      <a:pt x="4103758" y="627241"/>
                    </a:lnTo>
                    <a:lnTo>
                      <a:pt x="4475414" y="627241"/>
                    </a:lnTo>
                    <a:lnTo>
                      <a:pt x="4475414" y="646607"/>
                    </a:lnTo>
                    <a:lnTo>
                      <a:pt x="4498220" y="646607"/>
                    </a:lnTo>
                    <a:lnTo>
                      <a:pt x="4498220" y="684576"/>
                    </a:lnTo>
                    <a:lnTo>
                      <a:pt x="5059207" y="684576"/>
                    </a:lnTo>
                    <a:lnTo>
                      <a:pt x="5059207" y="703305"/>
                    </a:lnTo>
                    <a:lnTo>
                      <a:pt x="5119982" y="703305"/>
                    </a:lnTo>
                    <a:lnTo>
                      <a:pt x="5119982" y="730188"/>
                    </a:lnTo>
                    <a:lnTo>
                      <a:pt x="5385887" y="730188"/>
                    </a:lnTo>
                    <a:lnTo>
                      <a:pt x="5385887" y="757836"/>
                    </a:lnTo>
                    <a:lnTo>
                      <a:pt x="5703649" y="757836"/>
                    </a:lnTo>
                    <a:lnTo>
                      <a:pt x="5703649" y="781280"/>
                    </a:lnTo>
                    <a:lnTo>
                      <a:pt x="5781496" y="781280"/>
                    </a:lnTo>
                    <a:lnTo>
                      <a:pt x="5781496" y="808291"/>
                    </a:lnTo>
                    <a:lnTo>
                      <a:pt x="5856286" y="808291"/>
                    </a:lnTo>
                    <a:lnTo>
                      <a:pt x="5856286" y="832499"/>
                    </a:lnTo>
                    <a:lnTo>
                      <a:pt x="6047402" y="832499"/>
                    </a:lnTo>
                    <a:lnTo>
                      <a:pt x="6047402" y="859382"/>
                    </a:lnTo>
                    <a:lnTo>
                      <a:pt x="6496013" y="859382"/>
                    </a:lnTo>
                    <a:lnTo>
                      <a:pt x="6496013" y="884992"/>
                    </a:lnTo>
                    <a:lnTo>
                      <a:pt x="6595393" y="884992"/>
                    </a:lnTo>
                    <a:lnTo>
                      <a:pt x="6595393" y="913277"/>
                    </a:lnTo>
                    <a:lnTo>
                      <a:pt x="6715669" y="913277"/>
                    </a:lnTo>
                    <a:lnTo>
                      <a:pt x="6715669" y="933280"/>
                    </a:lnTo>
                    <a:lnTo>
                      <a:pt x="6721529" y="933280"/>
                    </a:lnTo>
                    <a:lnTo>
                      <a:pt x="6721529" y="949207"/>
                    </a:lnTo>
                    <a:lnTo>
                      <a:pt x="6781412" y="949207"/>
                    </a:lnTo>
                    <a:lnTo>
                      <a:pt x="6781412" y="1008580"/>
                    </a:lnTo>
                    <a:lnTo>
                      <a:pt x="6807531" y="1008580"/>
                    </a:lnTo>
                    <a:lnTo>
                      <a:pt x="6807531" y="1041707"/>
                    </a:lnTo>
                    <a:lnTo>
                      <a:pt x="7037380" y="1041707"/>
                    </a:lnTo>
                    <a:lnTo>
                      <a:pt x="7037380" y="1081841"/>
                    </a:lnTo>
                    <a:lnTo>
                      <a:pt x="7059421" y="1081841"/>
                    </a:lnTo>
                    <a:lnTo>
                      <a:pt x="7059421" y="1113566"/>
                    </a:lnTo>
                    <a:lnTo>
                      <a:pt x="7183264" y="1113566"/>
                    </a:lnTo>
                    <a:lnTo>
                      <a:pt x="7183264" y="1157777"/>
                    </a:lnTo>
                    <a:lnTo>
                      <a:pt x="8000473" y="1157777"/>
                    </a:lnTo>
                    <a:lnTo>
                      <a:pt x="8000473" y="1240721"/>
                    </a:lnTo>
                    <a:lnTo>
                      <a:pt x="9769565" y="1240721"/>
                    </a:lnTo>
                  </a:path>
                </a:pathLst>
              </a:custGeom>
              <a:noFill/>
              <a:ln w="28575" cap="flat">
                <a:solidFill>
                  <a:srgbClr val="E1471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968" name="Graphic 487">
                <a:extLst>
                  <a:ext uri="{FF2B5EF4-FFF2-40B4-BE49-F238E27FC236}">
                    <a16:creationId xmlns:a16="http://schemas.microsoft.com/office/drawing/2014/main" xmlns="" id="{C1EEAEF7-A2DB-1BA6-C6BA-FE02D488E3BB}"/>
                  </a:ext>
                </a:extLst>
              </p:cNvPr>
              <p:cNvGrpSpPr/>
              <p:nvPr/>
            </p:nvGrpSpPr>
            <p:grpSpPr>
              <a:xfrm>
                <a:off x="11386100" y="2710504"/>
                <a:ext cx="73006" cy="73006"/>
                <a:chOff x="11386100" y="2710504"/>
                <a:chExt cx="73006" cy="73006"/>
              </a:xfrm>
            </p:grpSpPr>
            <p:sp>
              <p:nvSpPr>
                <p:cNvPr id="1314" name="Freeform: Shape 1313">
                  <a:extLst>
                    <a:ext uri="{FF2B5EF4-FFF2-40B4-BE49-F238E27FC236}">
                      <a16:creationId xmlns:a16="http://schemas.microsoft.com/office/drawing/2014/main" xmlns="" id="{45EC37A7-592D-A81C-275A-62A3EAB48264}"/>
                    </a:ext>
                  </a:extLst>
                </p:cNvPr>
                <p:cNvSpPr/>
                <p:nvPr/>
              </p:nvSpPr>
              <p:spPr>
                <a:xfrm>
                  <a:off x="11422539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5" name="Freeform: Shape 1314">
                  <a:extLst>
                    <a:ext uri="{FF2B5EF4-FFF2-40B4-BE49-F238E27FC236}">
                      <a16:creationId xmlns:a16="http://schemas.microsoft.com/office/drawing/2014/main" xmlns="" id="{2324FB96-193A-7267-9D23-C534B3860282}"/>
                    </a:ext>
                  </a:extLst>
                </p:cNvPr>
                <p:cNvSpPr/>
                <p:nvPr/>
              </p:nvSpPr>
              <p:spPr>
                <a:xfrm>
                  <a:off x="11386100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9" name="Graphic 487">
                <a:extLst>
                  <a:ext uri="{FF2B5EF4-FFF2-40B4-BE49-F238E27FC236}">
                    <a16:creationId xmlns:a16="http://schemas.microsoft.com/office/drawing/2014/main" xmlns="" id="{F2C7A4C3-43DD-1170-2FD6-80B7B860FEE0}"/>
                  </a:ext>
                </a:extLst>
              </p:cNvPr>
              <p:cNvGrpSpPr/>
              <p:nvPr/>
            </p:nvGrpSpPr>
            <p:grpSpPr>
              <a:xfrm>
                <a:off x="10943222" y="2710504"/>
                <a:ext cx="73006" cy="73006"/>
                <a:chOff x="10943222" y="2710504"/>
                <a:chExt cx="73006" cy="73006"/>
              </a:xfrm>
            </p:grpSpPr>
            <p:sp>
              <p:nvSpPr>
                <p:cNvPr id="1312" name="Freeform: Shape 1311">
                  <a:extLst>
                    <a:ext uri="{FF2B5EF4-FFF2-40B4-BE49-F238E27FC236}">
                      <a16:creationId xmlns:a16="http://schemas.microsoft.com/office/drawing/2014/main" xmlns="" id="{866F4195-DDE2-8C67-B6CE-6AF5B92E505F}"/>
                    </a:ext>
                  </a:extLst>
                </p:cNvPr>
                <p:cNvSpPr/>
                <p:nvPr/>
              </p:nvSpPr>
              <p:spPr>
                <a:xfrm>
                  <a:off x="10979789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3" name="Freeform: Shape 1312">
                  <a:extLst>
                    <a:ext uri="{FF2B5EF4-FFF2-40B4-BE49-F238E27FC236}">
                      <a16:creationId xmlns:a16="http://schemas.microsoft.com/office/drawing/2014/main" xmlns="" id="{A4876B18-7823-D8D4-3806-FC89696E12F0}"/>
                    </a:ext>
                  </a:extLst>
                </p:cNvPr>
                <p:cNvSpPr/>
                <p:nvPr/>
              </p:nvSpPr>
              <p:spPr>
                <a:xfrm>
                  <a:off x="10943222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0" name="Graphic 487">
                <a:extLst>
                  <a:ext uri="{FF2B5EF4-FFF2-40B4-BE49-F238E27FC236}">
                    <a16:creationId xmlns:a16="http://schemas.microsoft.com/office/drawing/2014/main" xmlns="" id="{0191715A-5C44-5B71-DA02-BA1EAE85A769}"/>
                  </a:ext>
                </a:extLst>
              </p:cNvPr>
              <p:cNvGrpSpPr/>
              <p:nvPr/>
            </p:nvGrpSpPr>
            <p:grpSpPr>
              <a:xfrm>
                <a:off x="10886907" y="2710504"/>
                <a:ext cx="73006" cy="73006"/>
                <a:chOff x="10886907" y="2710504"/>
                <a:chExt cx="73006" cy="73006"/>
              </a:xfrm>
            </p:grpSpPr>
            <p:sp>
              <p:nvSpPr>
                <p:cNvPr id="1310" name="Freeform: Shape 1309">
                  <a:extLst>
                    <a:ext uri="{FF2B5EF4-FFF2-40B4-BE49-F238E27FC236}">
                      <a16:creationId xmlns:a16="http://schemas.microsoft.com/office/drawing/2014/main" xmlns="" id="{71F104B5-7C01-C024-9705-F8FBD3BF4576}"/>
                    </a:ext>
                  </a:extLst>
                </p:cNvPr>
                <p:cNvSpPr/>
                <p:nvPr/>
              </p:nvSpPr>
              <p:spPr>
                <a:xfrm>
                  <a:off x="10923473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1" name="Freeform: Shape 1310">
                  <a:extLst>
                    <a:ext uri="{FF2B5EF4-FFF2-40B4-BE49-F238E27FC236}">
                      <a16:creationId xmlns:a16="http://schemas.microsoft.com/office/drawing/2014/main" xmlns="" id="{B8A8F1CC-2214-3823-8075-667EDEBA627F}"/>
                    </a:ext>
                  </a:extLst>
                </p:cNvPr>
                <p:cNvSpPr/>
                <p:nvPr/>
              </p:nvSpPr>
              <p:spPr>
                <a:xfrm>
                  <a:off x="10886907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1" name="Graphic 487">
                <a:extLst>
                  <a:ext uri="{FF2B5EF4-FFF2-40B4-BE49-F238E27FC236}">
                    <a16:creationId xmlns:a16="http://schemas.microsoft.com/office/drawing/2014/main" xmlns="" id="{4D9A875C-3892-DC92-4132-EAF9CD4A69FB}"/>
                  </a:ext>
                </a:extLst>
              </p:cNvPr>
              <p:cNvGrpSpPr/>
              <p:nvPr/>
            </p:nvGrpSpPr>
            <p:grpSpPr>
              <a:xfrm>
                <a:off x="10606222" y="2710504"/>
                <a:ext cx="73006" cy="73006"/>
                <a:chOff x="10606222" y="2710504"/>
                <a:chExt cx="73006" cy="73006"/>
              </a:xfrm>
            </p:grpSpPr>
            <p:sp>
              <p:nvSpPr>
                <p:cNvPr id="1308" name="Freeform: Shape 1307">
                  <a:extLst>
                    <a:ext uri="{FF2B5EF4-FFF2-40B4-BE49-F238E27FC236}">
                      <a16:creationId xmlns:a16="http://schemas.microsoft.com/office/drawing/2014/main" xmlns="" id="{6A01A8B4-A967-E5A1-F3FF-DE4DD18BF9CF}"/>
                    </a:ext>
                  </a:extLst>
                </p:cNvPr>
                <p:cNvSpPr/>
                <p:nvPr/>
              </p:nvSpPr>
              <p:spPr>
                <a:xfrm>
                  <a:off x="10642661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: Shape 1308">
                  <a:extLst>
                    <a:ext uri="{FF2B5EF4-FFF2-40B4-BE49-F238E27FC236}">
                      <a16:creationId xmlns:a16="http://schemas.microsoft.com/office/drawing/2014/main" xmlns="" id="{996D802F-E6EB-D025-EBAC-8C52D2161FF0}"/>
                    </a:ext>
                  </a:extLst>
                </p:cNvPr>
                <p:cNvSpPr/>
                <p:nvPr/>
              </p:nvSpPr>
              <p:spPr>
                <a:xfrm>
                  <a:off x="10606222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2" name="Graphic 487">
                <a:extLst>
                  <a:ext uri="{FF2B5EF4-FFF2-40B4-BE49-F238E27FC236}">
                    <a16:creationId xmlns:a16="http://schemas.microsoft.com/office/drawing/2014/main" xmlns="" id="{BC06196C-A7D2-36BF-F674-4D836BF3114A}"/>
                  </a:ext>
                </a:extLst>
              </p:cNvPr>
              <p:cNvGrpSpPr/>
              <p:nvPr/>
            </p:nvGrpSpPr>
            <p:grpSpPr>
              <a:xfrm>
                <a:off x="10544683" y="2710504"/>
                <a:ext cx="73006" cy="73006"/>
                <a:chOff x="10544683" y="2710504"/>
                <a:chExt cx="73006" cy="73006"/>
              </a:xfrm>
            </p:grpSpPr>
            <p:sp>
              <p:nvSpPr>
                <p:cNvPr id="1306" name="Freeform: Shape 1305">
                  <a:extLst>
                    <a:ext uri="{FF2B5EF4-FFF2-40B4-BE49-F238E27FC236}">
                      <a16:creationId xmlns:a16="http://schemas.microsoft.com/office/drawing/2014/main" xmlns="" id="{56B00008-4E6C-649B-43AD-6A6D5BDE85C7}"/>
                    </a:ext>
                  </a:extLst>
                </p:cNvPr>
                <p:cNvSpPr/>
                <p:nvPr/>
              </p:nvSpPr>
              <p:spPr>
                <a:xfrm>
                  <a:off x="10581122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: Shape 1306">
                  <a:extLst>
                    <a:ext uri="{FF2B5EF4-FFF2-40B4-BE49-F238E27FC236}">
                      <a16:creationId xmlns:a16="http://schemas.microsoft.com/office/drawing/2014/main" xmlns="" id="{FD688E7C-5FBB-1777-8308-9181FF97E5A9}"/>
                    </a:ext>
                  </a:extLst>
                </p:cNvPr>
                <p:cNvSpPr/>
                <p:nvPr/>
              </p:nvSpPr>
              <p:spPr>
                <a:xfrm>
                  <a:off x="10544683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3" name="Graphic 487">
                <a:extLst>
                  <a:ext uri="{FF2B5EF4-FFF2-40B4-BE49-F238E27FC236}">
                    <a16:creationId xmlns:a16="http://schemas.microsoft.com/office/drawing/2014/main" xmlns="" id="{6105AA7D-41DB-E59D-2B06-5BBAB9B44F8C}"/>
                  </a:ext>
                </a:extLst>
              </p:cNvPr>
              <p:cNvGrpSpPr/>
              <p:nvPr/>
            </p:nvGrpSpPr>
            <p:grpSpPr>
              <a:xfrm>
                <a:off x="10443774" y="2710504"/>
                <a:ext cx="73006" cy="73006"/>
                <a:chOff x="10443774" y="2710504"/>
                <a:chExt cx="73006" cy="73006"/>
              </a:xfrm>
            </p:grpSpPr>
            <p:sp>
              <p:nvSpPr>
                <p:cNvPr id="1304" name="Freeform: Shape 1303">
                  <a:extLst>
                    <a:ext uri="{FF2B5EF4-FFF2-40B4-BE49-F238E27FC236}">
                      <a16:creationId xmlns:a16="http://schemas.microsoft.com/office/drawing/2014/main" xmlns="" id="{5E10C281-18E9-9B7F-FB2A-1D19FF6C3AE2}"/>
                    </a:ext>
                  </a:extLst>
                </p:cNvPr>
                <p:cNvSpPr/>
                <p:nvPr/>
              </p:nvSpPr>
              <p:spPr>
                <a:xfrm>
                  <a:off x="10480340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5" name="Freeform: Shape 1304">
                  <a:extLst>
                    <a:ext uri="{FF2B5EF4-FFF2-40B4-BE49-F238E27FC236}">
                      <a16:creationId xmlns:a16="http://schemas.microsoft.com/office/drawing/2014/main" xmlns="" id="{B432DF23-6EE6-80BF-A55D-B064A7F195FF}"/>
                    </a:ext>
                  </a:extLst>
                </p:cNvPr>
                <p:cNvSpPr/>
                <p:nvPr/>
              </p:nvSpPr>
              <p:spPr>
                <a:xfrm>
                  <a:off x="10443774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4" name="Graphic 487">
                <a:extLst>
                  <a:ext uri="{FF2B5EF4-FFF2-40B4-BE49-F238E27FC236}">
                    <a16:creationId xmlns:a16="http://schemas.microsoft.com/office/drawing/2014/main" xmlns="" id="{09D639A7-F99C-116E-1A54-2B2E157C6AF4}"/>
                  </a:ext>
                </a:extLst>
              </p:cNvPr>
              <p:cNvGrpSpPr/>
              <p:nvPr/>
            </p:nvGrpSpPr>
            <p:grpSpPr>
              <a:xfrm>
                <a:off x="10427210" y="2710504"/>
                <a:ext cx="73006" cy="73006"/>
                <a:chOff x="10427210" y="2710504"/>
                <a:chExt cx="73006" cy="73006"/>
              </a:xfrm>
            </p:grpSpPr>
            <p:sp>
              <p:nvSpPr>
                <p:cNvPr id="1302" name="Freeform: Shape 1301">
                  <a:extLst>
                    <a:ext uri="{FF2B5EF4-FFF2-40B4-BE49-F238E27FC236}">
                      <a16:creationId xmlns:a16="http://schemas.microsoft.com/office/drawing/2014/main" xmlns="" id="{8CD0FACC-4467-8AD4-8E3E-15E58811B884}"/>
                    </a:ext>
                  </a:extLst>
                </p:cNvPr>
                <p:cNvSpPr/>
                <p:nvPr/>
              </p:nvSpPr>
              <p:spPr>
                <a:xfrm>
                  <a:off x="10463777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3" name="Freeform: Shape 1302">
                  <a:extLst>
                    <a:ext uri="{FF2B5EF4-FFF2-40B4-BE49-F238E27FC236}">
                      <a16:creationId xmlns:a16="http://schemas.microsoft.com/office/drawing/2014/main" xmlns="" id="{79FEC52C-667E-7032-311B-76B417CB5747}"/>
                    </a:ext>
                  </a:extLst>
                </p:cNvPr>
                <p:cNvSpPr/>
                <p:nvPr/>
              </p:nvSpPr>
              <p:spPr>
                <a:xfrm>
                  <a:off x="10427210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5" name="Graphic 487">
                <a:extLst>
                  <a:ext uri="{FF2B5EF4-FFF2-40B4-BE49-F238E27FC236}">
                    <a16:creationId xmlns:a16="http://schemas.microsoft.com/office/drawing/2014/main" xmlns="" id="{3551E0E4-DA88-1576-AB7E-C142D20F5D08}"/>
                  </a:ext>
                </a:extLst>
              </p:cNvPr>
              <p:cNvGrpSpPr/>
              <p:nvPr/>
            </p:nvGrpSpPr>
            <p:grpSpPr>
              <a:xfrm>
                <a:off x="10357517" y="2710504"/>
                <a:ext cx="73006" cy="73006"/>
                <a:chOff x="10357517" y="2710504"/>
                <a:chExt cx="73006" cy="73006"/>
              </a:xfrm>
            </p:grpSpPr>
            <p:sp>
              <p:nvSpPr>
                <p:cNvPr id="1300" name="Freeform: Shape 1299">
                  <a:extLst>
                    <a:ext uri="{FF2B5EF4-FFF2-40B4-BE49-F238E27FC236}">
                      <a16:creationId xmlns:a16="http://schemas.microsoft.com/office/drawing/2014/main" xmlns="" id="{3E6B1FF6-77E7-768E-7EE8-4644349AF1A5}"/>
                    </a:ext>
                  </a:extLst>
                </p:cNvPr>
                <p:cNvSpPr/>
                <p:nvPr/>
              </p:nvSpPr>
              <p:spPr>
                <a:xfrm>
                  <a:off x="10393956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1" name="Freeform: Shape 1300">
                  <a:extLst>
                    <a:ext uri="{FF2B5EF4-FFF2-40B4-BE49-F238E27FC236}">
                      <a16:creationId xmlns:a16="http://schemas.microsoft.com/office/drawing/2014/main" xmlns="" id="{787A311D-F1ED-8458-D4EB-DB3F903D805A}"/>
                    </a:ext>
                  </a:extLst>
                </p:cNvPr>
                <p:cNvSpPr/>
                <p:nvPr/>
              </p:nvSpPr>
              <p:spPr>
                <a:xfrm>
                  <a:off x="10357517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6" name="Graphic 487">
                <a:extLst>
                  <a:ext uri="{FF2B5EF4-FFF2-40B4-BE49-F238E27FC236}">
                    <a16:creationId xmlns:a16="http://schemas.microsoft.com/office/drawing/2014/main" xmlns="" id="{81922386-6227-44F8-6D67-CB44C8533483}"/>
                  </a:ext>
                </a:extLst>
              </p:cNvPr>
              <p:cNvGrpSpPr/>
              <p:nvPr/>
            </p:nvGrpSpPr>
            <p:grpSpPr>
              <a:xfrm>
                <a:off x="10293302" y="2710504"/>
                <a:ext cx="72878" cy="73006"/>
                <a:chOff x="10293302" y="2710504"/>
                <a:chExt cx="72878" cy="73006"/>
              </a:xfrm>
            </p:grpSpPr>
            <p:sp>
              <p:nvSpPr>
                <p:cNvPr id="1298" name="Freeform: Shape 1297">
                  <a:extLst>
                    <a:ext uri="{FF2B5EF4-FFF2-40B4-BE49-F238E27FC236}">
                      <a16:creationId xmlns:a16="http://schemas.microsoft.com/office/drawing/2014/main" xmlns="" id="{BE629F76-3B59-CF4D-FE3B-99F04F5BDF5D}"/>
                    </a:ext>
                  </a:extLst>
                </p:cNvPr>
                <p:cNvSpPr/>
                <p:nvPr/>
              </p:nvSpPr>
              <p:spPr>
                <a:xfrm>
                  <a:off x="10329741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9" name="Freeform: Shape 1298">
                  <a:extLst>
                    <a:ext uri="{FF2B5EF4-FFF2-40B4-BE49-F238E27FC236}">
                      <a16:creationId xmlns:a16="http://schemas.microsoft.com/office/drawing/2014/main" xmlns="" id="{E25B3FC5-A6BA-1E1A-BA98-BC22194C2420}"/>
                    </a:ext>
                  </a:extLst>
                </p:cNvPr>
                <p:cNvSpPr/>
                <p:nvPr/>
              </p:nvSpPr>
              <p:spPr>
                <a:xfrm>
                  <a:off x="10293302" y="274707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7" name="Graphic 487">
                <a:extLst>
                  <a:ext uri="{FF2B5EF4-FFF2-40B4-BE49-F238E27FC236}">
                    <a16:creationId xmlns:a16="http://schemas.microsoft.com/office/drawing/2014/main" xmlns="" id="{B66C1808-DBB4-8C69-5B37-FC384EE76788}"/>
                  </a:ext>
                </a:extLst>
              </p:cNvPr>
              <p:cNvGrpSpPr/>
              <p:nvPr/>
            </p:nvGrpSpPr>
            <p:grpSpPr>
              <a:xfrm>
                <a:off x="10264890" y="2710504"/>
                <a:ext cx="73006" cy="73006"/>
                <a:chOff x="10264890" y="2710504"/>
                <a:chExt cx="73006" cy="73006"/>
              </a:xfrm>
            </p:grpSpPr>
            <p:sp>
              <p:nvSpPr>
                <p:cNvPr id="1296" name="Freeform: Shape 1295">
                  <a:extLst>
                    <a:ext uri="{FF2B5EF4-FFF2-40B4-BE49-F238E27FC236}">
                      <a16:creationId xmlns:a16="http://schemas.microsoft.com/office/drawing/2014/main" xmlns="" id="{5851A22B-61DF-A6D3-A77B-4AA06CE807D6}"/>
                    </a:ext>
                  </a:extLst>
                </p:cNvPr>
                <p:cNvSpPr/>
                <p:nvPr/>
              </p:nvSpPr>
              <p:spPr>
                <a:xfrm>
                  <a:off x="10301456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7" name="Freeform: Shape 1296">
                  <a:extLst>
                    <a:ext uri="{FF2B5EF4-FFF2-40B4-BE49-F238E27FC236}">
                      <a16:creationId xmlns:a16="http://schemas.microsoft.com/office/drawing/2014/main" xmlns="" id="{D3839CC3-3C28-F560-C190-0345B63C5EB1}"/>
                    </a:ext>
                  </a:extLst>
                </p:cNvPr>
                <p:cNvSpPr/>
                <p:nvPr/>
              </p:nvSpPr>
              <p:spPr>
                <a:xfrm>
                  <a:off x="10264890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8" name="Graphic 487">
                <a:extLst>
                  <a:ext uri="{FF2B5EF4-FFF2-40B4-BE49-F238E27FC236}">
                    <a16:creationId xmlns:a16="http://schemas.microsoft.com/office/drawing/2014/main" xmlns="" id="{18697753-485E-D310-000F-E4EF8ADD9A91}"/>
                  </a:ext>
                </a:extLst>
              </p:cNvPr>
              <p:cNvGrpSpPr/>
              <p:nvPr/>
            </p:nvGrpSpPr>
            <p:grpSpPr>
              <a:xfrm>
                <a:off x="10249091" y="2710504"/>
                <a:ext cx="72878" cy="73006"/>
                <a:chOff x="10249091" y="2710504"/>
                <a:chExt cx="72878" cy="73006"/>
              </a:xfrm>
            </p:grpSpPr>
            <p:sp>
              <p:nvSpPr>
                <p:cNvPr id="1294" name="Freeform: Shape 1293">
                  <a:extLst>
                    <a:ext uri="{FF2B5EF4-FFF2-40B4-BE49-F238E27FC236}">
                      <a16:creationId xmlns:a16="http://schemas.microsoft.com/office/drawing/2014/main" xmlns="" id="{3811BE6D-1D0C-88D3-9F6B-B78D69A65B5D}"/>
                    </a:ext>
                  </a:extLst>
                </p:cNvPr>
                <p:cNvSpPr/>
                <p:nvPr/>
              </p:nvSpPr>
              <p:spPr>
                <a:xfrm>
                  <a:off x="10285530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5" name="Freeform: Shape 1294">
                  <a:extLst>
                    <a:ext uri="{FF2B5EF4-FFF2-40B4-BE49-F238E27FC236}">
                      <a16:creationId xmlns:a16="http://schemas.microsoft.com/office/drawing/2014/main" xmlns="" id="{15EEAA4C-F90D-85B5-FAD8-E8FDBA37CB28}"/>
                    </a:ext>
                  </a:extLst>
                </p:cNvPr>
                <p:cNvSpPr/>
                <p:nvPr/>
              </p:nvSpPr>
              <p:spPr>
                <a:xfrm>
                  <a:off x="10249091" y="2747070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9" name="Graphic 487">
                <a:extLst>
                  <a:ext uri="{FF2B5EF4-FFF2-40B4-BE49-F238E27FC236}">
                    <a16:creationId xmlns:a16="http://schemas.microsoft.com/office/drawing/2014/main" xmlns="" id="{8008F105-CCEB-BCFD-B846-DDF43F669DEB}"/>
                  </a:ext>
                </a:extLst>
              </p:cNvPr>
              <p:cNvGrpSpPr/>
              <p:nvPr/>
            </p:nvGrpSpPr>
            <p:grpSpPr>
              <a:xfrm>
                <a:off x="10217238" y="2710504"/>
                <a:ext cx="73006" cy="73006"/>
                <a:chOff x="10217238" y="2710504"/>
                <a:chExt cx="73006" cy="73006"/>
              </a:xfrm>
            </p:grpSpPr>
            <p:sp>
              <p:nvSpPr>
                <p:cNvPr id="1292" name="Freeform: Shape 1291">
                  <a:extLst>
                    <a:ext uri="{FF2B5EF4-FFF2-40B4-BE49-F238E27FC236}">
                      <a16:creationId xmlns:a16="http://schemas.microsoft.com/office/drawing/2014/main" xmlns="" id="{7B627811-EE25-0B71-5FDF-7D88D5DA70B4}"/>
                    </a:ext>
                  </a:extLst>
                </p:cNvPr>
                <p:cNvSpPr/>
                <p:nvPr/>
              </p:nvSpPr>
              <p:spPr>
                <a:xfrm>
                  <a:off x="10253805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3" name="Freeform: Shape 1292">
                  <a:extLst>
                    <a:ext uri="{FF2B5EF4-FFF2-40B4-BE49-F238E27FC236}">
                      <a16:creationId xmlns:a16="http://schemas.microsoft.com/office/drawing/2014/main" xmlns="" id="{F3C5D1A7-54B2-AF8E-58F9-B0E228A0653E}"/>
                    </a:ext>
                  </a:extLst>
                </p:cNvPr>
                <p:cNvSpPr/>
                <p:nvPr/>
              </p:nvSpPr>
              <p:spPr>
                <a:xfrm>
                  <a:off x="10217238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0" name="Graphic 487">
                <a:extLst>
                  <a:ext uri="{FF2B5EF4-FFF2-40B4-BE49-F238E27FC236}">
                    <a16:creationId xmlns:a16="http://schemas.microsoft.com/office/drawing/2014/main" xmlns="" id="{FE97AF7D-5150-99C2-A4C4-0E3FA8C00C70}"/>
                  </a:ext>
                </a:extLst>
              </p:cNvPr>
              <p:cNvGrpSpPr/>
              <p:nvPr/>
            </p:nvGrpSpPr>
            <p:grpSpPr>
              <a:xfrm>
                <a:off x="10083967" y="2710504"/>
                <a:ext cx="73006" cy="73006"/>
                <a:chOff x="10083967" y="2710504"/>
                <a:chExt cx="73006" cy="73006"/>
              </a:xfrm>
            </p:grpSpPr>
            <p:sp>
              <p:nvSpPr>
                <p:cNvPr id="1290" name="Freeform: Shape 1289">
                  <a:extLst>
                    <a:ext uri="{FF2B5EF4-FFF2-40B4-BE49-F238E27FC236}">
                      <a16:creationId xmlns:a16="http://schemas.microsoft.com/office/drawing/2014/main" xmlns="" id="{299EDA3A-519E-C652-350A-C2BD65F89531}"/>
                    </a:ext>
                  </a:extLst>
                </p:cNvPr>
                <p:cNvSpPr/>
                <p:nvPr/>
              </p:nvSpPr>
              <p:spPr>
                <a:xfrm>
                  <a:off x="10120406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1" name="Freeform: Shape 1290">
                  <a:extLst>
                    <a:ext uri="{FF2B5EF4-FFF2-40B4-BE49-F238E27FC236}">
                      <a16:creationId xmlns:a16="http://schemas.microsoft.com/office/drawing/2014/main" xmlns="" id="{DE468513-C276-71F2-13C8-CCFC230B8FF7}"/>
                    </a:ext>
                  </a:extLst>
                </p:cNvPr>
                <p:cNvSpPr/>
                <p:nvPr/>
              </p:nvSpPr>
              <p:spPr>
                <a:xfrm>
                  <a:off x="10083967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1" name="Graphic 487">
                <a:extLst>
                  <a:ext uri="{FF2B5EF4-FFF2-40B4-BE49-F238E27FC236}">
                    <a16:creationId xmlns:a16="http://schemas.microsoft.com/office/drawing/2014/main" xmlns="" id="{75ACC046-8F65-20C4-1E44-5A316357A8C1}"/>
                  </a:ext>
                </a:extLst>
              </p:cNvPr>
              <p:cNvGrpSpPr/>
              <p:nvPr/>
            </p:nvGrpSpPr>
            <p:grpSpPr>
              <a:xfrm>
                <a:off x="10074921" y="2710504"/>
                <a:ext cx="73006" cy="73006"/>
                <a:chOff x="10074921" y="2710504"/>
                <a:chExt cx="73006" cy="73006"/>
              </a:xfrm>
            </p:grpSpPr>
            <p:sp>
              <p:nvSpPr>
                <p:cNvPr id="1288" name="Freeform: Shape 1287">
                  <a:extLst>
                    <a:ext uri="{FF2B5EF4-FFF2-40B4-BE49-F238E27FC236}">
                      <a16:creationId xmlns:a16="http://schemas.microsoft.com/office/drawing/2014/main" xmlns="" id="{B1451FDA-45A1-2FD3-8B1E-A29122E075E5}"/>
                    </a:ext>
                  </a:extLst>
                </p:cNvPr>
                <p:cNvSpPr/>
                <p:nvPr/>
              </p:nvSpPr>
              <p:spPr>
                <a:xfrm>
                  <a:off x="10111488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9" name="Freeform: Shape 1288">
                  <a:extLst>
                    <a:ext uri="{FF2B5EF4-FFF2-40B4-BE49-F238E27FC236}">
                      <a16:creationId xmlns:a16="http://schemas.microsoft.com/office/drawing/2014/main" xmlns="" id="{DB9D2F48-ACCC-EC77-C08D-6D0D1F34E895}"/>
                    </a:ext>
                  </a:extLst>
                </p:cNvPr>
                <p:cNvSpPr/>
                <p:nvPr/>
              </p:nvSpPr>
              <p:spPr>
                <a:xfrm>
                  <a:off x="10074921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2" name="Graphic 487">
                <a:extLst>
                  <a:ext uri="{FF2B5EF4-FFF2-40B4-BE49-F238E27FC236}">
                    <a16:creationId xmlns:a16="http://schemas.microsoft.com/office/drawing/2014/main" xmlns="" id="{9776A2FF-EB00-F7A0-1DB0-F197AE05D5F2}"/>
                  </a:ext>
                </a:extLst>
              </p:cNvPr>
              <p:cNvGrpSpPr/>
              <p:nvPr/>
            </p:nvGrpSpPr>
            <p:grpSpPr>
              <a:xfrm>
                <a:off x="10021026" y="2710504"/>
                <a:ext cx="73006" cy="73006"/>
                <a:chOff x="10021026" y="2710504"/>
                <a:chExt cx="73006" cy="73006"/>
              </a:xfrm>
            </p:grpSpPr>
            <p:sp>
              <p:nvSpPr>
                <p:cNvPr id="1286" name="Freeform: Shape 1285">
                  <a:extLst>
                    <a:ext uri="{FF2B5EF4-FFF2-40B4-BE49-F238E27FC236}">
                      <a16:creationId xmlns:a16="http://schemas.microsoft.com/office/drawing/2014/main" xmlns="" id="{44AB80B7-2C1F-791D-5107-C7D52C6B6406}"/>
                    </a:ext>
                  </a:extLst>
                </p:cNvPr>
                <p:cNvSpPr/>
                <p:nvPr/>
              </p:nvSpPr>
              <p:spPr>
                <a:xfrm>
                  <a:off x="10057593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7" name="Freeform: Shape 1286">
                  <a:extLst>
                    <a:ext uri="{FF2B5EF4-FFF2-40B4-BE49-F238E27FC236}">
                      <a16:creationId xmlns:a16="http://schemas.microsoft.com/office/drawing/2014/main" xmlns="" id="{BB47DFAB-7487-E7F8-D5DF-0CAEC22EAC9B}"/>
                    </a:ext>
                  </a:extLst>
                </p:cNvPr>
                <p:cNvSpPr/>
                <p:nvPr/>
              </p:nvSpPr>
              <p:spPr>
                <a:xfrm>
                  <a:off x="10021026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3" name="Graphic 487">
                <a:extLst>
                  <a:ext uri="{FF2B5EF4-FFF2-40B4-BE49-F238E27FC236}">
                    <a16:creationId xmlns:a16="http://schemas.microsoft.com/office/drawing/2014/main" xmlns="" id="{50030B63-0B71-97A1-ED2E-F8C34D1AB155}"/>
                  </a:ext>
                </a:extLst>
              </p:cNvPr>
              <p:cNvGrpSpPr/>
              <p:nvPr/>
            </p:nvGrpSpPr>
            <p:grpSpPr>
              <a:xfrm>
                <a:off x="9970699" y="2710504"/>
                <a:ext cx="73006" cy="73006"/>
                <a:chOff x="9970699" y="2710504"/>
                <a:chExt cx="73006" cy="73006"/>
              </a:xfrm>
            </p:grpSpPr>
            <p:sp>
              <p:nvSpPr>
                <p:cNvPr id="1284" name="Freeform: Shape 1283">
                  <a:extLst>
                    <a:ext uri="{FF2B5EF4-FFF2-40B4-BE49-F238E27FC236}">
                      <a16:creationId xmlns:a16="http://schemas.microsoft.com/office/drawing/2014/main" xmlns="" id="{BE008E9F-1D8F-DBFB-CDFE-FDE17F476F82}"/>
                    </a:ext>
                  </a:extLst>
                </p:cNvPr>
                <p:cNvSpPr/>
                <p:nvPr/>
              </p:nvSpPr>
              <p:spPr>
                <a:xfrm>
                  <a:off x="10007139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5" name="Freeform: Shape 1284">
                  <a:extLst>
                    <a:ext uri="{FF2B5EF4-FFF2-40B4-BE49-F238E27FC236}">
                      <a16:creationId xmlns:a16="http://schemas.microsoft.com/office/drawing/2014/main" xmlns="" id="{CD4EB190-1C38-D9B7-8A8C-4C7FE9760E13}"/>
                    </a:ext>
                  </a:extLst>
                </p:cNvPr>
                <p:cNvSpPr/>
                <p:nvPr/>
              </p:nvSpPr>
              <p:spPr>
                <a:xfrm>
                  <a:off x="9970699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4" name="Graphic 487">
                <a:extLst>
                  <a:ext uri="{FF2B5EF4-FFF2-40B4-BE49-F238E27FC236}">
                    <a16:creationId xmlns:a16="http://schemas.microsoft.com/office/drawing/2014/main" xmlns="" id="{8C9A4C03-D573-C904-D20B-3B7C8537B250}"/>
                  </a:ext>
                </a:extLst>
              </p:cNvPr>
              <p:cNvGrpSpPr/>
              <p:nvPr/>
            </p:nvGrpSpPr>
            <p:grpSpPr>
              <a:xfrm>
                <a:off x="9929164" y="2710504"/>
                <a:ext cx="73006" cy="73006"/>
                <a:chOff x="9929164" y="2710504"/>
                <a:chExt cx="73006" cy="73006"/>
              </a:xfrm>
            </p:grpSpPr>
            <p:sp>
              <p:nvSpPr>
                <p:cNvPr id="1282" name="Freeform: Shape 1281">
                  <a:extLst>
                    <a:ext uri="{FF2B5EF4-FFF2-40B4-BE49-F238E27FC236}">
                      <a16:creationId xmlns:a16="http://schemas.microsoft.com/office/drawing/2014/main" xmlns="" id="{7A9AAF72-99FA-DBB8-D9DE-00FC21EBD7B1}"/>
                    </a:ext>
                  </a:extLst>
                </p:cNvPr>
                <p:cNvSpPr/>
                <p:nvPr/>
              </p:nvSpPr>
              <p:spPr>
                <a:xfrm>
                  <a:off x="9965730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3" name="Freeform: Shape 1282">
                  <a:extLst>
                    <a:ext uri="{FF2B5EF4-FFF2-40B4-BE49-F238E27FC236}">
                      <a16:creationId xmlns:a16="http://schemas.microsoft.com/office/drawing/2014/main" xmlns="" id="{EF3F91A9-69C5-D523-8B35-53C7BCDD4438}"/>
                    </a:ext>
                  </a:extLst>
                </p:cNvPr>
                <p:cNvSpPr/>
                <p:nvPr/>
              </p:nvSpPr>
              <p:spPr>
                <a:xfrm>
                  <a:off x="9929164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5" name="Graphic 487">
                <a:extLst>
                  <a:ext uri="{FF2B5EF4-FFF2-40B4-BE49-F238E27FC236}">
                    <a16:creationId xmlns:a16="http://schemas.microsoft.com/office/drawing/2014/main" xmlns="" id="{670B22D4-AA78-7077-5065-2738E51AF361}"/>
                  </a:ext>
                </a:extLst>
              </p:cNvPr>
              <p:cNvGrpSpPr/>
              <p:nvPr/>
            </p:nvGrpSpPr>
            <p:grpSpPr>
              <a:xfrm>
                <a:off x="9904319" y="2710504"/>
                <a:ext cx="73006" cy="73006"/>
                <a:chOff x="9904319" y="2710504"/>
                <a:chExt cx="73006" cy="73006"/>
              </a:xfrm>
            </p:grpSpPr>
            <p:sp>
              <p:nvSpPr>
                <p:cNvPr id="1280" name="Freeform: Shape 1279">
                  <a:extLst>
                    <a:ext uri="{FF2B5EF4-FFF2-40B4-BE49-F238E27FC236}">
                      <a16:creationId xmlns:a16="http://schemas.microsoft.com/office/drawing/2014/main" xmlns="" id="{1C34319E-5F88-758D-4D12-1D05EF236A66}"/>
                    </a:ext>
                  </a:extLst>
                </p:cNvPr>
                <p:cNvSpPr/>
                <p:nvPr/>
              </p:nvSpPr>
              <p:spPr>
                <a:xfrm>
                  <a:off x="9940885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1" name="Freeform: Shape 1280">
                  <a:extLst>
                    <a:ext uri="{FF2B5EF4-FFF2-40B4-BE49-F238E27FC236}">
                      <a16:creationId xmlns:a16="http://schemas.microsoft.com/office/drawing/2014/main" xmlns="" id="{C53917CB-CC6D-5CC5-9C6B-6DBF7D987E0F}"/>
                    </a:ext>
                  </a:extLst>
                </p:cNvPr>
                <p:cNvSpPr/>
                <p:nvPr/>
              </p:nvSpPr>
              <p:spPr>
                <a:xfrm>
                  <a:off x="9904319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6" name="Graphic 487">
                <a:extLst>
                  <a:ext uri="{FF2B5EF4-FFF2-40B4-BE49-F238E27FC236}">
                    <a16:creationId xmlns:a16="http://schemas.microsoft.com/office/drawing/2014/main" xmlns="" id="{426DBADE-2A37-89EB-7DE2-0427338C44C8}"/>
                  </a:ext>
                </a:extLst>
              </p:cNvPr>
              <p:cNvGrpSpPr/>
              <p:nvPr/>
            </p:nvGrpSpPr>
            <p:grpSpPr>
              <a:xfrm>
                <a:off x="9856157" y="2710504"/>
                <a:ext cx="73006" cy="73006"/>
                <a:chOff x="9856157" y="2710504"/>
                <a:chExt cx="73006" cy="73006"/>
              </a:xfrm>
            </p:grpSpPr>
            <p:sp>
              <p:nvSpPr>
                <p:cNvPr id="1278" name="Freeform: Shape 1277">
                  <a:extLst>
                    <a:ext uri="{FF2B5EF4-FFF2-40B4-BE49-F238E27FC236}">
                      <a16:creationId xmlns:a16="http://schemas.microsoft.com/office/drawing/2014/main" xmlns="" id="{6692E53C-2722-49C4-0739-B1AEF84E440E}"/>
                    </a:ext>
                  </a:extLst>
                </p:cNvPr>
                <p:cNvSpPr/>
                <p:nvPr/>
              </p:nvSpPr>
              <p:spPr>
                <a:xfrm>
                  <a:off x="9892724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9" name="Freeform: Shape 1278">
                  <a:extLst>
                    <a:ext uri="{FF2B5EF4-FFF2-40B4-BE49-F238E27FC236}">
                      <a16:creationId xmlns:a16="http://schemas.microsoft.com/office/drawing/2014/main" xmlns="" id="{4DA8216E-59BA-9B87-2499-CA62F699CFBF}"/>
                    </a:ext>
                  </a:extLst>
                </p:cNvPr>
                <p:cNvSpPr/>
                <p:nvPr/>
              </p:nvSpPr>
              <p:spPr>
                <a:xfrm>
                  <a:off x="9856157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7" name="Graphic 487">
                <a:extLst>
                  <a:ext uri="{FF2B5EF4-FFF2-40B4-BE49-F238E27FC236}">
                    <a16:creationId xmlns:a16="http://schemas.microsoft.com/office/drawing/2014/main" xmlns="" id="{EE6634DB-7B61-6D85-BE07-DF8F396BA35B}"/>
                  </a:ext>
                </a:extLst>
              </p:cNvPr>
              <p:cNvGrpSpPr/>
              <p:nvPr/>
            </p:nvGrpSpPr>
            <p:grpSpPr>
              <a:xfrm>
                <a:off x="9827618" y="2710504"/>
                <a:ext cx="73006" cy="73006"/>
                <a:chOff x="9827618" y="2710504"/>
                <a:chExt cx="73006" cy="73006"/>
              </a:xfrm>
            </p:grpSpPr>
            <p:sp>
              <p:nvSpPr>
                <p:cNvPr id="1276" name="Freeform: Shape 1275">
                  <a:extLst>
                    <a:ext uri="{FF2B5EF4-FFF2-40B4-BE49-F238E27FC236}">
                      <a16:creationId xmlns:a16="http://schemas.microsoft.com/office/drawing/2014/main" xmlns="" id="{304ED9F2-52AE-8C14-F6AD-374EE5C92188}"/>
                    </a:ext>
                  </a:extLst>
                </p:cNvPr>
                <p:cNvSpPr/>
                <p:nvPr/>
              </p:nvSpPr>
              <p:spPr>
                <a:xfrm>
                  <a:off x="9864184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7" name="Freeform: Shape 1276">
                  <a:extLst>
                    <a:ext uri="{FF2B5EF4-FFF2-40B4-BE49-F238E27FC236}">
                      <a16:creationId xmlns:a16="http://schemas.microsoft.com/office/drawing/2014/main" xmlns="" id="{91999EA5-17A2-8598-8CDA-AC1A32A98EC4}"/>
                    </a:ext>
                  </a:extLst>
                </p:cNvPr>
                <p:cNvSpPr/>
                <p:nvPr/>
              </p:nvSpPr>
              <p:spPr>
                <a:xfrm>
                  <a:off x="9827618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8" name="Graphic 487">
                <a:extLst>
                  <a:ext uri="{FF2B5EF4-FFF2-40B4-BE49-F238E27FC236}">
                    <a16:creationId xmlns:a16="http://schemas.microsoft.com/office/drawing/2014/main" xmlns="" id="{C2F6D39A-BBDE-8FA8-5C30-4899BF77A756}"/>
                  </a:ext>
                </a:extLst>
              </p:cNvPr>
              <p:cNvGrpSpPr/>
              <p:nvPr/>
            </p:nvGrpSpPr>
            <p:grpSpPr>
              <a:xfrm>
                <a:off x="9783151" y="2710504"/>
                <a:ext cx="73006" cy="73006"/>
                <a:chOff x="9783151" y="2710504"/>
                <a:chExt cx="73006" cy="73006"/>
              </a:xfrm>
            </p:grpSpPr>
            <p:sp>
              <p:nvSpPr>
                <p:cNvPr id="1274" name="Freeform: Shape 1273">
                  <a:extLst>
                    <a:ext uri="{FF2B5EF4-FFF2-40B4-BE49-F238E27FC236}">
                      <a16:creationId xmlns:a16="http://schemas.microsoft.com/office/drawing/2014/main" xmlns="" id="{CB08747D-6666-DE27-3FFC-0DC1C54FAAD2}"/>
                    </a:ext>
                  </a:extLst>
                </p:cNvPr>
                <p:cNvSpPr/>
                <p:nvPr/>
              </p:nvSpPr>
              <p:spPr>
                <a:xfrm>
                  <a:off x="9819718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5" name="Freeform: Shape 1274">
                  <a:extLst>
                    <a:ext uri="{FF2B5EF4-FFF2-40B4-BE49-F238E27FC236}">
                      <a16:creationId xmlns:a16="http://schemas.microsoft.com/office/drawing/2014/main" xmlns="" id="{D6DAB770-751B-AB71-77D1-07B686E18832}"/>
                    </a:ext>
                  </a:extLst>
                </p:cNvPr>
                <p:cNvSpPr/>
                <p:nvPr/>
              </p:nvSpPr>
              <p:spPr>
                <a:xfrm>
                  <a:off x="9783151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9" name="Graphic 487">
                <a:extLst>
                  <a:ext uri="{FF2B5EF4-FFF2-40B4-BE49-F238E27FC236}">
                    <a16:creationId xmlns:a16="http://schemas.microsoft.com/office/drawing/2014/main" xmlns="" id="{57C6E5F9-D1A0-474D-88D0-54871C82116A}"/>
                  </a:ext>
                </a:extLst>
              </p:cNvPr>
              <p:cNvGrpSpPr/>
              <p:nvPr/>
            </p:nvGrpSpPr>
            <p:grpSpPr>
              <a:xfrm>
                <a:off x="9718554" y="2710504"/>
                <a:ext cx="73006" cy="73006"/>
                <a:chOff x="9718554" y="2710504"/>
                <a:chExt cx="73006" cy="73006"/>
              </a:xfrm>
            </p:grpSpPr>
            <p:sp>
              <p:nvSpPr>
                <p:cNvPr id="1272" name="Freeform: Shape 1271">
                  <a:extLst>
                    <a:ext uri="{FF2B5EF4-FFF2-40B4-BE49-F238E27FC236}">
                      <a16:creationId xmlns:a16="http://schemas.microsoft.com/office/drawing/2014/main" xmlns="" id="{EB641BC0-6616-383B-DFC5-882766DCD68B}"/>
                    </a:ext>
                  </a:extLst>
                </p:cNvPr>
                <p:cNvSpPr/>
                <p:nvPr/>
              </p:nvSpPr>
              <p:spPr>
                <a:xfrm>
                  <a:off x="9754994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Freeform: Shape 1272">
                  <a:extLst>
                    <a:ext uri="{FF2B5EF4-FFF2-40B4-BE49-F238E27FC236}">
                      <a16:creationId xmlns:a16="http://schemas.microsoft.com/office/drawing/2014/main" xmlns="" id="{93D14336-36AD-91B1-548F-5D633C93520B}"/>
                    </a:ext>
                  </a:extLst>
                </p:cNvPr>
                <p:cNvSpPr/>
                <p:nvPr/>
              </p:nvSpPr>
              <p:spPr>
                <a:xfrm>
                  <a:off x="9718554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0" name="Graphic 487">
                <a:extLst>
                  <a:ext uri="{FF2B5EF4-FFF2-40B4-BE49-F238E27FC236}">
                    <a16:creationId xmlns:a16="http://schemas.microsoft.com/office/drawing/2014/main" xmlns="" id="{7EB848E5-3E0A-C9FC-2BF5-8919FB2A2261}"/>
                  </a:ext>
                </a:extLst>
              </p:cNvPr>
              <p:cNvGrpSpPr/>
              <p:nvPr/>
            </p:nvGrpSpPr>
            <p:grpSpPr>
              <a:xfrm>
                <a:off x="9695748" y="2710504"/>
                <a:ext cx="73006" cy="73006"/>
                <a:chOff x="9695748" y="2710504"/>
                <a:chExt cx="73006" cy="73006"/>
              </a:xfrm>
            </p:grpSpPr>
            <p:sp>
              <p:nvSpPr>
                <p:cNvPr id="1270" name="Freeform: Shape 1269">
                  <a:extLst>
                    <a:ext uri="{FF2B5EF4-FFF2-40B4-BE49-F238E27FC236}">
                      <a16:creationId xmlns:a16="http://schemas.microsoft.com/office/drawing/2014/main" xmlns="" id="{5EEF25AF-40B1-280E-C789-67208E7BDE93}"/>
                    </a:ext>
                  </a:extLst>
                </p:cNvPr>
                <p:cNvSpPr/>
                <p:nvPr/>
              </p:nvSpPr>
              <p:spPr>
                <a:xfrm>
                  <a:off x="9732187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Freeform: Shape 1270">
                  <a:extLst>
                    <a:ext uri="{FF2B5EF4-FFF2-40B4-BE49-F238E27FC236}">
                      <a16:creationId xmlns:a16="http://schemas.microsoft.com/office/drawing/2014/main" xmlns="" id="{87F929F1-684E-BE91-D50F-EBFA849B6BD7}"/>
                    </a:ext>
                  </a:extLst>
                </p:cNvPr>
                <p:cNvSpPr/>
                <p:nvPr/>
              </p:nvSpPr>
              <p:spPr>
                <a:xfrm>
                  <a:off x="9695748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1" name="Graphic 487">
                <a:extLst>
                  <a:ext uri="{FF2B5EF4-FFF2-40B4-BE49-F238E27FC236}">
                    <a16:creationId xmlns:a16="http://schemas.microsoft.com/office/drawing/2014/main" xmlns="" id="{B23B4A62-F1DE-6E3D-E270-4B1D4C883DB7}"/>
                  </a:ext>
                </a:extLst>
              </p:cNvPr>
              <p:cNvGrpSpPr/>
              <p:nvPr/>
            </p:nvGrpSpPr>
            <p:grpSpPr>
              <a:xfrm>
                <a:off x="9686065" y="2710504"/>
                <a:ext cx="73006" cy="73006"/>
                <a:chOff x="9686065" y="2710504"/>
                <a:chExt cx="73006" cy="73006"/>
              </a:xfrm>
            </p:grpSpPr>
            <p:sp>
              <p:nvSpPr>
                <p:cNvPr id="1268" name="Freeform: Shape 1267">
                  <a:extLst>
                    <a:ext uri="{FF2B5EF4-FFF2-40B4-BE49-F238E27FC236}">
                      <a16:creationId xmlns:a16="http://schemas.microsoft.com/office/drawing/2014/main" xmlns="" id="{BBEE1E17-4305-96E5-3912-382104716BBC}"/>
                    </a:ext>
                  </a:extLst>
                </p:cNvPr>
                <p:cNvSpPr/>
                <p:nvPr/>
              </p:nvSpPr>
              <p:spPr>
                <a:xfrm>
                  <a:off x="9722504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9" name="Freeform: Shape 1268">
                  <a:extLst>
                    <a:ext uri="{FF2B5EF4-FFF2-40B4-BE49-F238E27FC236}">
                      <a16:creationId xmlns:a16="http://schemas.microsoft.com/office/drawing/2014/main" xmlns="" id="{1005B64B-1FEE-C7C3-19B5-0E54C35D8D60}"/>
                    </a:ext>
                  </a:extLst>
                </p:cNvPr>
                <p:cNvSpPr/>
                <p:nvPr/>
              </p:nvSpPr>
              <p:spPr>
                <a:xfrm>
                  <a:off x="9686065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2" name="Graphic 487">
                <a:extLst>
                  <a:ext uri="{FF2B5EF4-FFF2-40B4-BE49-F238E27FC236}">
                    <a16:creationId xmlns:a16="http://schemas.microsoft.com/office/drawing/2014/main" xmlns="" id="{3CEE97CC-1986-26FB-31EE-6062FA1FC1DC}"/>
                  </a:ext>
                </a:extLst>
              </p:cNvPr>
              <p:cNvGrpSpPr/>
              <p:nvPr/>
            </p:nvGrpSpPr>
            <p:grpSpPr>
              <a:xfrm>
                <a:off x="9677783" y="2710504"/>
                <a:ext cx="73006" cy="73006"/>
                <a:chOff x="9677783" y="2710504"/>
                <a:chExt cx="73006" cy="73006"/>
              </a:xfrm>
            </p:grpSpPr>
            <p:sp>
              <p:nvSpPr>
                <p:cNvPr id="1266" name="Freeform: Shape 1265">
                  <a:extLst>
                    <a:ext uri="{FF2B5EF4-FFF2-40B4-BE49-F238E27FC236}">
                      <a16:creationId xmlns:a16="http://schemas.microsoft.com/office/drawing/2014/main" xmlns="" id="{4E1C366F-E9AB-F9B4-F803-DC97D1A65F00}"/>
                    </a:ext>
                  </a:extLst>
                </p:cNvPr>
                <p:cNvSpPr/>
                <p:nvPr/>
              </p:nvSpPr>
              <p:spPr>
                <a:xfrm>
                  <a:off x="9714222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: Shape 1266">
                  <a:extLst>
                    <a:ext uri="{FF2B5EF4-FFF2-40B4-BE49-F238E27FC236}">
                      <a16:creationId xmlns:a16="http://schemas.microsoft.com/office/drawing/2014/main" xmlns="" id="{1262DC66-48DE-2AE0-4092-DA9B2831AECD}"/>
                    </a:ext>
                  </a:extLst>
                </p:cNvPr>
                <p:cNvSpPr/>
                <p:nvPr/>
              </p:nvSpPr>
              <p:spPr>
                <a:xfrm>
                  <a:off x="9677783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3" name="Graphic 487">
                <a:extLst>
                  <a:ext uri="{FF2B5EF4-FFF2-40B4-BE49-F238E27FC236}">
                    <a16:creationId xmlns:a16="http://schemas.microsoft.com/office/drawing/2014/main" xmlns="" id="{B5129D00-A12E-1F05-91E4-3883D4F96535}"/>
                  </a:ext>
                </a:extLst>
              </p:cNvPr>
              <p:cNvGrpSpPr/>
              <p:nvPr/>
            </p:nvGrpSpPr>
            <p:grpSpPr>
              <a:xfrm>
                <a:off x="9664660" y="2710504"/>
                <a:ext cx="73006" cy="73006"/>
                <a:chOff x="9664660" y="2710504"/>
                <a:chExt cx="73006" cy="73006"/>
              </a:xfrm>
            </p:grpSpPr>
            <p:sp>
              <p:nvSpPr>
                <p:cNvPr id="1264" name="Freeform: Shape 1263">
                  <a:extLst>
                    <a:ext uri="{FF2B5EF4-FFF2-40B4-BE49-F238E27FC236}">
                      <a16:creationId xmlns:a16="http://schemas.microsoft.com/office/drawing/2014/main" xmlns="" id="{E9845FB5-9EFC-E0CE-EAE7-8949F124B331}"/>
                    </a:ext>
                  </a:extLst>
                </p:cNvPr>
                <p:cNvSpPr/>
                <p:nvPr/>
              </p:nvSpPr>
              <p:spPr>
                <a:xfrm>
                  <a:off x="9701099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: Shape 1264">
                  <a:extLst>
                    <a:ext uri="{FF2B5EF4-FFF2-40B4-BE49-F238E27FC236}">
                      <a16:creationId xmlns:a16="http://schemas.microsoft.com/office/drawing/2014/main" xmlns="" id="{70F950BA-F30B-2438-9ED1-C067BDAB1FAE}"/>
                    </a:ext>
                  </a:extLst>
                </p:cNvPr>
                <p:cNvSpPr/>
                <p:nvPr/>
              </p:nvSpPr>
              <p:spPr>
                <a:xfrm>
                  <a:off x="9664660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4" name="Graphic 487">
                <a:extLst>
                  <a:ext uri="{FF2B5EF4-FFF2-40B4-BE49-F238E27FC236}">
                    <a16:creationId xmlns:a16="http://schemas.microsoft.com/office/drawing/2014/main" xmlns="" id="{84D4395B-9BAF-3051-65AB-D65AA669F4AF}"/>
                  </a:ext>
                </a:extLst>
              </p:cNvPr>
              <p:cNvGrpSpPr/>
              <p:nvPr/>
            </p:nvGrpSpPr>
            <p:grpSpPr>
              <a:xfrm>
                <a:off x="9632170" y="2710504"/>
                <a:ext cx="73006" cy="73006"/>
                <a:chOff x="9632170" y="2710504"/>
                <a:chExt cx="73006" cy="73006"/>
              </a:xfrm>
            </p:grpSpPr>
            <p:sp>
              <p:nvSpPr>
                <p:cNvPr id="1262" name="Freeform: Shape 1261">
                  <a:extLst>
                    <a:ext uri="{FF2B5EF4-FFF2-40B4-BE49-F238E27FC236}">
                      <a16:creationId xmlns:a16="http://schemas.microsoft.com/office/drawing/2014/main" xmlns="" id="{9629F8AE-0089-AABC-CF8C-A4BAFFCF42BB}"/>
                    </a:ext>
                  </a:extLst>
                </p:cNvPr>
                <p:cNvSpPr/>
                <p:nvPr/>
              </p:nvSpPr>
              <p:spPr>
                <a:xfrm>
                  <a:off x="9668610" y="271050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3" name="Freeform: Shape 1262">
                  <a:extLst>
                    <a:ext uri="{FF2B5EF4-FFF2-40B4-BE49-F238E27FC236}">
                      <a16:creationId xmlns:a16="http://schemas.microsoft.com/office/drawing/2014/main" xmlns="" id="{532AA7C0-468C-92FC-3F00-6186D526463C}"/>
                    </a:ext>
                  </a:extLst>
                </p:cNvPr>
                <p:cNvSpPr/>
                <p:nvPr/>
              </p:nvSpPr>
              <p:spPr>
                <a:xfrm>
                  <a:off x="9632170" y="274707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5" name="Graphic 487">
                <a:extLst>
                  <a:ext uri="{FF2B5EF4-FFF2-40B4-BE49-F238E27FC236}">
                    <a16:creationId xmlns:a16="http://schemas.microsoft.com/office/drawing/2014/main" xmlns="" id="{EDBD4BAC-1098-7D8A-DECE-A021F6192704}"/>
                  </a:ext>
                </a:extLst>
              </p:cNvPr>
              <p:cNvGrpSpPr/>
              <p:nvPr/>
            </p:nvGrpSpPr>
            <p:grpSpPr>
              <a:xfrm>
                <a:off x="9595603" y="2626922"/>
                <a:ext cx="73006" cy="73006"/>
                <a:chOff x="9595603" y="2626922"/>
                <a:chExt cx="73006" cy="73006"/>
              </a:xfrm>
            </p:grpSpPr>
            <p:sp>
              <p:nvSpPr>
                <p:cNvPr id="1260" name="Freeform: Shape 1259">
                  <a:extLst>
                    <a:ext uri="{FF2B5EF4-FFF2-40B4-BE49-F238E27FC236}">
                      <a16:creationId xmlns:a16="http://schemas.microsoft.com/office/drawing/2014/main" xmlns="" id="{A716D268-A57B-0CAA-4890-89914020B511}"/>
                    </a:ext>
                  </a:extLst>
                </p:cNvPr>
                <p:cNvSpPr/>
                <p:nvPr/>
              </p:nvSpPr>
              <p:spPr>
                <a:xfrm>
                  <a:off x="9632170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61" name="Freeform: Shape 1260">
                  <a:extLst>
                    <a:ext uri="{FF2B5EF4-FFF2-40B4-BE49-F238E27FC236}">
                      <a16:creationId xmlns:a16="http://schemas.microsoft.com/office/drawing/2014/main" xmlns="" id="{8DE316E6-95D4-5C3D-4B88-AB057E0B484E}"/>
                    </a:ext>
                  </a:extLst>
                </p:cNvPr>
                <p:cNvSpPr/>
                <p:nvPr/>
              </p:nvSpPr>
              <p:spPr>
                <a:xfrm>
                  <a:off x="9595603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6" name="Graphic 487">
                <a:extLst>
                  <a:ext uri="{FF2B5EF4-FFF2-40B4-BE49-F238E27FC236}">
                    <a16:creationId xmlns:a16="http://schemas.microsoft.com/office/drawing/2014/main" xmlns="" id="{6B149655-3BA4-548D-3F86-72C99C037EDE}"/>
                  </a:ext>
                </a:extLst>
              </p:cNvPr>
              <p:cNvGrpSpPr/>
              <p:nvPr/>
            </p:nvGrpSpPr>
            <p:grpSpPr>
              <a:xfrm>
                <a:off x="9569994" y="2626922"/>
                <a:ext cx="73006" cy="73006"/>
                <a:chOff x="9569994" y="2626922"/>
                <a:chExt cx="73006" cy="73006"/>
              </a:xfrm>
            </p:grpSpPr>
            <p:sp>
              <p:nvSpPr>
                <p:cNvPr id="1258" name="Freeform: Shape 1257">
                  <a:extLst>
                    <a:ext uri="{FF2B5EF4-FFF2-40B4-BE49-F238E27FC236}">
                      <a16:creationId xmlns:a16="http://schemas.microsoft.com/office/drawing/2014/main" xmlns="" id="{27E48C46-F2A7-69B6-3C48-97D68F440176}"/>
                    </a:ext>
                  </a:extLst>
                </p:cNvPr>
                <p:cNvSpPr/>
                <p:nvPr/>
              </p:nvSpPr>
              <p:spPr>
                <a:xfrm>
                  <a:off x="9606433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9" name="Freeform: Shape 1258">
                  <a:extLst>
                    <a:ext uri="{FF2B5EF4-FFF2-40B4-BE49-F238E27FC236}">
                      <a16:creationId xmlns:a16="http://schemas.microsoft.com/office/drawing/2014/main" xmlns="" id="{51287B69-7A07-86B1-2B02-269DC69EA8CD}"/>
                    </a:ext>
                  </a:extLst>
                </p:cNvPr>
                <p:cNvSpPr/>
                <p:nvPr/>
              </p:nvSpPr>
              <p:spPr>
                <a:xfrm>
                  <a:off x="9569994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7" name="Graphic 487">
                <a:extLst>
                  <a:ext uri="{FF2B5EF4-FFF2-40B4-BE49-F238E27FC236}">
                    <a16:creationId xmlns:a16="http://schemas.microsoft.com/office/drawing/2014/main" xmlns="" id="{F3817E8A-819A-E62E-0104-1088E4611A31}"/>
                  </a:ext>
                </a:extLst>
              </p:cNvPr>
              <p:cNvGrpSpPr/>
              <p:nvPr/>
            </p:nvGrpSpPr>
            <p:grpSpPr>
              <a:xfrm>
                <a:off x="9533555" y="2626922"/>
                <a:ext cx="72878" cy="73006"/>
                <a:chOff x="9533555" y="2626922"/>
                <a:chExt cx="72878" cy="73006"/>
              </a:xfrm>
            </p:grpSpPr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xmlns="" id="{8023D296-CCA4-39AB-13B2-8C6FB309DB86}"/>
                    </a:ext>
                  </a:extLst>
                </p:cNvPr>
                <p:cNvSpPr/>
                <p:nvPr/>
              </p:nvSpPr>
              <p:spPr>
                <a:xfrm>
                  <a:off x="9569994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7" name="Freeform: Shape 1256">
                  <a:extLst>
                    <a:ext uri="{FF2B5EF4-FFF2-40B4-BE49-F238E27FC236}">
                      <a16:creationId xmlns:a16="http://schemas.microsoft.com/office/drawing/2014/main" xmlns="" id="{54DDAEFD-65DD-7EF0-04D3-F583D0367482}"/>
                    </a:ext>
                  </a:extLst>
                </p:cNvPr>
                <p:cNvSpPr/>
                <p:nvPr/>
              </p:nvSpPr>
              <p:spPr>
                <a:xfrm>
                  <a:off x="9533555" y="2663489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8" name="Graphic 487">
                <a:extLst>
                  <a:ext uri="{FF2B5EF4-FFF2-40B4-BE49-F238E27FC236}">
                    <a16:creationId xmlns:a16="http://schemas.microsoft.com/office/drawing/2014/main" xmlns="" id="{F1143D03-5D90-7341-62D3-16304FAD87E1}"/>
                  </a:ext>
                </a:extLst>
              </p:cNvPr>
              <p:cNvGrpSpPr/>
              <p:nvPr/>
            </p:nvGrpSpPr>
            <p:grpSpPr>
              <a:xfrm>
                <a:off x="9525783" y="2626922"/>
                <a:ext cx="73006" cy="73006"/>
                <a:chOff x="9525783" y="2626922"/>
                <a:chExt cx="73006" cy="73006"/>
              </a:xfrm>
            </p:grpSpPr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xmlns="" id="{765166B9-974B-7EA5-A5D1-2BFB5D2883A2}"/>
                    </a:ext>
                  </a:extLst>
                </p:cNvPr>
                <p:cNvSpPr/>
                <p:nvPr/>
              </p:nvSpPr>
              <p:spPr>
                <a:xfrm>
                  <a:off x="9562349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xmlns="" id="{DBD1E4F8-360A-D334-DB4D-2E7EF5F82314}"/>
                    </a:ext>
                  </a:extLst>
                </p:cNvPr>
                <p:cNvSpPr/>
                <p:nvPr/>
              </p:nvSpPr>
              <p:spPr>
                <a:xfrm>
                  <a:off x="9525783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9" name="Graphic 487">
                <a:extLst>
                  <a:ext uri="{FF2B5EF4-FFF2-40B4-BE49-F238E27FC236}">
                    <a16:creationId xmlns:a16="http://schemas.microsoft.com/office/drawing/2014/main" xmlns="" id="{0077B02A-DFBD-E41A-141D-A59F07968B0A}"/>
                  </a:ext>
                </a:extLst>
              </p:cNvPr>
              <p:cNvGrpSpPr/>
              <p:nvPr/>
            </p:nvGrpSpPr>
            <p:grpSpPr>
              <a:xfrm>
                <a:off x="9500810" y="2626922"/>
                <a:ext cx="73006" cy="73006"/>
                <a:chOff x="9500810" y="2626922"/>
                <a:chExt cx="73006" cy="73006"/>
              </a:xfrm>
            </p:grpSpPr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xmlns="" id="{25D129F2-4B58-A7EA-FC1E-AE0F366F988A}"/>
                    </a:ext>
                  </a:extLst>
                </p:cNvPr>
                <p:cNvSpPr/>
                <p:nvPr/>
              </p:nvSpPr>
              <p:spPr>
                <a:xfrm>
                  <a:off x="9537377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xmlns="" id="{2956612E-A226-3334-A98E-78AB425EB52B}"/>
                    </a:ext>
                  </a:extLst>
                </p:cNvPr>
                <p:cNvSpPr/>
                <p:nvPr/>
              </p:nvSpPr>
              <p:spPr>
                <a:xfrm>
                  <a:off x="9500810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0" name="Graphic 487">
                <a:extLst>
                  <a:ext uri="{FF2B5EF4-FFF2-40B4-BE49-F238E27FC236}">
                    <a16:creationId xmlns:a16="http://schemas.microsoft.com/office/drawing/2014/main" xmlns="" id="{15099B27-DA18-8CE8-2F79-5C0F2056AADC}"/>
                  </a:ext>
                </a:extLst>
              </p:cNvPr>
              <p:cNvGrpSpPr/>
              <p:nvPr/>
            </p:nvGrpSpPr>
            <p:grpSpPr>
              <a:xfrm>
                <a:off x="9493166" y="2626922"/>
                <a:ext cx="73006" cy="73006"/>
                <a:chOff x="9493166" y="2626922"/>
                <a:chExt cx="73006" cy="73006"/>
              </a:xfrm>
            </p:grpSpPr>
            <p:sp>
              <p:nvSpPr>
                <p:cNvPr id="1250" name="Freeform: Shape 1249">
                  <a:extLst>
                    <a:ext uri="{FF2B5EF4-FFF2-40B4-BE49-F238E27FC236}">
                      <a16:creationId xmlns:a16="http://schemas.microsoft.com/office/drawing/2014/main" xmlns="" id="{5E8EF51B-2E74-FDDC-6F08-97D55117EB97}"/>
                    </a:ext>
                  </a:extLst>
                </p:cNvPr>
                <p:cNvSpPr/>
                <p:nvPr/>
              </p:nvSpPr>
              <p:spPr>
                <a:xfrm>
                  <a:off x="9529605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xmlns="" id="{2DBBA139-9B91-A73F-457C-B2091A1D6CFF}"/>
                    </a:ext>
                  </a:extLst>
                </p:cNvPr>
                <p:cNvSpPr/>
                <p:nvPr/>
              </p:nvSpPr>
              <p:spPr>
                <a:xfrm>
                  <a:off x="9493166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1" name="Graphic 487">
                <a:extLst>
                  <a:ext uri="{FF2B5EF4-FFF2-40B4-BE49-F238E27FC236}">
                    <a16:creationId xmlns:a16="http://schemas.microsoft.com/office/drawing/2014/main" xmlns="" id="{370B653D-B3BA-EA2D-73C0-5E10DAD86C0B}"/>
                  </a:ext>
                </a:extLst>
              </p:cNvPr>
              <p:cNvGrpSpPr/>
              <p:nvPr/>
            </p:nvGrpSpPr>
            <p:grpSpPr>
              <a:xfrm>
                <a:off x="9452777" y="2626922"/>
                <a:ext cx="73006" cy="73006"/>
                <a:chOff x="9452777" y="2626922"/>
                <a:chExt cx="73006" cy="73006"/>
              </a:xfrm>
            </p:grpSpPr>
            <p:sp>
              <p:nvSpPr>
                <p:cNvPr id="1248" name="Freeform: Shape 1247">
                  <a:extLst>
                    <a:ext uri="{FF2B5EF4-FFF2-40B4-BE49-F238E27FC236}">
                      <a16:creationId xmlns:a16="http://schemas.microsoft.com/office/drawing/2014/main" xmlns="" id="{F175C9C5-34BB-84BB-F586-076664F7E523}"/>
                    </a:ext>
                  </a:extLst>
                </p:cNvPr>
                <p:cNvSpPr/>
                <p:nvPr/>
              </p:nvSpPr>
              <p:spPr>
                <a:xfrm>
                  <a:off x="9489343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9" name="Freeform: Shape 1248">
                  <a:extLst>
                    <a:ext uri="{FF2B5EF4-FFF2-40B4-BE49-F238E27FC236}">
                      <a16:creationId xmlns:a16="http://schemas.microsoft.com/office/drawing/2014/main" xmlns="" id="{50274F11-6859-BF65-B0B3-62EFCE9215D9}"/>
                    </a:ext>
                  </a:extLst>
                </p:cNvPr>
                <p:cNvSpPr/>
                <p:nvPr/>
              </p:nvSpPr>
              <p:spPr>
                <a:xfrm>
                  <a:off x="9452777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2" name="Graphic 487">
                <a:extLst>
                  <a:ext uri="{FF2B5EF4-FFF2-40B4-BE49-F238E27FC236}">
                    <a16:creationId xmlns:a16="http://schemas.microsoft.com/office/drawing/2014/main" xmlns="" id="{A75C44E7-91E0-43A4-7FB9-0CBCB5CC197B}"/>
                  </a:ext>
                </a:extLst>
              </p:cNvPr>
              <p:cNvGrpSpPr/>
              <p:nvPr/>
            </p:nvGrpSpPr>
            <p:grpSpPr>
              <a:xfrm>
                <a:off x="9353142" y="2626922"/>
                <a:ext cx="73006" cy="73006"/>
                <a:chOff x="9353142" y="2626922"/>
                <a:chExt cx="73006" cy="73006"/>
              </a:xfrm>
            </p:grpSpPr>
            <p:sp>
              <p:nvSpPr>
                <p:cNvPr id="1246" name="Freeform: Shape 1245">
                  <a:extLst>
                    <a:ext uri="{FF2B5EF4-FFF2-40B4-BE49-F238E27FC236}">
                      <a16:creationId xmlns:a16="http://schemas.microsoft.com/office/drawing/2014/main" xmlns="" id="{8A1282C1-EBAF-08C3-BA61-35E8945670A0}"/>
                    </a:ext>
                  </a:extLst>
                </p:cNvPr>
                <p:cNvSpPr/>
                <p:nvPr/>
              </p:nvSpPr>
              <p:spPr>
                <a:xfrm>
                  <a:off x="9389581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7" name="Freeform: Shape 1246">
                  <a:extLst>
                    <a:ext uri="{FF2B5EF4-FFF2-40B4-BE49-F238E27FC236}">
                      <a16:creationId xmlns:a16="http://schemas.microsoft.com/office/drawing/2014/main" xmlns="" id="{81D3E5A9-94BA-0618-67E0-312EEC5700BE}"/>
                    </a:ext>
                  </a:extLst>
                </p:cNvPr>
                <p:cNvSpPr/>
                <p:nvPr/>
              </p:nvSpPr>
              <p:spPr>
                <a:xfrm>
                  <a:off x="9353142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3" name="Graphic 487">
                <a:extLst>
                  <a:ext uri="{FF2B5EF4-FFF2-40B4-BE49-F238E27FC236}">
                    <a16:creationId xmlns:a16="http://schemas.microsoft.com/office/drawing/2014/main" xmlns="" id="{E03D5E82-31E4-9EDC-80B2-AE185C14EBA7}"/>
                  </a:ext>
                </a:extLst>
              </p:cNvPr>
              <p:cNvGrpSpPr/>
              <p:nvPr/>
            </p:nvGrpSpPr>
            <p:grpSpPr>
              <a:xfrm>
                <a:off x="9328934" y="2626922"/>
                <a:ext cx="73006" cy="73006"/>
                <a:chOff x="9328934" y="2626922"/>
                <a:chExt cx="73006" cy="73006"/>
              </a:xfrm>
            </p:grpSpPr>
            <p:sp>
              <p:nvSpPr>
                <p:cNvPr id="1244" name="Freeform: Shape 1243">
                  <a:extLst>
                    <a:ext uri="{FF2B5EF4-FFF2-40B4-BE49-F238E27FC236}">
                      <a16:creationId xmlns:a16="http://schemas.microsoft.com/office/drawing/2014/main" xmlns="" id="{25EBAC2D-8338-6327-52C9-0E179956E7C4}"/>
                    </a:ext>
                  </a:extLst>
                </p:cNvPr>
                <p:cNvSpPr/>
                <p:nvPr/>
              </p:nvSpPr>
              <p:spPr>
                <a:xfrm>
                  <a:off x="9365373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5" name="Freeform: Shape 1244">
                  <a:extLst>
                    <a:ext uri="{FF2B5EF4-FFF2-40B4-BE49-F238E27FC236}">
                      <a16:creationId xmlns:a16="http://schemas.microsoft.com/office/drawing/2014/main" xmlns="" id="{0644E0CA-3587-908E-8386-B2AFABB4DF4A}"/>
                    </a:ext>
                  </a:extLst>
                </p:cNvPr>
                <p:cNvSpPr/>
                <p:nvPr/>
              </p:nvSpPr>
              <p:spPr>
                <a:xfrm>
                  <a:off x="9328934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4" name="Graphic 487">
                <a:extLst>
                  <a:ext uri="{FF2B5EF4-FFF2-40B4-BE49-F238E27FC236}">
                    <a16:creationId xmlns:a16="http://schemas.microsoft.com/office/drawing/2014/main" xmlns="" id="{873859BA-1D12-25B6-A4DD-CD92FA343F91}"/>
                  </a:ext>
                </a:extLst>
              </p:cNvPr>
              <p:cNvGrpSpPr/>
              <p:nvPr/>
            </p:nvGrpSpPr>
            <p:grpSpPr>
              <a:xfrm>
                <a:off x="9292367" y="2626922"/>
                <a:ext cx="73006" cy="73006"/>
                <a:chOff x="9292367" y="2626922"/>
                <a:chExt cx="73006" cy="73006"/>
              </a:xfrm>
            </p:grpSpPr>
            <p:sp>
              <p:nvSpPr>
                <p:cNvPr id="1242" name="Freeform: Shape 1241">
                  <a:extLst>
                    <a:ext uri="{FF2B5EF4-FFF2-40B4-BE49-F238E27FC236}">
                      <a16:creationId xmlns:a16="http://schemas.microsoft.com/office/drawing/2014/main" xmlns="" id="{D0C28B97-0A3D-C58C-7D6C-4768799D430F}"/>
                    </a:ext>
                  </a:extLst>
                </p:cNvPr>
                <p:cNvSpPr/>
                <p:nvPr/>
              </p:nvSpPr>
              <p:spPr>
                <a:xfrm>
                  <a:off x="9328934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3" name="Freeform: Shape 1242">
                  <a:extLst>
                    <a:ext uri="{FF2B5EF4-FFF2-40B4-BE49-F238E27FC236}">
                      <a16:creationId xmlns:a16="http://schemas.microsoft.com/office/drawing/2014/main" xmlns="" id="{AFDD7DB1-F94B-449A-EB43-7228827C6B49}"/>
                    </a:ext>
                  </a:extLst>
                </p:cNvPr>
                <p:cNvSpPr/>
                <p:nvPr/>
              </p:nvSpPr>
              <p:spPr>
                <a:xfrm>
                  <a:off x="9292367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5" name="Graphic 487">
                <a:extLst>
                  <a:ext uri="{FF2B5EF4-FFF2-40B4-BE49-F238E27FC236}">
                    <a16:creationId xmlns:a16="http://schemas.microsoft.com/office/drawing/2014/main" xmlns="" id="{3A832848-FFB4-989D-71B1-55A3EA908E19}"/>
                  </a:ext>
                </a:extLst>
              </p:cNvPr>
              <p:cNvGrpSpPr/>
              <p:nvPr/>
            </p:nvGrpSpPr>
            <p:grpSpPr>
              <a:xfrm>
                <a:off x="9259877" y="2626922"/>
                <a:ext cx="73006" cy="73006"/>
                <a:chOff x="9259877" y="2626922"/>
                <a:chExt cx="73006" cy="73006"/>
              </a:xfrm>
            </p:grpSpPr>
            <p:sp>
              <p:nvSpPr>
                <p:cNvPr id="1240" name="Freeform: Shape 1239">
                  <a:extLst>
                    <a:ext uri="{FF2B5EF4-FFF2-40B4-BE49-F238E27FC236}">
                      <a16:creationId xmlns:a16="http://schemas.microsoft.com/office/drawing/2014/main" xmlns="" id="{3B675F31-1030-6F3C-1238-3F624189BE81}"/>
                    </a:ext>
                  </a:extLst>
                </p:cNvPr>
                <p:cNvSpPr/>
                <p:nvPr/>
              </p:nvSpPr>
              <p:spPr>
                <a:xfrm>
                  <a:off x="9296317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1" name="Freeform: Shape 1240">
                  <a:extLst>
                    <a:ext uri="{FF2B5EF4-FFF2-40B4-BE49-F238E27FC236}">
                      <a16:creationId xmlns:a16="http://schemas.microsoft.com/office/drawing/2014/main" xmlns="" id="{48487CD2-C341-2D07-4ECE-BF062BD18861}"/>
                    </a:ext>
                  </a:extLst>
                </p:cNvPr>
                <p:cNvSpPr/>
                <p:nvPr/>
              </p:nvSpPr>
              <p:spPr>
                <a:xfrm>
                  <a:off x="9259877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6" name="Graphic 487">
                <a:extLst>
                  <a:ext uri="{FF2B5EF4-FFF2-40B4-BE49-F238E27FC236}">
                    <a16:creationId xmlns:a16="http://schemas.microsoft.com/office/drawing/2014/main" xmlns="" id="{6FF0EB5B-F626-7688-84E0-C7BAD5771ED2}"/>
                  </a:ext>
                </a:extLst>
              </p:cNvPr>
              <p:cNvGrpSpPr/>
              <p:nvPr/>
            </p:nvGrpSpPr>
            <p:grpSpPr>
              <a:xfrm>
                <a:off x="9245990" y="2626922"/>
                <a:ext cx="73006" cy="73006"/>
                <a:chOff x="9245990" y="2626922"/>
                <a:chExt cx="73006" cy="73006"/>
              </a:xfrm>
            </p:grpSpPr>
            <p:sp>
              <p:nvSpPr>
                <p:cNvPr id="1238" name="Freeform: Shape 1237">
                  <a:extLst>
                    <a:ext uri="{FF2B5EF4-FFF2-40B4-BE49-F238E27FC236}">
                      <a16:creationId xmlns:a16="http://schemas.microsoft.com/office/drawing/2014/main" xmlns="" id="{D47D4225-7BFF-1D56-AFE9-1D270BD2FE02}"/>
                    </a:ext>
                  </a:extLst>
                </p:cNvPr>
                <p:cNvSpPr/>
                <p:nvPr/>
              </p:nvSpPr>
              <p:spPr>
                <a:xfrm>
                  <a:off x="9282556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9" name="Freeform: Shape 1238">
                  <a:extLst>
                    <a:ext uri="{FF2B5EF4-FFF2-40B4-BE49-F238E27FC236}">
                      <a16:creationId xmlns:a16="http://schemas.microsoft.com/office/drawing/2014/main" xmlns="" id="{34654CC0-BE31-2AC8-8852-3F9105B5E78C}"/>
                    </a:ext>
                  </a:extLst>
                </p:cNvPr>
                <p:cNvSpPr/>
                <p:nvPr/>
              </p:nvSpPr>
              <p:spPr>
                <a:xfrm>
                  <a:off x="9245990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7" name="Graphic 487">
                <a:extLst>
                  <a:ext uri="{FF2B5EF4-FFF2-40B4-BE49-F238E27FC236}">
                    <a16:creationId xmlns:a16="http://schemas.microsoft.com/office/drawing/2014/main" xmlns="" id="{F72571EE-423A-C9A1-4538-3B27AEEA9E5B}"/>
                  </a:ext>
                </a:extLst>
              </p:cNvPr>
              <p:cNvGrpSpPr/>
              <p:nvPr/>
            </p:nvGrpSpPr>
            <p:grpSpPr>
              <a:xfrm>
                <a:off x="9219361" y="2626922"/>
                <a:ext cx="73006" cy="73006"/>
                <a:chOff x="9219361" y="2626922"/>
                <a:chExt cx="73006" cy="73006"/>
              </a:xfrm>
            </p:grpSpPr>
            <p:sp>
              <p:nvSpPr>
                <p:cNvPr id="1236" name="Freeform: Shape 1235">
                  <a:extLst>
                    <a:ext uri="{FF2B5EF4-FFF2-40B4-BE49-F238E27FC236}">
                      <a16:creationId xmlns:a16="http://schemas.microsoft.com/office/drawing/2014/main" xmlns="" id="{6945BB1D-F416-676F-30E3-81AE52392595}"/>
                    </a:ext>
                  </a:extLst>
                </p:cNvPr>
                <p:cNvSpPr/>
                <p:nvPr/>
              </p:nvSpPr>
              <p:spPr>
                <a:xfrm>
                  <a:off x="9255928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7" name="Freeform: Shape 1236">
                  <a:extLst>
                    <a:ext uri="{FF2B5EF4-FFF2-40B4-BE49-F238E27FC236}">
                      <a16:creationId xmlns:a16="http://schemas.microsoft.com/office/drawing/2014/main" xmlns="" id="{A441EEA4-3128-F49B-6D29-7D5AC9240B5F}"/>
                    </a:ext>
                  </a:extLst>
                </p:cNvPr>
                <p:cNvSpPr/>
                <p:nvPr/>
              </p:nvSpPr>
              <p:spPr>
                <a:xfrm>
                  <a:off x="9219361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8" name="Graphic 487">
                <a:extLst>
                  <a:ext uri="{FF2B5EF4-FFF2-40B4-BE49-F238E27FC236}">
                    <a16:creationId xmlns:a16="http://schemas.microsoft.com/office/drawing/2014/main" xmlns="" id="{9FAE5699-D8E6-148E-57BC-783AC74C6899}"/>
                  </a:ext>
                </a:extLst>
              </p:cNvPr>
              <p:cNvGrpSpPr/>
              <p:nvPr/>
            </p:nvGrpSpPr>
            <p:grpSpPr>
              <a:xfrm>
                <a:off x="9195535" y="2626922"/>
                <a:ext cx="73006" cy="73006"/>
                <a:chOff x="9195535" y="2626922"/>
                <a:chExt cx="73006" cy="73006"/>
              </a:xfrm>
            </p:grpSpPr>
            <p:sp>
              <p:nvSpPr>
                <p:cNvPr id="1234" name="Freeform: Shape 1233">
                  <a:extLst>
                    <a:ext uri="{FF2B5EF4-FFF2-40B4-BE49-F238E27FC236}">
                      <a16:creationId xmlns:a16="http://schemas.microsoft.com/office/drawing/2014/main" xmlns="" id="{304125CF-9BF0-6FA4-D983-05D72F2016AE}"/>
                    </a:ext>
                  </a:extLst>
                </p:cNvPr>
                <p:cNvSpPr/>
                <p:nvPr/>
              </p:nvSpPr>
              <p:spPr>
                <a:xfrm>
                  <a:off x="9232102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5" name="Freeform: Shape 1234">
                  <a:extLst>
                    <a:ext uri="{FF2B5EF4-FFF2-40B4-BE49-F238E27FC236}">
                      <a16:creationId xmlns:a16="http://schemas.microsoft.com/office/drawing/2014/main" xmlns="" id="{1BB80800-AFF7-CE53-A684-022C4B1E953B}"/>
                    </a:ext>
                  </a:extLst>
                </p:cNvPr>
                <p:cNvSpPr/>
                <p:nvPr/>
              </p:nvSpPr>
              <p:spPr>
                <a:xfrm>
                  <a:off x="9195535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9" name="Graphic 487">
                <a:extLst>
                  <a:ext uri="{FF2B5EF4-FFF2-40B4-BE49-F238E27FC236}">
                    <a16:creationId xmlns:a16="http://schemas.microsoft.com/office/drawing/2014/main" xmlns="" id="{46AF6A85-301E-193E-81F5-3C6599BC9BBB}"/>
                  </a:ext>
                </a:extLst>
              </p:cNvPr>
              <p:cNvGrpSpPr/>
              <p:nvPr/>
            </p:nvGrpSpPr>
            <p:grpSpPr>
              <a:xfrm>
                <a:off x="9159096" y="2626922"/>
                <a:ext cx="73006" cy="73006"/>
                <a:chOff x="9159096" y="2626922"/>
                <a:chExt cx="73006" cy="73006"/>
              </a:xfrm>
            </p:grpSpPr>
            <p:sp>
              <p:nvSpPr>
                <p:cNvPr id="1232" name="Freeform: Shape 1231">
                  <a:extLst>
                    <a:ext uri="{FF2B5EF4-FFF2-40B4-BE49-F238E27FC236}">
                      <a16:creationId xmlns:a16="http://schemas.microsoft.com/office/drawing/2014/main" xmlns="" id="{06E2A7DD-C51C-D48B-FDD9-EB70D692B274}"/>
                    </a:ext>
                  </a:extLst>
                </p:cNvPr>
                <p:cNvSpPr/>
                <p:nvPr/>
              </p:nvSpPr>
              <p:spPr>
                <a:xfrm>
                  <a:off x="9195535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3" name="Freeform: Shape 1232">
                  <a:extLst>
                    <a:ext uri="{FF2B5EF4-FFF2-40B4-BE49-F238E27FC236}">
                      <a16:creationId xmlns:a16="http://schemas.microsoft.com/office/drawing/2014/main" xmlns="" id="{AED61D8B-A04A-E055-F0D8-7BC51DA96711}"/>
                    </a:ext>
                  </a:extLst>
                </p:cNvPr>
                <p:cNvSpPr/>
                <p:nvPr/>
              </p:nvSpPr>
              <p:spPr>
                <a:xfrm>
                  <a:off x="9159096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0" name="Graphic 487">
                <a:extLst>
                  <a:ext uri="{FF2B5EF4-FFF2-40B4-BE49-F238E27FC236}">
                    <a16:creationId xmlns:a16="http://schemas.microsoft.com/office/drawing/2014/main" xmlns="" id="{D8937BDB-137F-1B2E-C33D-60A2E44464E3}"/>
                  </a:ext>
                </a:extLst>
              </p:cNvPr>
              <p:cNvGrpSpPr/>
              <p:nvPr/>
            </p:nvGrpSpPr>
            <p:grpSpPr>
              <a:xfrm>
                <a:off x="9071947" y="2626922"/>
                <a:ext cx="73006" cy="73006"/>
                <a:chOff x="9071947" y="2626922"/>
                <a:chExt cx="73006" cy="73006"/>
              </a:xfrm>
            </p:grpSpPr>
            <p:sp>
              <p:nvSpPr>
                <p:cNvPr id="1230" name="Freeform: Shape 1229">
                  <a:extLst>
                    <a:ext uri="{FF2B5EF4-FFF2-40B4-BE49-F238E27FC236}">
                      <a16:creationId xmlns:a16="http://schemas.microsoft.com/office/drawing/2014/main" xmlns="" id="{C431D222-1953-D164-0DCC-21B48A830AEE}"/>
                    </a:ext>
                  </a:extLst>
                </p:cNvPr>
                <p:cNvSpPr/>
                <p:nvPr/>
              </p:nvSpPr>
              <p:spPr>
                <a:xfrm>
                  <a:off x="9108387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1" name="Freeform: Shape 1230">
                  <a:extLst>
                    <a:ext uri="{FF2B5EF4-FFF2-40B4-BE49-F238E27FC236}">
                      <a16:creationId xmlns:a16="http://schemas.microsoft.com/office/drawing/2014/main" xmlns="" id="{6F76B89F-E75A-D2C8-8D1E-4AEB1A30AB75}"/>
                    </a:ext>
                  </a:extLst>
                </p:cNvPr>
                <p:cNvSpPr/>
                <p:nvPr/>
              </p:nvSpPr>
              <p:spPr>
                <a:xfrm>
                  <a:off x="9071947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1" name="Graphic 487">
                <a:extLst>
                  <a:ext uri="{FF2B5EF4-FFF2-40B4-BE49-F238E27FC236}">
                    <a16:creationId xmlns:a16="http://schemas.microsoft.com/office/drawing/2014/main" xmlns="" id="{E8BA26E7-1CC7-6B14-BC00-B3E6FB497651}"/>
                  </a:ext>
                </a:extLst>
              </p:cNvPr>
              <p:cNvGrpSpPr/>
              <p:nvPr/>
            </p:nvGrpSpPr>
            <p:grpSpPr>
              <a:xfrm>
                <a:off x="9058824" y="2626922"/>
                <a:ext cx="73006" cy="73006"/>
                <a:chOff x="9058824" y="2626922"/>
                <a:chExt cx="73006" cy="73006"/>
              </a:xfrm>
            </p:grpSpPr>
            <p:sp>
              <p:nvSpPr>
                <p:cNvPr id="1228" name="Freeform: Shape 1227">
                  <a:extLst>
                    <a:ext uri="{FF2B5EF4-FFF2-40B4-BE49-F238E27FC236}">
                      <a16:creationId xmlns:a16="http://schemas.microsoft.com/office/drawing/2014/main" xmlns="" id="{88CFF2F8-9DB5-5230-6723-8342D014405A}"/>
                    </a:ext>
                  </a:extLst>
                </p:cNvPr>
                <p:cNvSpPr/>
                <p:nvPr/>
              </p:nvSpPr>
              <p:spPr>
                <a:xfrm>
                  <a:off x="9095263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9" name="Freeform: Shape 1228">
                  <a:extLst>
                    <a:ext uri="{FF2B5EF4-FFF2-40B4-BE49-F238E27FC236}">
                      <a16:creationId xmlns:a16="http://schemas.microsoft.com/office/drawing/2014/main" xmlns="" id="{08E41E6B-8F98-9166-2F0D-8FDBFEA023EA}"/>
                    </a:ext>
                  </a:extLst>
                </p:cNvPr>
                <p:cNvSpPr/>
                <p:nvPr/>
              </p:nvSpPr>
              <p:spPr>
                <a:xfrm>
                  <a:off x="9058824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2" name="Graphic 487">
                <a:extLst>
                  <a:ext uri="{FF2B5EF4-FFF2-40B4-BE49-F238E27FC236}">
                    <a16:creationId xmlns:a16="http://schemas.microsoft.com/office/drawing/2014/main" xmlns="" id="{E89514FA-428A-5C01-F491-D291BF93CC00}"/>
                  </a:ext>
                </a:extLst>
              </p:cNvPr>
              <p:cNvGrpSpPr/>
              <p:nvPr/>
            </p:nvGrpSpPr>
            <p:grpSpPr>
              <a:xfrm>
                <a:off x="8973841" y="2626922"/>
                <a:ext cx="73006" cy="73006"/>
                <a:chOff x="8973841" y="2626922"/>
                <a:chExt cx="73006" cy="73006"/>
              </a:xfrm>
            </p:grpSpPr>
            <p:sp>
              <p:nvSpPr>
                <p:cNvPr id="1226" name="Freeform: Shape 1225">
                  <a:extLst>
                    <a:ext uri="{FF2B5EF4-FFF2-40B4-BE49-F238E27FC236}">
                      <a16:creationId xmlns:a16="http://schemas.microsoft.com/office/drawing/2014/main" xmlns="" id="{83F6BB9A-E65B-94AB-F9C6-00DB34E14601}"/>
                    </a:ext>
                  </a:extLst>
                </p:cNvPr>
                <p:cNvSpPr/>
                <p:nvPr/>
              </p:nvSpPr>
              <p:spPr>
                <a:xfrm>
                  <a:off x="9010408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7" name="Freeform: Shape 1226">
                  <a:extLst>
                    <a:ext uri="{FF2B5EF4-FFF2-40B4-BE49-F238E27FC236}">
                      <a16:creationId xmlns:a16="http://schemas.microsoft.com/office/drawing/2014/main" xmlns="" id="{77018FC9-8C16-80CE-82FD-E89B2F15F627}"/>
                    </a:ext>
                  </a:extLst>
                </p:cNvPr>
                <p:cNvSpPr/>
                <p:nvPr/>
              </p:nvSpPr>
              <p:spPr>
                <a:xfrm>
                  <a:off x="8973841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3" name="Graphic 487">
                <a:extLst>
                  <a:ext uri="{FF2B5EF4-FFF2-40B4-BE49-F238E27FC236}">
                    <a16:creationId xmlns:a16="http://schemas.microsoft.com/office/drawing/2014/main" xmlns="" id="{0DF7F298-5B78-1214-FE9E-9BFC5D63817E}"/>
                  </a:ext>
                </a:extLst>
              </p:cNvPr>
              <p:cNvGrpSpPr/>
              <p:nvPr/>
            </p:nvGrpSpPr>
            <p:grpSpPr>
              <a:xfrm>
                <a:off x="8953838" y="2626922"/>
                <a:ext cx="73006" cy="73006"/>
                <a:chOff x="8953838" y="2626922"/>
                <a:chExt cx="73006" cy="73006"/>
              </a:xfrm>
            </p:grpSpPr>
            <p:sp>
              <p:nvSpPr>
                <p:cNvPr id="1224" name="Freeform: Shape 1223">
                  <a:extLst>
                    <a:ext uri="{FF2B5EF4-FFF2-40B4-BE49-F238E27FC236}">
                      <a16:creationId xmlns:a16="http://schemas.microsoft.com/office/drawing/2014/main" xmlns="" id="{7E82568D-C12A-1995-6652-747D8E4E2876}"/>
                    </a:ext>
                  </a:extLst>
                </p:cNvPr>
                <p:cNvSpPr/>
                <p:nvPr/>
              </p:nvSpPr>
              <p:spPr>
                <a:xfrm>
                  <a:off x="8990277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5" name="Freeform: Shape 1224">
                  <a:extLst>
                    <a:ext uri="{FF2B5EF4-FFF2-40B4-BE49-F238E27FC236}">
                      <a16:creationId xmlns:a16="http://schemas.microsoft.com/office/drawing/2014/main" xmlns="" id="{D7A54BD5-61D9-4694-D115-B4E7F3475F19}"/>
                    </a:ext>
                  </a:extLst>
                </p:cNvPr>
                <p:cNvSpPr/>
                <p:nvPr/>
              </p:nvSpPr>
              <p:spPr>
                <a:xfrm>
                  <a:off x="8953838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4" name="Graphic 487">
                <a:extLst>
                  <a:ext uri="{FF2B5EF4-FFF2-40B4-BE49-F238E27FC236}">
                    <a16:creationId xmlns:a16="http://schemas.microsoft.com/office/drawing/2014/main" xmlns="" id="{0B7E7CAE-2216-B773-2D39-E02C6760283D}"/>
                  </a:ext>
                </a:extLst>
              </p:cNvPr>
              <p:cNvGrpSpPr/>
              <p:nvPr/>
            </p:nvGrpSpPr>
            <p:grpSpPr>
              <a:xfrm>
                <a:off x="8945556" y="2626922"/>
                <a:ext cx="73006" cy="73006"/>
                <a:chOff x="8945556" y="2626922"/>
                <a:chExt cx="73006" cy="73006"/>
              </a:xfrm>
            </p:grpSpPr>
            <p:sp>
              <p:nvSpPr>
                <p:cNvPr id="1222" name="Freeform: Shape 1221">
                  <a:extLst>
                    <a:ext uri="{FF2B5EF4-FFF2-40B4-BE49-F238E27FC236}">
                      <a16:creationId xmlns:a16="http://schemas.microsoft.com/office/drawing/2014/main" xmlns="" id="{51548AA5-43E9-702F-F42F-2B83C33A5CB6}"/>
                    </a:ext>
                  </a:extLst>
                </p:cNvPr>
                <p:cNvSpPr/>
                <p:nvPr/>
              </p:nvSpPr>
              <p:spPr>
                <a:xfrm>
                  <a:off x="8981996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3" name="Freeform: Shape 1222">
                  <a:extLst>
                    <a:ext uri="{FF2B5EF4-FFF2-40B4-BE49-F238E27FC236}">
                      <a16:creationId xmlns:a16="http://schemas.microsoft.com/office/drawing/2014/main" xmlns="" id="{23273248-1DE6-9859-4C55-38200EE73FB8}"/>
                    </a:ext>
                  </a:extLst>
                </p:cNvPr>
                <p:cNvSpPr/>
                <p:nvPr/>
              </p:nvSpPr>
              <p:spPr>
                <a:xfrm>
                  <a:off x="8945556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5" name="Graphic 487">
                <a:extLst>
                  <a:ext uri="{FF2B5EF4-FFF2-40B4-BE49-F238E27FC236}">
                    <a16:creationId xmlns:a16="http://schemas.microsoft.com/office/drawing/2014/main" xmlns="" id="{51E39131-CF9C-74D6-4CD9-3077D3ECF1CD}"/>
                  </a:ext>
                </a:extLst>
              </p:cNvPr>
              <p:cNvGrpSpPr/>
              <p:nvPr/>
            </p:nvGrpSpPr>
            <p:grpSpPr>
              <a:xfrm>
                <a:off x="8921476" y="2626922"/>
                <a:ext cx="73006" cy="73006"/>
                <a:chOff x="8921476" y="2626922"/>
                <a:chExt cx="73006" cy="73006"/>
              </a:xfrm>
            </p:grpSpPr>
            <p:sp>
              <p:nvSpPr>
                <p:cNvPr id="1220" name="Freeform: Shape 1219">
                  <a:extLst>
                    <a:ext uri="{FF2B5EF4-FFF2-40B4-BE49-F238E27FC236}">
                      <a16:creationId xmlns:a16="http://schemas.microsoft.com/office/drawing/2014/main" xmlns="" id="{EF916639-6C3D-982D-DA50-B19B4A48A65D}"/>
                    </a:ext>
                  </a:extLst>
                </p:cNvPr>
                <p:cNvSpPr/>
                <p:nvPr/>
              </p:nvSpPr>
              <p:spPr>
                <a:xfrm>
                  <a:off x="8957915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1" name="Freeform: Shape 1220">
                  <a:extLst>
                    <a:ext uri="{FF2B5EF4-FFF2-40B4-BE49-F238E27FC236}">
                      <a16:creationId xmlns:a16="http://schemas.microsoft.com/office/drawing/2014/main" xmlns="" id="{42AEEF1B-795A-8F39-E4E9-FBA50A4BA4FD}"/>
                    </a:ext>
                  </a:extLst>
                </p:cNvPr>
                <p:cNvSpPr/>
                <p:nvPr/>
              </p:nvSpPr>
              <p:spPr>
                <a:xfrm>
                  <a:off x="8921476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6" name="Graphic 487">
                <a:extLst>
                  <a:ext uri="{FF2B5EF4-FFF2-40B4-BE49-F238E27FC236}">
                    <a16:creationId xmlns:a16="http://schemas.microsoft.com/office/drawing/2014/main" xmlns="" id="{16BE5D4B-B55D-9C95-B5DD-53A360C131D7}"/>
                  </a:ext>
                </a:extLst>
              </p:cNvPr>
              <p:cNvGrpSpPr/>
              <p:nvPr/>
            </p:nvGrpSpPr>
            <p:grpSpPr>
              <a:xfrm>
                <a:off x="8913194" y="2626922"/>
                <a:ext cx="73006" cy="73006"/>
                <a:chOff x="8913194" y="2626922"/>
                <a:chExt cx="73006" cy="73006"/>
              </a:xfrm>
            </p:grpSpPr>
            <p:sp>
              <p:nvSpPr>
                <p:cNvPr id="1218" name="Freeform: Shape 1217">
                  <a:extLst>
                    <a:ext uri="{FF2B5EF4-FFF2-40B4-BE49-F238E27FC236}">
                      <a16:creationId xmlns:a16="http://schemas.microsoft.com/office/drawing/2014/main" xmlns="" id="{F9115C44-8B4B-5618-6AD3-E5E2EF09B07A}"/>
                    </a:ext>
                  </a:extLst>
                </p:cNvPr>
                <p:cNvSpPr/>
                <p:nvPr/>
              </p:nvSpPr>
              <p:spPr>
                <a:xfrm>
                  <a:off x="8949633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9" name="Freeform: Shape 1218">
                  <a:extLst>
                    <a:ext uri="{FF2B5EF4-FFF2-40B4-BE49-F238E27FC236}">
                      <a16:creationId xmlns:a16="http://schemas.microsoft.com/office/drawing/2014/main" xmlns="" id="{46A77119-61BF-4FB6-517D-45F956C41ACC}"/>
                    </a:ext>
                  </a:extLst>
                </p:cNvPr>
                <p:cNvSpPr/>
                <p:nvPr/>
              </p:nvSpPr>
              <p:spPr>
                <a:xfrm>
                  <a:off x="8913194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7" name="Graphic 487">
                <a:extLst>
                  <a:ext uri="{FF2B5EF4-FFF2-40B4-BE49-F238E27FC236}">
                    <a16:creationId xmlns:a16="http://schemas.microsoft.com/office/drawing/2014/main" xmlns="" id="{06C383AE-96B8-FF3D-8D7C-BF4C6A4EE0C1}"/>
                  </a:ext>
                </a:extLst>
              </p:cNvPr>
              <p:cNvGrpSpPr/>
              <p:nvPr/>
            </p:nvGrpSpPr>
            <p:grpSpPr>
              <a:xfrm>
                <a:off x="8885928" y="2626922"/>
                <a:ext cx="73006" cy="73006"/>
                <a:chOff x="8885928" y="2626922"/>
                <a:chExt cx="73006" cy="73006"/>
              </a:xfrm>
            </p:grpSpPr>
            <p:sp>
              <p:nvSpPr>
                <p:cNvPr id="1216" name="Freeform: Shape 1215">
                  <a:extLst>
                    <a:ext uri="{FF2B5EF4-FFF2-40B4-BE49-F238E27FC236}">
                      <a16:creationId xmlns:a16="http://schemas.microsoft.com/office/drawing/2014/main" xmlns="" id="{21355263-CAFE-4062-2839-DE8602C6E21D}"/>
                    </a:ext>
                  </a:extLst>
                </p:cNvPr>
                <p:cNvSpPr/>
                <p:nvPr/>
              </p:nvSpPr>
              <p:spPr>
                <a:xfrm>
                  <a:off x="8922368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7" name="Freeform: Shape 1216">
                  <a:extLst>
                    <a:ext uri="{FF2B5EF4-FFF2-40B4-BE49-F238E27FC236}">
                      <a16:creationId xmlns:a16="http://schemas.microsoft.com/office/drawing/2014/main" xmlns="" id="{27318057-91DB-1730-62C2-D29521908C7A}"/>
                    </a:ext>
                  </a:extLst>
                </p:cNvPr>
                <p:cNvSpPr/>
                <p:nvPr/>
              </p:nvSpPr>
              <p:spPr>
                <a:xfrm>
                  <a:off x="8885928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8" name="Graphic 487">
                <a:extLst>
                  <a:ext uri="{FF2B5EF4-FFF2-40B4-BE49-F238E27FC236}">
                    <a16:creationId xmlns:a16="http://schemas.microsoft.com/office/drawing/2014/main" xmlns="" id="{0C7CB4F5-9495-41DC-4C10-17AE947FFADE}"/>
                  </a:ext>
                </a:extLst>
              </p:cNvPr>
              <p:cNvGrpSpPr/>
              <p:nvPr/>
            </p:nvGrpSpPr>
            <p:grpSpPr>
              <a:xfrm>
                <a:off x="8877647" y="2626922"/>
                <a:ext cx="73006" cy="73006"/>
                <a:chOff x="8877647" y="2626922"/>
                <a:chExt cx="73006" cy="73006"/>
              </a:xfrm>
            </p:grpSpPr>
            <p:sp>
              <p:nvSpPr>
                <p:cNvPr id="1214" name="Freeform: Shape 1213">
                  <a:extLst>
                    <a:ext uri="{FF2B5EF4-FFF2-40B4-BE49-F238E27FC236}">
                      <a16:creationId xmlns:a16="http://schemas.microsoft.com/office/drawing/2014/main" xmlns="" id="{45B314C5-165C-505B-BBCB-C746B39F05F9}"/>
                    </a:ext>
                  </a:extLst>
                </p:cNvPr>
                <p:cNvSpPr/>
                <p:nvPr/>
              </p:nvSpPr>
              <p:spPr>
                <a:xfrm>
                  <a:off x="8914086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5" name="Freeform: Shape 1214">
                  <a:extLst>
                    <a:ext uri="{FF2B5EF4-FFF2-40B4-BE49-F238E27FC236}">
                      <a16:creationId xmlns:a16="http://schemas.microsoft.com/office/drawing/2014/main" xmlns="" id="{72FAAF4A-45C4-27AA-D8B5-90AAD4BD0A5D}"/>
                    </a:ext>
                  </a:extLst>
                </p:cNvPr>
                <p:cNvSpPr/>
                <p:nvPr/>
              </p:nvSpPr>
              <p:spPr>
                <a:xfrm>
                  <a:off x="8877647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9" name="Graphic 487">
                <a:extLst>
                  <a:ext uri="{FF2B5EF4-FFF2-40B4-BE49-F238E27FC236}">
                    <a16:creationId xmlns:a16="http://schemas.microsoft.com/office/drawing/2014/main" xmlns="" id="{0A98E0F1-55C6-CE6A-BA68-DF1D212BA529}"/>
                  </a:ext>
                </a:extLst>
              </p:cNvPr>
              <p:cNvGrpSpPr/>
              <p:nvPr/>
            </p:nvGrpSpPr>
            <p:grpSpPr>
              <a:xfrm>
                <a:off x="8872550" y="2626922"/>
                <a:ext cx="73006" cy="73006"/>
                <a:chOff x="8872550" y="2626922"/>
                <a:chExt cx="73006" cy="73006"/>
              </a:xfrm>
            </p:grpSpPr>
            <p:sp>
              <p:nvSpPr>
                <p:cNvPr id="1212" name="Freeform: Shape 1211">
                  <a:extLst>
                    <a:ext uri="{FF2B5EF4-FFF2-40B4-BE49-F238E27FC236}">
                      <a16:creationId xmlns:a16="http://schemas.microsoft.com/office/drawing/2014/main" xmlns="" id="{A5FC858A-0D57-25FB-D62E-7A88DD5E36FB}"/>
                    </a:ext>
                  </a:extLst>
                </p:cNvPr>
                <p:cNvSpPr/>
                <p:nvPr/>
              </p:nvSpPr>
              <p:spPr>
                <a:xfrm>
                  <a:off x="8908990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3" name="Freeform: Shape 1212">
                  <a:extLst>
                    <a:ext uri="{FF2B5EF4-FFF2-40B4-BE49-F238E27FC236}">
                      <a16:creationId xmlns:a16="http://schemas.microsoft.com/office/drawing/2014/main" xmlns="" id="{DC6BC8D8-3C77-C10F-CCCF-46D9BC1B9560}"/>
                    </a:ext>
                  </a:extLst>
                </p:cNvPr>
                <p:cNvSpPr/>
                <p:nvPr/>
              </p:nvSpPr>
              <p:spPr>
                <a:xfrm>
                  <a:off x="8872550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0" name="Graphic 487">
                <a:extLst>
                  <a:ext uri="{FF2B5EF4-FFF2-40B4-BE49-F238E27FC236}">
                    <a16:creationId xmlns:a16="http://schemas.microsoft.com/office/drawing/2014/main" xmlns="" id="{8ABA8B35-0416-48B2-BBDD-CBB1BE5AFCE5}"/>
                  </a:ext>
                </a:extLst>
              </p:cNvPr>
              <p:cNvGrpSpPr/>
              <p:nvPr/>
            </p:nvGrpSpPr>
            <p:grpSpPr>
              <a:xfrm>
                <a:off x="8835983" y="2626922"/>
                <a:ext cx="73006" cy="73006"/>
                <a:chOff x="8835983" y="2626922"/>
                <a:chExt cx="73006" cy="73006"/>
              </a:xfrm>
            </p:grpSpPr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xmlns="" id="{7C17BA4C-14C5-EA54-26C6-70ADD65FC198}"/>
                    </a:ext>
                  </a:extLst>
                </p:cNvPr>
                <p:cNvSpPr/>
                <p:nvPr/>
              </p:nvSpPr>
              <p:spPr>
                <a:xfrm>
                  <a:off x="8872550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1" name="Freeform: Shape 1210">
                  <a:extLst>
                    <a:ext uri="{FF2B5EF4-FFF2-40B4-BE49-F238E27FC236}">
                      <a16:creationId xmlns:a16="http://schemas.microsoft.com/office/drawing/2014/main" xmlns="" id="{F744F035-4B0C-26A0-97CC-A9A0A55CF32A}"/>
                    </a:ext>
                  </a:extLst>
                </p:cNvPr>
                <p:cNvSpPr/>
                <p:nvPr/>
              </p:nvSpPr>
              <p:spPr>
                <a:xfrm>
                  <a:off x="8835983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1" name="Graphic 487">
                <a:extLst>
                  <a:ext uri="{FF2B5EF4-FFF2-40B4-BE49-F238E27FC236}">
                    <a16:creationId xmlns:a16="http://schemas.microsoft.com/office/drawing/2014/main" xmlns="" id="{560BAEDC-52B0-C780-198A-8AFE52506F77}"/>
                  </a:ext>
                </a:extLst>
              </p:cNvPr>
              <p:cNvGrpSpPr/>
              <p:nvPr/>
            </p:nvGrpSpPr>
            <p:grpSpPr>
              <a:xfrm>
                <a:off x="8864269" y="2626922"/>
                <a:ext cx="73006" cy="73006"/>
                <a:chOff x="8864269" y="2626922"/>
                <a:chExt cx="73006" cy="73006"/>
              </a:xfrm>
            </p:grpSpPr>
            <p:sp>
              <p:nvSpPr>
                <p:cNvPr id="1208" name="Freeform: Shape 1207">
                  <a:extLst>
                    <a:ext uri="{FF2B5EF4-FFF2-40B4-BE49-F238E27FC236}">
                      <a16:creationId xmlns:a16="http://schemas.microsoft.com/office/drawing/2014/main" xmlns="" id="{EFDD068D-8DAF-DBF8-89CF-270D2D3D749D}"/>
                    </a:ext>
                  </a:extLst>
                </p:cNvPr>
                <p:cNvSpPr/>
                <p:nvPr/>
              </p:nvSpPr>
              <p:spPr>
                <a:xfrm>
                  <a:off x="8900708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xmlns="" id="{5FD382F4-D804-2205-7A30-83B8A7D4A41E}"/>
                    </a:ext>
                  </a:extLst>
                </p:cNvPr>
                <p:cNvSpPr/>
                <p:nvPr/>
              </p:nvSpPr>
              <p:spPr>
                <a:xfrm>
                  <a:off x="8864269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2" name="Graphic 487">
                <a:extLst>
                  <a:ext uri="{FF2B5EF4-FFF2-40B4-BE49-F238E27FC236}">
                    <a16:creationId xmlns:a16="http://schemas.microsoft.com/office/drawing/2014/main" xmlns="" id="{189676E7-539E-3010-BB6E-552264C4FC29}"/>
                  </a:ext>
                </a:extLst>
              </p:cNvPr>
              <p:cNvGrpSpPr/>
              <p:nvPr/>
            </p:nvGrpSpPr>
            <p:grpSpPr>
              <a:xfrm>
                <a:off x="8804641" y="2581309"/>
                <a:ext cx="73006" cy="73006"/>
                <a:chOff x="8804641" y="2581309"/>
                <a:chExt cx="73006" cy="73006"/>
              </a:xfrm>
            </p:grpSpPr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xmlns="" id="{020F4DCA-90B4-9BDA-D623-DC1D6D086F01}"/>
                    </a:ext>
                  </a:extLst>
                </p:cNvPr>
                <p:cNvSpPr/>
                <p:nvPr/>
              </p:nvSpPr>
              <p:spPr>
                <a:xfrm>
                  <a:off x="8841080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: Shape 1206">
                  <a:extLst>
                    <a:ext uri="{FF2B5EF4-FFF2-40B4-BE49-F238E27FC236}">
                      <a16:creationId xmlns:a16="http://schemas.microsoft.com/office/drawing/2014/main" xmlns="" id="{9E62A6A4-F0D7-5BCE-3B6C-ACA1B898FFCF}"/>
                    </a:ext>
                  </a:extLst>
                </p:cNvPr>
                <p:cNvSpPr/>
                <p:nvPr/>
              </p:nvSpPr>
              <p:spPr>
                <a:xfrm>
                  <a:off x="8804641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3" name="Graphic 487">
                <a:extLst>
                  <a:ext uri="{FF2B5EF4-FFF2-40B4-BE49-F238E27FC236}">
                    <a16:creationId xmlns:a16="http://schemas.microsoft.com/office/drawing/2014/main" xmlns="" id="{24C5E2B7-EDD8-C167-3E13-BA271AB1ADF0}"/>
                  </a:ext>
                </a:extLst>
              </p:cNvPr>
              <p:cNvGrpSpPr/>
              <p:nvPr/>
            </p:nvGrpSpPr>
            <p:grpSpPr>
              <a:xfrm>
                <a:off x="8796359" y="2581309"/>
                <a:ext cx="73006" cy="73006"/>
                <a:chOff x="8796359" y="2581309"/>
                <a:chExt cx="73006" cy="73006"/>
              </a:xfrm>
            </p:grpSpPr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xmlns="" id="{C3EB88E1-9CA2-056A-79CC-773B6F7E6866}"/>
                    </a:ext>
                  </a:extLst>
                </p:cNvPr>
                <p:cNvSpPr/>
                <p:nvPr/>
              </p:nvSpPr>
              <p:spPr>
                <a:xfrm>
                  <a:off x="8832798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xmlns="" id="{8E330FBA-D1E6-5A2F-5F2A-6C84FC6240AB}"/>
                    </a:ext>
                  </a:extLst>
                </p:cNvPr>
                <p:cNvSpPr/>
                <p:nvPr/>
              </p:nvSpPr>
              <p:spPr>
                <a:xfrm>
                  <a:off x="8796359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4" name="Graphic 487">
                <a:extLst>
                  <a:ext uri="{FF2B5EF4-FFF2-40B4-BE49-F238E27FC236}">
                    <a16:creationId xmlns:a16="http://schemas.microsoft.com/office/drawing/2014/main" xmlns="" id="{5639ADA2-FB1C-D00A-05CE-9D78AC17B4F9}"/>
                  </a:ext>
                </a:extLst>
              </p:cNvPr>
              <p:cNvGrpSpPr/>
              <p:nvPr/>
            </p:nvGrpSpPr>
            <p:grpSpPr>
              <a:xfrm>
                <a:off x="8791262" y="2581309"/>
                <a:ext cx="73006" cy="73006"/>
                <a:chOff x="8791262" y="2581309"/>
                <a:chExt cx="73006" cy="73006"/>
              </a:xfrm>
            </p:grpSpPr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xmlns="" id="{3E2AAD35-FD4B-F24F-348C-7512A9210A7D}"/>
                    </a:ext>
                  </a:extLst>
                </p:cNvPr>
                <p:cNvSpPr/>
                <p:nvPr/>
              </p:nvSpPr>
              <p:spPr>
                <a:xfrm>
                  <a:off x="8827702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xmlns="" id="{3429594B-9E78-2F8D-0FAF-43A61A94B66C}"/>
                    </a:ext>
                  </a:extLst>
                </p:cNvPr>
                <p:cNvSpPr/>
                <p:nvPr/>
              </p:nvSpPr>
              <p:spPr>
                <a:xfrm>
                  <a:off x="8791262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5" name="Graphic 487">
                <a:extLst>
                  <a:ext uri="{FF2B5EF4-FFF2-40B4-BE49-F238E27FC236}">
                    <a16:creationId xmlns:a16="http://schemas.microsoft.com/office/drawing/2014/main" xmlns="" id="{CE9071FA-46B1-64F8-CDBE-6ADB4EAA3AE0}"/>
                  </a:ext>
                </a:extLst>
              </p:cNvPr>
              <p:cNvGrpSpPr/>
              <p:nvPr/>
            </p:nvGrpSpPr>
            <p:grpSpPr>
              <a:xfrm>
                <a:off x="8746414" y="2581309"/>
                <a:ext cx="73006" cy="73006"/>
                <a:chOff x="8746414" y="2581309"/>
                <a:chExt cx="73006" cy="73006"/>
              </a:xfrm>
            </p:grpSpPr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xmlns="" id="{1ADE8741-9E11-795D-F3C5-9D886A0F6E6F}"/>
                    </a:ext>
                  </a:extLst>
                </p:cNvPr>
                <p:cNvSpPr/>
                <p:nvPr/>
              </p:nvSpPr>
              <p:spPr>
                <a:xfrm>
                  <a:off x="8782981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xmlns="" id="{67C482B5-626A-4DE3-9D55-B3DB08228AC2}"/>
                    </a:ext>
                  </a:extLst>
                </p:cNvPr>
                <p:cNvSpPr/>
                <p:nvPr/>
              </p:nvSpPr>
              <p:spPr>
                <a:xfrm>
                  <a:off x="8746414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6" name="Graphic 487">
                <a:extLst>
                  <a:ext uri="{FF2B5EF4-FFF2-40B4-BE49-F238E27FC236}">
                    <a16:creationId xmlns:a16="http://schemas.microsoft.com/office/drawing/2014/main" xmlns="" id="{33AF373C-89F5-4AF4-849C-100A702FD933}"/>
                  </a:ext>
                </a:extLst>
              </p:cNvPr>
              <p:cNvGrpSpPr/>
              <p:nvPr/>
            </p:nvGrpSpPr>
            <p:grpSpPr>
              <a:xfrm>
                <a:off x="8714179" y="2581309"/>
                <a:ext cx="73006" cy="73006"/>
                <a:chOff x="8714179" y="2581309"/>
                <a:chExt cx="73006" cy="73006"/>
              </a:xfrm>
            </p:grpSpPr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xmlns="" id="{DAEC4B6F-F2F5-AD9A-311C-001E3D87B76B}"/>
                    </a:ext>
                  </a:extLst>
                </p:cNvPr>
                <p:cNvSpPr/>
                <p:nvPr/>
              </p:nvSpPr>
              <p:spPr>
                <a:xfrm>
                  <a:off x="8750619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xmlns="" id="{06800599-7A01-67D7-AAD0-D449D1667F99}"/>
                    </a:ext>
                  </a:extLst>
                </p:cNvPr>
                <p:cNvSpPr/>
                <p:nvPr/>
              </p:nvSpPr>
              <p:spPr>
                <a:xfrm>
                  <a:off x="8714179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7" name="Graphic 487">
                <a:extLst>
                  <a:ext uri="{FF2B5EF4-FFF2-40B4-BE49-F238E27FC236}">
                    <a16:creationId xmlns:a16="http://schemas.microsoft.com/office/drawing/2014/main" xmlns="" id="{726E1E2B-8CFA-8FE7-A053-12C5DC4C8F9D}"/>
                  </a:ext>
                </a:extLst>
              </p:cNvPr>
              <p:cNvGrpSpPr/>
              <p:nvPr/>
            </p:nvGrpSpPr>
            <p:grpSpPr>
              <a:xfrm>
                <a:off x="8690608" y="2581309"/>
                <a:ext cx="73006" cy="73006"/>
                <a:chOff x="8690608" y="2581309"/>
                <a:chExt cx="73006" cy="73006"/>
              </a:xfrm>
            </p:grpSpPr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xmlns="" id="{B30D9852-3D03-96CD-842B-0AB293B275CE}"/>
                    </a:ext>
                  </a:extLst>
                </p:cNvPr>
                <p:cNvSpPr/>
                <p:nvPr/>
              </p:nvSpPr>
              <p:spPr>
                <a:xfrm>
                  <a:off x="8727175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xmlns="" id="{C99D9684-1094-4D63-787E-288A0D478AD8}"/>
                    </a:ext>
                  </a:extLst>
                </p:cNvPr>
                <p:cNvSpPr/>
                <p:nvPr/>
              </p:nvSpPr>
              <p:spPr>
                <a:xfrm>
                  <a:off x="8690608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8" name="Graphic 487">
                <a:extLst>
                  <a:ext uri="{FF2B5EF4-FFF2-40B4-BE49-F238E27FC236}">
                    <a16:creationId xmlns:a16="http://schemas.microsoft.com/office/drawing/2014/main" xmlns="" id="{44908561-F758-3601-2D45-389EFE791220}"/>
                  </a:ext>
                </a:extLst>
              </p:cNvPr>
              <p:cNvGrpSpPr/>
              <p:nvPr/>
            </p:nvGrpSpPr>
            <p:grpSpPr>
              <a:xfrm>
                <a:off x="8627795" y="2511616"/>
                <a:ext cx="73006" cy="73006"/>
                <a:chOff x="8627795" y="2511616"/>
                <a:chExt cx="73006" cy="73006"/>
              </a:xfrm>
            </p:grpSpPr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xmlns="" id="{38D6DD74-6155-57C6-2787-A26EA0313F13}"/>
                    </a:ext>
                  </a:extLst>
                </p:cNvPr>
                <p:cNvSpPr/>
                <p:nvPr/>
              </p:nvSpPr>
              <p:spPr>
                <a:xfrm>
                  <a:off x="8664234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xmlns="" id="{3459EEC9-FE2F-AF41-7B8E-C07BBCC41D2C}"/>
                    </a:ext>
                  </a:extLst>
                </p:cNvPr>
                <p:cNvSpPr/>
                <p:nvPr/>
              </p:nvSpPr>
              <p:spPr>
                <a:xfrm>
                  <a:off x="8627795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9" name="Graphic 487">
                <a:extLst>
                  <a:ext uri="{FF2B5EF4-FFF2-40B4-BE49-F238E27FC236}">
                    <a16:creationId xmlns:a16="http://schemas.microsoft.com/office/drawing/2014/main" xmlns="" id="{357013FF-8B8C-6CE5-84F4-FB75F5A9A253}"/>
                  </a:ext>
                </a:extLst>
              </p:cNvPr>
              <p:cNvGrpSpPr/>
              <p:nvPr/>
            </p:nvGrpSpPr>
            <p:grpSpPr>
              <a:xfrm>
                <a:off x="8591228" y="2511616"/>
                <a:ext cx="73006" cy="73006"/>
                <a:chOff x="8591228" y="2511616"/>
                <a:chExt cx="73006" cy="73006"/>
              </a:xfrm>
            </p:grpSpPr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xmlns="" id="{519CBE9C-DD26-FEDA-9ED4-684631D83659}"/>
                    </a:ext>
                  </a:extLst>
                </p:cNvPr>
                <p:cNvSpPr/>
                <p:nvPr/>
              </p:nvSpPr>
              <p:spPr>
                <a:xfrm>
                  <a:off x="8627795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xmlns="" id="{35461347-8513-1989-AA99-EC50AE7BA476}"/>
                    </a:ext>
                  </a:extLst>
                </p:cNvPr>
                <p:cNvSpPr/>
                <p:nvPr/>
              </p:nvSpPr>
              <p:spPr>
                <a:xfrm>
                  <a:off x="8591228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0" name="Graphic 487">
                <a:extLst>
                  <a:ext uri="{FF2B5EF4-FFF2-40B4-BE49-F238E27FC236}">
                    <a16:creationId xmlns:a16="http://schemas.microsoft.com/office/drawing/2014/main" xmlns="" id="{76522828-7324-3171-AAD9-2AB95894A230}"/>
                  </a:ext>
                </a:extLst>
              </p:cNvPr>
              <p:cNvGrpSpPr/>
              <p:nvPr/>
            </p:nvGrpSpPr>
            <p:grpSpPr>
              <a:xfrm>
                <a:off x="8580781" y="2511616"/>
                <a:ext cx="73006" cy="73006"/>
                <a:chOff x="8580781" y="2511616"/>
                <a:chExt cx="73006" cy="73006"/>
              </a:xfrm>
            </p:grpSpPr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xmlns="" id="{3083A7C9-FF27-28A0-894B-D64BD3460F32}"/>
                    </a:ext>
                  </a:extLst>
                </p:cNvPr>
                <p:cNvSpPr/>
                <p:nvPr/>
              </p:nvSpPr>
              <p:spPr>
                <a:xfrm>
                  <a:off x="8617347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xmlns="" id="{E32ED5FB-6B55-9DF1-DD46-3D93BDDC354D}"/>
                    </a:ext>
                  </a:extLst>
                </p:cNvPr>
                <p:cNvSpPr/>
                <p:nvPr/>
              </p:nvSpPr>
              <p:spPr>
                <a:xfrm>
                  <a:off x="8580781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1" name="Graphic 487">
                <a:extLst>
                  <a:ext uri="{FF2B5EF4-FFF2-40B4-BE49-F238E27FC236}">
                    <a16:creationId xmlns:a16="http://schemas.microsoft.com/office/drawing/2014/main" xmlns="" id="{FDCF79E7-0DE0-B40F-2F64-CC46A6305E5F}"/>
                  </a:ext>
                </a:extLst>
              </p:cNvPr>
              <p:cNvGrpSpPr/>
              <p:nvPr/>
            </p:nvGrpSpPr>
            <p:grpSpPr>
              <a:xfrm>
                <a:off x="8518222" y="2511616"/>
                <a:ext cx="73006" cy="73006"/>
                <a:chOff x="8518222" y="2511616"/>
                <a:chExt cx="73006" cy="73006"/>
              </a:xfrm>
            </p:grpSpPr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xmlns="" id="{0EA83FE2-7DE8-560D-E63D-7E12AA6181E6}"/>
                    </a:ext>
                  </a:extLst>
                </p:cNvPr>
                <p:cNvSpPr/>
                <p:nvPr/>
              </p:nvSpPr>
              <p:spPr>
                <a:xfrm>
                  <a:off x="8554789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xmlns="" id="{871C7868-FDE7-60A7-9808-7FC1ECE29317}"/>
                    </a:ext>
                  </a:extLst>
                </p:cNvPr>
                <p:cNvSpPr/>
                <p:nvPr/>
              </p:nvSpPr>
              <p:spPr>
                <a:xfrm>
                  <a:off x="8518222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2" name="Graphic 487">
                <a:extLst>
                  <a:ext uri="{FF2B5EF4-FFF2-40B4-BE49-F238E27FC236}">
                    <a16:creationId xmlns:a16="http://schemas.microsoft.com/office/drawing/2014/main" xmlns="" id="{321BA988-E924-B71C-F262-EEB08D88D9C6}"/>
                  </a:ext>
                </a:extLst>
              </p:cNvPr>
              <p:cNvGrpSpPr/>
              <p:nvPr/>
            </p:nvGrpSpPr>
            <p:grpSpPr>
              <a:xfrm>
                <a:off x="8496562" y="2511616"/>
                <a:ext cx="73006" cy="73006"/>
                <a:chOff x="8496562" y="2511616"/>
                <a:chExt cx="73006" cy="73006"/>
              </a:xfrm>
            </p:grpSpPr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xmlns="" id="{199FBBF9-1243-CE3D-2688-DD80D553C729}"/>
                    </a:ext>
                  </a:extLst>
                </p:cNvPr>
                <p:cNvSpPr/>
                <p:nvPr/>
              </p:nvSpPr>
              <p:spPr>
                <a:xfrm>
                  <a:off x="8533002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xmlns="" id="{D6DC1468-1FF8-6774-C90F-B0958FC46902}"/>
                    </a:ext>
                  </a:extLst>
                </p:cNvPr>
                <p:cNvSpPr/>
                <p:nvPr/>
              </p:nvSpPr>
              <p:spPr>
                <a:xfrm>
                  <a:off x="8496562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3" name="Graphic 487">
                <a:extLst>
                  <a:ext uri="{FF2B5EF4-FFF2-40B4-BE49-F238E27FC236}">
                    <a16:creationId xmlns:a16="http://schemas.microsoft.com/office/drawing/2014/main" xmlns="" id="{EF813E8F-E047-B698-8B32-6F532C73B64C}"/>
                  </a:ext>
                </a:extLst>
              </p:cNvPr>
              <p:cNvGrpSpPr/>
              <p:nvPr/>
            </p:nvGrpSpPr>
            <p:grpSpPr>
              <a:xfrm>
                <a:off x="8456428" y="2511616"/>
                <a:ext cx="73006" cy="73006"/>
                <a:chOff x="8456428" y="2511616"/>
                <a:chExt cx="73006" cy="73006"/>
              </a:xfrm>
            </p:grpSpPr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xmlns="" id="{B8A9030C-0B3A-C8D7-C3CE-A1BFF94969FE}"/>
                    </a:ext>
                  </a:extLst>
                </p:cNvPr>
                <p:cNvSpPr/>
                <p:nvPr/>
              </p:nvSpPr>
              <p:spPr>
                <a:xfrm>
                  <a:off x="8492995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xmlns="" id="{000CA854-1590-C4D6-31D4-EE49A9121D91}"/>
                    </a:ext>
                  </a:extLst>
                </p:cNvPr>
                <p:cNvSpPr/>
                <p:nvPr/>
              </p:nvSpPr>
              <p:spPr>
                <a:xfrm>
                  <a:off x="8456428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4" name="Graphic 487">
                <a:extLst>
                  <a:ext uri="{FF2B5EF4-FFF2-40B4-BE49-F238E27FC236}">
                    <a16:creationId xmlns:a16="http://schemas.microsoft.com/office/drawing/2014/main" xmlns="" id="{4CCE9CE2-7BF2-D008-7875-29A92260B4B4}"/>
                  </a:ext>
                </a:extLst>
              </p:cNvPr>
              <p:cNvGrpSpPr/>
              <p:nvPr/>
            </p:nvGrpSpPr>
            <p:grpSpPr>
              <a:xfrm>
                <a:off x="8427506" y="2511616"/>
                <a:ext cx="73006" cy="73006"/>
                <a:chOff x="8427506" y="2511616"/>
                <a:chExt cx="73006" cy="73006"/>
              </a:xfrm>
            </p:grpSpPr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xmlns="" id="{E5875A07-65F7-217F-003B-752A8F3D1969}"/>
                    </a:ext>
                  </a:extLst>
                </p:cNvPr>
                <p:cNvSpPr/>
                <p:nvPr/>
              </p:nvSpPr>
              <p:spPr>
                <a:xfrm>
                  <a:off x="8463945" y="251161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xmlns="" id="{6C05F097-E844-25BB-8D53-0BC092222E85}"/>
                    </a:ext>
                  </a:extLst>
                </p:cNvPr>
                <p:cNvSpPr/>
                <p:nvPr/>
              </p:nvSpPr>
              <p:spPr>
                <a:xfrm>
                  <a:off x="8427506" y="254805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5" name="Graphic 487">
                <a:extLst>
                  <a:ext uri="{FF2B5EF4-FFF2-40B4-BE49-F238E27FC236}">
                    <a16:creationId xmlns:a16="http://schemas.microsoft.com/office/drawing/2014/main" xmlns="" id="{BF6CD76B-CB0A-9204-13B0-CE6202E4442C}"/>
                  </a:ext>
                </a:extLst>
              </p:cNvPr>
              <p:cNvGrpSpPr/>
              <p:nvPr/>
            </p:nvGrpSpPr>
            <p:grpSpPr>
              <a:xfrm>
                <a:off x="8412981" y="2478489"/>
                <a:ext cx="73006" cy="73006"/>
                <a:chOff x="8412981" y="2478489"/>
                <a:chExt cx="73006" cy="73006"/>
              </a:xfrm>
            </p:grpSpPr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xmlns="" id="{D18516D4-F0E0-FA40-468D-93431CDA0284}"/>
                    </a:ext>
                  </a:extLst>
                </p:cNvPr>
                <p:cNvSpPr/>
                <p:nvPr/>
              </p:nvSpPr>
              <p:spPr>
                <a:xfrm>
                  <a:off x="8449421" y="247848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xmlns="" id="{6D228BED-3FE7-D5AE-DB91-6CF57B760705}"/>
                    </a:ext>
                  </a:extLst>
                </p:cNvPr>
                <p:cNvSpPr/>
                <p:nvPr/>
              </p:nvSpPr>
              <p:spPr>
                <a:xfrm>
                  <a:off x="8412981" y="251492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6" name="Graphic 487">
                <a:extLst>
                  <a:ext uri="{FF2B5EF4-FFF2-40B4-BE49-F238E27FC236}">
                    <a16:creationId xmlns:a16="http://schemas.microsoft.com/office/drawing/2014/main" xmlns="" id="{34106E78-7A1D-477A-3C34-343F99BB2737}"/>
                  </a:ext>
                </a:extLst>
              </p:cNvPr>
              <p:cNvGrpSpPr/>
              <p:nvPr/>
            </p:nvGrpSpPr>
            <p:grpSpPr>
              <a:xfrm>
                <a:off x="8402534" y="2478489"/>
                <a:ext cx="73006" cy="73006"/>
                <a:chOff x="8402534" y="2478489"/>
                <a:chExt cx="73006" cy="73006"/>
              </a:xfrm>
            </p:grpSpPr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xmlns="" id="{6BB27996-2173-4B7D-997C-FF2EC672E4B1}"/>
                    </a:ext>
                  </a:extLst>
                </p:cNvPr>
                <p:cNvSpPr/>
                <p:nvPr/>
              </p:nvSpPr>
              <p:spPr>
                <a:xfrm>
                  <a:off x="8439100" y="247848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xmlns="" id="{B2C6714F-2120-42A8-156E-95EF1D400534}"/>
                    </a:ext>
                  </a:extLst>
                </p:cNvPr>
                <p:cNvSpPr/>
                <p:nvPr/>
              </p:nvSpPr>
              <p:spPr>
                <a:xfrm>
                  <a:off x="8402534" y="251492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7" name="Graphic 487">
                <a:extLst>
                  <a:ext uri="{FF2B5EF4-FFF2-40B4-BE49-F238E27FC236}">
                    <a16:creationId xmlns:a16="http://schemas.microsoft.com/office/drawing/2014/main" xmlns="" id="{BD20914A-81BB-C0F7-A109-8AB9ABF46626}"/>
                  </a:ext>
                </a:extLst>
              </p:cNvPr>
              <p:cNvGrpSpPr/>
              <p:nvPr/>
            </p:nvGrpSpPr>
            <p:grpSpPr>
              <a:xfrm>
                <a:off x="8372847" y="2419753"/>
                <a:ext cx="73006" cy="73006"/>
                <a:chOff x="8372847" y="2419753"/>
                <a:chExt cx="73006" cy="73006"/>
              </a:xfrm>
            </p:grpSpPr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xmlns="" id="{22778209-E8B8-50B3-45F5-76BCA62CCAFC}"/>
                    </a:ext>
                  </a:extLst>
                </p:cNvPr>
                <p:cNvSpPr/>
                <p:nvPr/>
              </p:nvSpPr>
              <p:spPr>
                <a:xfrm>
                  <a:off x="8409414" y="241975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xmlns="" id="{B2B50EDF-413A-F6AD-E82C-BE6C4A27E813}"/>
                    </a:ext>
                  </a:extLst>
                </p:cNvPr>
                <p:cNvSpPr/>
                <p:nvPr/>
              </p:nvSpPr>
              <p:spPr>
                <a:xfrm>
                  <a:off x="8372847" y="245619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8" name="Graphic 487">
                <a:extLst>
                  <a:ext uri="{FF2B5EF4-FFF2-40B4-BE49-F238E27FC236}">
                    <a16:creationId xmlns:a16="http://schemas.microsoft.com/office/drawing/2014/main" xmlns="" id="{8CD2A4E4-98F8-5CA9-F13D-5F82A472A16E}"/>
                  </a:ext>
                </a:extLst>
              </p:cNvPr>
              <p:cNvGrpSpPr/>
              <p:nvPr/>
            </p:nvGrpSpPr>
            <p:grpSpPr>
              <a:xfrm>
                <a:off x="8339975" y="2419753"/>
                <a:ext cx="73006" cy="73006"/>
                <a:chOff x="8339975" y="2419753"/>
                <a:chExt cx="73006" cy="73006"/>
              </a:xfrm>
            </p:grpSpPr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xmlns="" id="{87895BE2-34E6-14B0-F7B8-92280DA5F1BD}"/>
                    </a:ext>
                  </a:extLst>
                </p:cNvPr>
                <p:cNvSpPr/>
                <p:nvPr/>
              </p:nvSpPr>
              <p:spPr>
                <a:xfrm>
                  <a:off x="8376415" y="2419753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xmlns="" id="{365DD57D-5885-D0D9-627C-55A01BBC724E}"/>
                    </a:ext>
                  </a:extLst>
                </p:cNvPr>
                <p:cNvSpPr/>
                <p:nvPr/>
              </p:nvSpPr>
              <p:spPr>
                <a:xfrm>
                  <a:off x="8339975" y="245619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9" name="Graphic 487">
                <a:extLst>
                  <a:ext uri="{FF2B5EF4-FFF2-40B4-BE49-F238E27FC236}">
                    <a16:creationId xmlns:a16="http://schemas.microsoft.com/office/drawing/2014/main" xmlns="" id="{D5886D49-5B35-A686-81F2-BDB42A04DA48}"/>
                  </a:ext>
                </a:extLst>
              </p:cNvPr>
              <p:cNvGrpSpPr/>
              <p:nvPr/>
            </p:nvGrpSpPr>
            <p:grpSpPr>
              <a:xfrm>
                <a:off x="8303409" y="2383186"/>
                <a:ext cx="73006" cy="73006"/>
                <a:chOff x="8303409" y="2383186"/>
                <a:chExt cx="73006" cy="73006"/>
              </a:xfrm>
            </p:grpSpPr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xmlns="" id="{54BC5B3D-CB6E-4641-28CD-C732CDD21890}"/>
                    </a:ext>
                  </a:extLst>
                </p:cNvPr>
                <p:cNvSpPr/>
                <p:nvPr/>
              </p:nvSpPr>
              <p:spPr>
                <a:xfrm>
                  <a:off x="8339975" y="238318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xmlns="" id="{8DF06638-1826-177C-583C-EE301100E526}"/>
                    </a:ext>
                  </a:extLst>
                </p:cNvPr>
                <p:cNvSpPr/>
                <p:nvPr/>
              </p:nvSpPr>
              <p:spPr>
                <a:xfrm>
                  <a:off x="8303409" y="241975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0" name="Graphic 487">
                <a:extLst>
                  <a:ext uri="{FF2B5EF4-FFF2-40B4-BE49-F238E27FC236}">
                    <a16:creationId xmlns:a16="http://schemas.microsoft.com/office/drawing/2014/main" xmlns="" id="{B3EDC968-5C31-5D43-7328-6C9A45AF6DFA}"/>
                  </a:ext>
                </a:extLst>
              </p:cNvPr>
              <p:cNvGrpSpPr/>
              <p:nvPr/>
            </p:nvGrpSpPr>
            <p:grpSpPr>
              <a:xfrm>
                <a:off x="8310034" y="2383186"/>
                <a:ext cx="73006" cy="73006"/>
                <a:chOff x="8310034" y="2383186"/>
                <a:chExt cx="73006" cy="73006"/>
              </a:xfrm>
            </p:grpSpPr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xmlns="" id="{B4662E9B-EEAE-5BC7-49BC-292996E1200A}"/>
                    </a:ext>
                  </a:extLst>
                </p:cNvPr>
                <p:cNvSpPr/>
                <p:nvPr/>
              </p:nvSpPr>
              <p:spPr>
                <a:xfrm>
                  <a:off x="8346473" y="238318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xmlns="" id="{8B77E3B0-E31E-90EA-A093-5766CE1CE26A}"/>
                    </a:ext>
                  </a:extLst>
                </p:cNvPr>
                <p:cNvSpPr/>
                <p:nvPr/>
              </p:nvSpPr>
              <p:spPr>
                <a:xfrm>
                  <a:off x="8310034" y="241975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1" name="Graphic 487">
                <a:extLst>
                  <a:ext uri="{FF2B5EF4-FFF2-40B4-BE49-F238E27FC236}">
                    <a16:creationId xmlns:a16="http://schemas.microsoft.com/office/drawing/2014/main" xmlns="" id="{028FD693-FEBC-1C79-0187-13E60A199B81}"/>
                  </a:ext>
                </a:extLst>
              </p:cNvPr>
              <p:cNvGrpSpPr/>
              <p:nvPr/>
            </p:nvGrpSpPr>
            <p:grpSpPr>
              <a:xfrm>
                <a:off x="8290030" y="2383186"/>
                <a:ext cx="73006" cy="73006"/>
                <a:chOff x="8290030" y="2383186"/>
                <a:chExt cx="73006" cy="73006"/>
              </a:xfrm>
            </p:grpSpPr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xmlns="" id="{3DD08293-035F-D308-2892-C21DC36D434E}"/>
                    </a:ext>
                  </a:extLst>
                </p:cNvPr>
                <p:cNvSpPr/>
                <p:nvPr/>
              </p:nvSpPr>
              <p:spPr>
                <a:xfrm>
                  <a:off x="8326470" y="238318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xmlns="" id="{3ABE060A-E1CB-038A-4B6C-AFAE41231509}"/>
                    </a:ext>
                  </a:extLst>
                </p:cNvPr>
                <p:cNvSpPr/>
                <p:nvPr/>
              </p:nvSpPr>
              <p:spPr>
                <a:xfrm>
                  <a:off x="8290030" y="241975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2" name="Graphic 487">
                <a:extLst>
                  <a:ext uri="{FF2B5EF4-FFF2-40B4-BE49-F238E27FC236}">
                    <a16:creationId xmlns:a16="http://schemas.microsoft.com/office/drawing/2014/main" xmlns="" id="{E140DCC4-5F93-9571-349A-738B2785EFC4}"/>
                  </a:ext>
                </a:extLst>
              </p:cNvPr>
              <p:cNvGrpSpPr/>
              <p:nvPr/>
            </p:nvGrpSpPr>
            <p:grpSpPr>
              <a:xfrm>
                <a:off x="8299841" y="2383186"/>
                <a:ext cx="73006" cy="73006"/>
                <a:chOff x="8299841" y="2383186"/>
                <a:chExt cx="73006" cy="73006"/>
              </a:xfrm>
            </p:grpSpPr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xmlns="" id="{95758821-4241-758C-2F95-EB34F39DCC0F}"/>
                    </a:ext>
                  </a:extLst>
                </p:cNvPr>
                <p:cNvSpPr/>
                <p:nvPr/>
              </p:nvSpPr>
              <p:spPr>
                <a:xfrm>
                  <a:off x="8336408" y="238318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xmlns="" id="{8BC12303-1B29-9F0A-8FB1-2ED84CAAEA4D}"/>
                    </a:ext>
                  </a:extLst>
                </p:cNvPr>
                <p:cNvSpPr/>
                <p:nvPr/>
              </p:nvSpPr>
              <p:spPr>
                <a:xfrm>
                  <a:off x="8299841" y="241975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3" name="Graphic 487">
                <a:extLst>
                  <a:ext uri="{FF2B5EF4-FFF2-40B4-BE49-F238E27FC236}">
                    <a16:creationId xmlns:a16="http://schemas.microsoft.com/office/drawing/2014/main" xmlns="" id="{97E03824-6112-2C2E-8CDE-62ED4F2115E8}"/>
                  </a:ext>
                </a:extLst>
              </p:cNvPr>
              <p:cNvGrpSpPr/>
              <p:nvPr/>
            </p:nvGrpSpPr>
            <p:grpSpPr>
              <a:xfrm>
                <a:off x="8237028" y="2383186"/>
                <a:ext cx="73006" cy="73006"/>
                <a:chOff x="8237028" y="2383186"/>
                <a:chExt cx="73006" cy="73006"/>
              </a:xfrm>
            </p:grpSpPr>
            <p:sp>
              <p:nvSpPr>
                <p:cNvPr id="1164" name="Freeform: Shape 1163">
                  <a:extLst>
                    <a:ext uri="{FF2B5EF4-FFF2-40B4-BE49-F238E27FC236}">
                      <a16:creationId xmlns:a16="http://schemas.microsoft.com/office/drawing/2014/main" xmlns="" id="{FF0E8CD8-DD29-70DD-387D-0FF5CAC1A7A3}"/>
                    </a:ext>
                  </a:extLst>
                </p:cNvPr>
                <p:cNvSpPr/>
                <p:nvPr/>
              </p:nvSpPr>
              <p:spPr>
                <a:xfrm>
                  <a:off x="8273467" y="238318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xmlns="" id="{B41A5932-3B4F-8D51-3093-52AA693F165A}"/>
                    </a:ext>
                  </a:extLst>
                </p:cNvPr>
                <p:cNvSpPr/>
                <p:nvPr/>
              </p:nvSpPr>
              <p:spPr>
                <a:xfrm>
                  <a:off x="8237028" y="241975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4" name="Graphic 487">
                <a:extLst>
                  <a:ext uri="{FF2B5EF4-FFF2-40B4-BE49-F238E27FC236}">
                    <a16:creationId xmlns:a16="http://schemas.microsoft.com/office/drawing/2014/main" xmlns="" id="{442584CF-B34B-2D6E-BA6C-3123C48B31EC}"/>
                  </a:ext>
                </a:extLst>
              </p:cNvPr>
              <p:cNvGrpSpPr/>
              <p:nvPr/>
            </p:nvGrpSpPr>
            <p:grpSpPr>
              <a:xfrm>
                <a:off x="8200461" y="2354264"/>
                <a:ext cx="73006" cy="73006"/>
                <a:chOff x="8200461" y="2354264"/>
                <a:chExt cx="73006" cy="73006"/>
              </a:xfrm>
            </p:grpSpPr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xmlns="" id="{195D4771-89B0-F40D-254A-88411FEC9187}"/>
                    </a:ext>
                  </a:extLst>
                </p:cNvPr>
                <p:cNvSpPr/>
                <p:nvPr/>
              </p:nvSpPr>
              <p:spPr>
                <a:xfrm>
                  <a:off x="8237028" y="235426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xmlns="" id="{D4C084E9-F2A6-CF2A-0836-F1261C9C7CD8}"/>
                    </a:ext>
                  </a:extLst>
                </p:cNvPr>
                <p:cNvSpPr/>
                <p:nvPr/>
              </p:nvSpPr>
              <p:spPr>
                <a:xfrm>
                  <a:off x="8200461" y="239070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5" name="Graphic 487">
                <a:extLst>
                  <a:ext uri="{FF2B5EF4-FFF2-40B4-BE49-F238E27FC236}">
                    <a16:creationId xmlns:a16="http://schemas.microsoft.com/office/drawing/2014/main" xmlns="" id="{2A582D2D-011F-704B-7BF1-E4E6F1431CFF}"/>
                  </a:ext>
                </a:extLst>
              </p:cNvPr>
              <p:cNvGrpSpPr/>
              <p:nvPr/>
            </p:nvGrpSpPr>
            <p:grpSpPr>
              <a:xfrm>
                <a:off x="8174597" y="2354264"/>
                <a:ext cx="73006" cy="73006"/>
                <a:chOff x="8174597" y="2354264"/>
                <a:chExt cx="73006" cy="73006"/>
              </a:xfrm>
            </p:grpSpPr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xmlns="" id="{0EEFCFBB-ACB5-9387-4279-6AFAF9FEFF87}"/>
                    </a:ext>
                  </a:extLst>
                </p:cNvPr>
                <p:cNvSpPr/>
                <p:nvPr/>
              </p:nvSpPr>
              <p:spPr>
                <a:xfrm>
                  <a:off x="8211163" y="235426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xmlns="" id="{CE9A5596-A6E6-AD99-4CE9-51F5AB6629F3}"/>
                    </a:ext>
                  </a:extLst>
                </p:cNvPr>
                <p:cNvSpPr/>
                <p:nvPr/>
              </p:nvSpPr>
              <p:spPr>
                <a:xfrm>
                  <a:off x="8174597" y="239070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6" name="Graphic 487">
                <a:extLst>
                  <a:ext uri="{FF2B5EF4-FFF2-40B4-BE49-F238E27FC236}">
                    <a16:creationId xmlns:a16="http://schemas.microsoft.com/office/drawing/2014/main" xmlns="" id="{04289D26-273D-8DAD-83E4-839CCCDB12FE}"/>
                  </a:ext>
                </a:extLst>
              </p:cNvPr>
              <p:cNvGrpSpPr/>
              <p:nvPr/>
            </p:nvGrpSpPr>
            <p:grpSpPr>
              <a:xfrm>
                <a:off x="8144273" y="2354264"/>
                <a:ext cx="73006" cy="73006"/>
                <a:chOff x="8144273" y="2354264"/>
                <a:chExt cx="73006" cy="73006"/>
              </a:xfrm>
            </p:grpSpPr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xmlns="" id="{830A910C-744F-348F-04B0-922DF16336E6}"/>
                    </a:ext>
                  </a:extLst>
                </p:cNvPr>
                <p:cNvSpPr/>
                <p:nvPr/>
              </p:nvSpPr>
              <p:spPr>
                <a:xfrm>
                  <a:off x="8180712" y="235426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xmlns="" id="{8FBF770A-E64E-C108-7778-64D6343FC1CC}"/>
                    </a:ext>
                  </a:extLst>
                </p:cNvPr>
                <p:cNvSpPr/>
                <p:nvPr/>
              </p:nvSpPr>
              <p:spPr>
                <a:xfrm>
                  <a:off x="8144273" y="239070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7" name="Graphic 487">
                <a:extLst>
                  <a:ext uri="{FF2B5EF4-FFF2-40B4-BE49-F238E27FC236}">
                    <a16:creationId xmlns:a16="http://schemas.microsoft.com/office/drawing/2014/main" xmlns="" id="{C5EB541D-5F3A-F17F-8902-718FA32F9752}"/>
                  </a:ext>
                </a:extLst>
              </p:cNvPr>
              <p:cNvGrpSpPr/>
              <p:nvPr/>
            </p:nvGrpSpPr>
            <p:grpSpPr>
              <a:xfrm>
                <a:off x="8120702" y="2354264"/>
                <a:ext cx="73006" cy="73006"/>
                <a:chOff x="8120702" y="2354264"/>
                <a:chExt cx="73006" cy="73006"/>
              </a:xfrm>
            </p:grpSpPr>
            <p:sp>
              <p:nvSpPr>
                <p:cNvPr id="1156" name="Freeform: Shape 1155">
                  <a:extLst>
                    <a:ext uri="{FF2B5EF4-FFF2-40B4-BE49-F238E27FC236}">
                      <a16:creationId xmlns:a16="http://schemas.microsoft.com/office/drawing/2014/main" xmlns="" id="{BFB647DD-D231-2151-99E7-5FCC70815A24}"/>
                    </a:ext>
                  </a:extLst>
                </p:cNvPr>
                <p:cNvSpPr/>
                <p:nvPr/>
              </p:nvSpPr>
              <p:spPr>
                <a:xfrm>
                  <a:off x="8157269" y="235426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xmlns="" id="{CEDF75FA-B002-A5E7-8291-1B0A03290507}"/>
                    </a:ext>
                  </a:extLst>
                </p:cNvPr>
                <p:cNvSpPr/>
                <p:nvPr/>
              </p:nvSpPr>
              <p:spPr>
                <a:xfrm>
                  <a:off x="8120702" y="239070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8" name="Graphic 487">
                <a:extLst>
                  <a:ext uri="{FF2B5EF4-FFF2-40B4-BE49-F238E27FC236}">
                    <a16:creationId xmlns:a16="http://schemas.microsoft.com/office/drawing/2014/main" xmlns="" id="{F909D7F2-2826-2EDE-464D-7272CD9D9EA0}"/>
                  </a:ext>
                </a:extLst>
              </p:cNvPr>
              <p:cNvGrpSpPr/>
              <p:nvPr/>
            </p:nvGrpSpPr>
            <p:grpSpPr>
              <a:xfrm>
                <a:off x="8004631" y="2327636"/>
                <a:ext cx="73006" cy="73006"/>
                <a:chOff x="8004631" y="2327636"/>
                <a:chExt cx="73006" cy="73006"/>
              </a:xfrm>
            </p:grpSpPr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xmlns="" id="{B12C3A5D-DE33-D952-0DF6-CA02F7D204FD}"/>
                    </a:ext>
                  </a:extLst>
                </p:cNvPr>
                <p:cNvSpPr/>
                <p:nvPr/>
              </p:nvSpPr>
              <p:spPr>
                <a:xfrm>
                  <a:off x="8041198" y="232763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xmlns="" id="{383D6458-2361-8B22-CDC0-E8A99C60A445}"/>
                    </a:ext>
                  </a:extLst>
                </p:cNvPr>
                <p:cNvSpPr/>
                <p:nvPr/>
              </p:nvSpPr>
              <p:spPr>
                <a:xfrm>
                  <a:off x="8004631" y="236407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9" name="Graphic 487">
                <a:extLst>
                  <a:ext uri="{FF2B5EF4-FFF2-40B4-BE49-F238E27FC236}">
                    <a16:creationId xmlns:a16="http://schemas.microsoft.com/office/drawing/2014/main" xmlns="" id="{D7EED143-88DF-D53F-78B6-663A271C10D9}"/>
                  </a:ext>
                </a:extLst>
              </p:cNvPr>
              <p:cNvGrpSpPr/>
              <p:nvPr/>
            </p:nvGrpSpPr>
            <p:grpSpPr>
              <a:xfrm>
                <a:off x="7952521" y="2327636"/>
                <a:ext cx="73006" cy="73006"/>
                <a:chOff x="7952521" y="2327636"/>
                <a:chExt cx="73006" cy="73006"/>
              </a:xfrm>
            </p:grpSpPr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xmlns="" id="{620BFF91-12A8-B0B8-FF6A-97033FBE464F}"/>
                    </a:ext>
                  </a:extLst>
                </p:cNvPr>
                <p:cNvSpPr/>
                <p:nvPr/>
              </p:nvSpPr>
              <p:spPr>
                <a:xfrm>
                  <a:off x="7989087" y="232763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xmlns="" id="{DCC98F47-3E1E-8688-CAC4-B07E3BCE4965}"/>
                    </a:ext>
                  </a:extLst>
                </p:cNvPr>
                <p:cNvSpPr/>
                <p:nvPr/>
              </p:nvSpPr>
              <p:spPr>
                <a:xfrm>
                  <a:off x="7952521" y="236407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0" name="Graphic 487">
                <a:extLst>
                  <a:ext uri="{FF2B5EF4-FFF2-40B4-BE49-F238E27FC236}">
                    <a16:creationId xmlns:a16="http://schemas.microsoft.com/office/drawing/2014/main" xmlns="" id="{D6720E01-1D44-481D-24F2-997B51E3B90A}"/>
                  </a:ext>
                </a:extLst>
              </p:cNvPr>
              <p:cNvGrpSpPr/>
              <p:nvPr/>
            </p:nvGrpSpPr>
            <p:grpSpPr>
              <a:xfrm>
                <a:off x="7882700" y="2327636"/>
                <a:ext cx="73006" cy="73006"/>
                <a:chOff x="7882700" y="2327636"/>
                <a:chExt cx="73006" cy="73006"/>
              </a:xfrm>
            </p:grpSpPr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xmlns="" id="{BFC68167-BA52-57A6-6AA8-AF83C6147413}"/>
                    </a:ext>
                  </a:extLst>
                </p:cNvPr>
                <p:cNvSpPr/>
                <p:nvPr/>
              </p:nvSpPr>
              <p:spPr>
                <a:xfrm>
                  <a:off x="7919267" y="232763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xmlns="" id="{BE121E31-504C-BFEB-BE3F-F97975FC02EA}"/>
                    </a:ext>
                  </a:extLst>
                </p:cNvPr>
                <p:cNvSpPr/>
                <p:nvPr/>
              </p:nvSpPr>
              <p:spPr>
                <a:xfrm>
                  <a:off x="7882700" y="236407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1" name="Graphic 487">
                <a:extLst>
                  <a:ext uri="{FF2B5EF4-FFF2-40B4-BE49-F238E27FC236}">
                    <a16:creationId xmlns:a16="http://schemas.microsoft.com/office/drawing/2014/main" xmlns="" id="{077E44CC-5548-0F0C-A3BB-D3F8807F4218}"/>
                  </a:ext>
                </a:extLst>
              </p:cNvPr>
              <p:cNvGrpSpPr/>
              <p:nvPr/>
            </p:nvGrpSpPr>
            <p:grpSpPr>
              <a:xfrm>
                <a:off x="7864735" y="2327636"/>
                <a:ext cx="73006" cy="73006"/>
                <a:chOff x="7864735" y="2327636"/>
                <a:chExt cx="73006" cy="73006"/>
              </a:xfrm>
            </p:grpSpPr>
            <p:sp>
              <p:nvSpPr>
                <p:cNvPr id="1148" name="Freeform: Shape 1147">
                  <a:extLst>
                    <a:ext uri="{FF2B5EF4-FFF2-40B4-BE49-F238E27FC236}">
                      <a16:creationId xmlns:a16="http://schemas.microsoft.com/office/drawing/2014/main" xmlns="" id="{A80E3EFE-5B8C-46A6-5370-C41E54FC20DD}"/>
                    </a:ext>
                  </a:extLst>
                </p:cNvPr>
                <p:cNvSpPr/>
                <p:nvPr/>
              </p:nvSpPr>
              <p:spPr>
                <a:xfrm>
                  <a:off x="7901174" y="232763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: Shape 1148">
                  <a:extLst>
                    <a:ext uri="{FF2B5EF4-FFF2-40B4-BE49-F238E27FC236}">
                      <a16:creationId xmlns:a16="http://schemas.microsoft.com/office/drawing/2014/main" xmlns="" id="{C6828B0D-BC4B-9275-43A1-FBFF5C166F56}"/>
                    </a:ext>
                  </a:extLst>
                </p:cNvPr>
                <p:cNvSpPr/>
                <p:nvPr/>
              </p:nvSpPr>
              <p:spPr>
                <a:xfrm>
                  <a:off x="7864735" y="236407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2" name="Graphic 487">
                <a:extLst>
                  <a:ext uri="{FF2B5EF4-FFF2-40B4-BE49-F238E27FC236}">
                    <a16:creationId xmlns:a16="http://schemas.microsoft.com/office/drawing/2014/main" xmlns="" id="{6206C473-064A-3C4A-7A37-1AFE7039ED0F}"/>
                  </a:ext>
                </a:extLst>
              </p:cNvPr>
              <p:cNvGrpSpPr/>
              <p:nvPr/>
            </p:nvGrpSpPr>
            <p:grpSpPr>
              <a:xfrm>
                <a:off x="7663809" y="2327636"/>
                <a:ext cx="73006" cy="73006"/>
                <a:chOff x="7663809" y="2327636"/>
                <a:chExt cx="73006" cy="73006"/>
              </a:xfrm>
            </p:grpSpPr>
            <p:sp>
              <p:nvSpPr>
                <p:cNvPr id="1146" name="Freeform: Shape 1145">
                  <a:extLst>
                    <a:ext uri="{FF2B5EF4-FFF2-40B4-BE49-F238E27FC236}">
                      <a16:creationId xmlns:a16="http://schemas.microsoft.com/office/drawing/2014/main" xmlns="" id="{45B6868C-4463-876C-AA17-8009E2311FCE}"/>
                    </a:ext>
                  </a:extLst>
                </p:cNvPr>
                <p:cNvSpPr/>
                <p:nvPr/>
              </p:nvSpPr>
              <p:spPr>
                <a:xfrm>
                  <a:off x="7700376" y="232763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Freeform: Shape 1146">
                  <a:extLst>
                    <a:ext uri="{FF2B5EF4-FFF2-40B4-BE49-F238E27FC236}">
                      <a16:creationId xmlns:a16="http://schemas.microsoft.com/office/drawing/2014/main" xmlns="" id="{CE0249FE-F0DD-3722-CF5B-D46EB75D6010}"/>
                    </a:ext>
                  </a:extLst>
                </p:cNvPr>
                <p:cNvSpPr/>
                <p:nvPr/>
              </p:nvSpPr>
              <p:spPr>
                <a:xfrm>
                  <a:off x="7663809" y="236407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3" name="Graphic 487">
                <a:extLst>
                  <a:ext uri="{FF2B5EF4-FFF2-40B4-BE49-F238E27FC236}">
                    <a16:creationId xmlns:a16="http://schemas.microsoft.com/office/drawing/2014/main" xmlns="" id="{1C4BC2CD-C19C-FE71-6E95-EB4A66801726}"/>
                  </a:ext>
                </a:extLst>
              </p:cNvPr>
              <p:cNvGrpSpPr/>
              <p:nvPr/>
            </p:nvGrpSpPr>
            <p:grpSpPr>
              <a:xfrm>
                <a:off x="7640238" y="2302026"/>
                <a:ext cx="73006" cy="73006"/>
                <a:chOff x="7640238" y="2302026"/>
                <a:chExt cx="73006" cy="73006"/>
              </a:xfrm>
            </p:grpSpPr>
            <p:sp>
              <p:nvSpPr>
                <p:cNvPr id="1144" name="Freeform: Shape 1143">
                  <a:extLst>
                    <a:ext uri="{FF2B5EF4-FFF2-40B4-BE49-F238E27FC236}">
                      <a16:creationId xmlns:a16="http://schemas.microsoft.com/office/drawing/2014/main" xmlns="" id="{EB2CFEA7-307D-E3E7-CA51-AC7780D90083}"/>
                    </a:ext>
                  </a:extLst>
                </p:cNvPr>
                <p:cNvSpPr/>
                <p:nvPr/>
              </p:nvSpPr>
              <p:spPr>
                <a:xfrm>
                  <a:off x="7676805" y="230202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Freeform: Shape 1144">
                  <a:extLst>
                    <a:ext uri="{FF2B5EF4-FFF2-40B4-BE49-F238E27FC236}">
                      <a16:creationId xmlns:a16="http://schemas.microsoft.com/office/drawing/2014/main" xmlns="" id="{761781D5-07A2-97EC-4771-03D2A3CB4803}"/>
                    </a:ext>
                  </a:extLst>
                </p:cNvPr>
                <p:cNvSpPr/>
                <p:nvPr/>
              </p:nvSpPr>
              <p:spPr>
                <a:xfrm>
                  <a:off x="7640238" y="233846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4" name="Graphic 487">
                <a:extLst>
                  <a:ext uri="{FF2B5EF4-FFF2-40B4-BE49-F238E27FC236}">
                    <a16:creationId xmlns:a16="http://schemas.microsoft.com/office/drawing/2014/main" xmlns="" id="{7A13E720-8752-5F94-4A3E-F2762F149513}"/>
                  </a:ext>
                </a:extLst>
              </p:cNvPr>
              <p:cNvGrpSpPr/>
              <p:nvPr/>
            </p:nvGrpSpPr>
            <p:grpSpPr>
              <a:xfrm>
                <a:off x="7616667" y="2302026"/>
                <a:ext cx="73006" cy="73006"/>
                <a:chOff x="7616667" y="2302026"/>
                <a:chExt cx="73006" cy="73006"/>
              </a:xfrm>
            </p:grpSpPr>
            <p:sp>
              <p:nvSpPr>
                <p:cNvPr id="1142" name="Freeform: Shape 1141">
                  <a:extLst>
                    <a:ext uri="{FF2B5EF4-FFF2-40B4-BE49-F238E27FC236}">
                      <a16:creationId xmlns:a16="http://schemas.microsoft.com/office/drawing/2014/main" xmlns="" id="{1D5C3993-F408-64F2-D0A9-6CD6B4F31580}"/>
                    </a:ext>
                  </a:extLst>
                </p:cNvPr>
                <p:cNvSpPr/>
                <p:nvPr/>
              </p:nvSpPr>
              <p:spPr>
                <a:xfrm>
                  <a:off x="7653234" y="230202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Freeform: Shape 1142">
                  <a:extLst>
                    <a:ext uri="{FF2B5EF4-FFF2-40B4-BE49-F238E27FC236}">
                      <a16:creationId xmlns:a16="http://schemas.microsoft.com/office/drawing/2014/main" xmlns="" id="{5D1C9896-FD03-9424-4A16-B902224F896C}"/>
                    </a:ext>
                  </a:extLst>
                </p:cNvPr>
                <p:cNvSpPr/>
                <p:nvPr/>
              </p:nvSpPr>
              <p:spPr>
                <a:xfrm>
                  <a:off x="7616667" y="233846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" name="Graphic 487">
                <a:extLst>
                  <a:ext uri="{FF2B5EF4-FFF2-40B4-BE49-F238E27FC236}">
                    <a16:creationId xmlns:a16="http://schemas.microsoft.com/office/drawing/2014/main" xmlns="" id="{87948C21-5E37-C12C-40CA-CB6FE85C83A4}"/>
                  </a:ext>
                </a:extLst>
              </p:cNvPr>
              <p:cNvGrpSpPr/>
              <p:nvPr/>
            </p:nvGrpSpPr>
            <p:grpSpPr>
              <a:xfrm>
                <a:off x="7600613" y="2302026"/>
                <a:ext cx="73006" cy="73006"/>
                <a:chOff x="7600613" y="2302026"/>
                <a:chExt cx="73006" cy="73006"/>
              </a:xfrm>
            </p:grpSpPr>
            <p:sp>
              <p:nvSpPr>
                <p:cNvPr id="1140" name="Freeform: Shape 1139">
                  <a:extLst>
                    <a:ext uri="{FF2B5EF4-FFF2-40B4-BE49-F238E27FC236}">
                      <a16:creationId xmlns:a16="http://schemas.microsoft.com/office/drawing/2014/main" xmlns="" id="{CF95CEEF-9FC3-26EA-B693-2DB2EA3975FC}"/>
                    </a:ext>
                  </a:extLst>
                </p:cNvPr>
                <p:cNvSpPr/>
                <p:nvPr/>
              </p:nvSpPr>
              <p:spPr>
                <a:xfrm>
                  <a:off x="7637053" y="230202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Freeform: Shape 1140">
                  <a:extLst>
                    <a:ext uri="{FF2B5EF4-FFF2-40B4-BE49-F238E27FC236}">
                      <a16:creationId xmlns:a16="http://schemas.microsoft.com/office/drawing/2014/main" xmlns="" id="{699D982F-6946-CB41-4FCE-806E828733E2}"/>
                    </a:ext>
                  </a:extLst>
                </p:cNvPr>
                <p:cNvSpPr/>
                <p:nvPr/>
              </p:nvSpPr>
              <p:spPr>
                <a:xfrm>
                  <a:off x="7600613" y="233846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6" name="Graphic 487">
                <a:extLst>
                  <a:ext uri="{FF2B5EF4-FFF2-40B4-BE49-F238E27FC236}">
                    <a16:creationId xmlns:a16="http://schemas.microsoft.com/office/drawing/2014/main" xmlns="" id="{9C8B3DA2-2E65-D7AA-2DBB-E4C47E0B73A7}"/>
                  </a:ext>
                </a:extLst>
              </p:cNvPr>
              <p:cNvGrpSpPr/>
              <p:nvPr/>
            </p:nvGrpSpPr>
            <p:grpSpPr>
              <a:xfrm>
                <a:off x="7577043" y="2302026"/>
                <a:ext cx="73006" cy="73006"/>
                <a:chOff x="7577043" y="2302026"/>
                <a:chExt cx="73006" cy="73006"/>
              </a:xfrm>
            </p:grpSpPr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xmlns="" id="{7B8618B5-14F2-B39F-53AE-858C4B907C8C}"/>
                    </a:ext>
                  </a:extLst>
                </p:cNvPr>
                <p:cNvSpPr/>
                <p:nvPr/>
              </p:nvSpPr>
              <p:spPr>
                <a:xfrm>
                  <a:off x="7613609" y="230202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xmlns="" id="{8D478D45-A634-0094-B434-E3398FD790F8}"/>
                    </a:ext>
                  </a:extLst>
                </p:cNvPr>
                <p:cNvSpPr/>
                <p:nvPr/>
              </p:nvSpPr>
              <p:spPr>
                <a:xfrm>
                  <a:off x="7577043" y="233846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7" name="Graphic 487">
                <a:extLst>
                  <a:ext uri="{FF2B5EF4-FFF2-40B4-BE49-F238E27FC236}">
                    <a16:creationId xmlns:a16="http://schemas.microsoft.com/office/drawing/2014/main" xmlns="" id="{180CE64F-5313-A325-E8C1-B86565BB47B0}"/>
                  </a:ext>
                </a:extLst>
              </p:cNvPr>
              <p:cNvGrpSpPr/>
              <p:nvPr/>
            </p:nvGrpSpPr>
            <p:grpSpPr>
              <a:xfrm>
                <a:off x="7552962" y="2302026"/>
                <a:ext cx="73006" cy="73006"/>
                <a:chOff x="7552962" y="2302026"/>
                <a:chExt cx="73006" cy="73006"/>
              </a:xfrm>
            </p:grpSpPr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xmlns="" id="{5535EB9F-A27B-A995-0919-BC7D905F45B4}"/>
                    </a:ext>
                  </a:extLst>
                </p:cNvPr>
                <p:cNvSpPr/>
                <p:nvPr/>
              </p:nvSpPr>
              <p:spPr>
                <a:xfrm>
                  <a:off x="7589401" y="230202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xmlns="" id="{1FF4E184-CB36-2D30-13F1-E0B06A2F6B76}"/>
                    </a:ext>
                  </a:extLst>
                </p:cNvPr>
                <p:cNvSpPr/>
                <p:nvPr/>
              </p:nvSpPr>
              <p:spPr>
                <a:xfrm>
                  <a:off x="7552962" y="233846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8" name="Graphic 487">
                <a:extLst>
                  <a:ext uri="{FF2B5EF4-FFF2-40B4-BE49-F238E27FC236}">
                    <a16:creationId xmlns:a16="http://schemas.microsoft.com/office/drawing/2014/main" xmlns="" id="{96C377E1-12FD-874F-10D0-6293987788A3}"/>
                  </a:ext>
                </a:extLst>
              </p:cNvPr>
              <p:cNvGrpSpPr/>
              <p:nvPr/>
            </p:nvGrpSpPr>
            <p:grpSpPr>
              <a:xfrm>
                <a:off x="7507349" y="2302026"/>
                <a:ext cx="73006" cy="73006"/>
                <a:chOff x="7507349" y="2302026"/>
                <a:chExt cx="73006" cy="73006"/>
              </a:xfrm>
            </p:grpSpPr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xmlns="" id="{FEC2624A-D252-F0AE-3838-608E159E70DE}"/>
                    </a:ext>
                  </a:extLst>
                </p:cNvPr>
                <p:cNvSpPr/>
                <p:nvPr/>
              </p:nvSpPr>
              <p:spPr>
                <a:xfrm>
                  <a:off x="7543788" y="2302026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xmlns="" id="{5CF21330-6270-E2F5-681E-A19710C2EE4D}"/>
                    </a:ext>
                  </a:extLst>
                </p:cNvPr>
                <p:cNvSpPr/>
                <p:nvPr/>
              </p:nvSpPr>
              <p:spPr>
                <a:xfrm>
                  <a:off x="7507349" y="2338465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aphic 487">
                <a:extLst>
                  <a:ext uri="{FF2B5EF4-FFF2-40B4-BE49-F238E27FC236}">
                    <a16:creationId xmlns:a16="http://schemas.microsoft.com/office/drawing/2014/main" xmlns="" id="{BBCFD864-BBF8-63BD-0866-6B3FCB1B1599}"/>
                  </a:ext>
                </a:extLst>
              </p:cNvPr>
              <p:cNvGrpSpPr/>
              <p:nvPr/>
            </p:nvGrpSpPr>
            <p:grpSpPr>
              <a:xfrm>
                <a:off x="7397904" y="2276417"/>
                <a:ext cx="73006" cy="73006"/>
                <a:chOff x="7397904" y="2276417"/>
                <a:chExt cx="73006" cy="73006"/>
              </a:xfrm>
            </p:grpSpPr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xmlns="" id="{CDE940E9-4BB5-84FE-4E26-A4ADDD30F053}"/>
                    </a:ext>
                  </a:extLst>
                </p:cNvPr>
                <p:cNvSpPr/>
                <p:nvPr/>
              </p:nvSpPr>
              <p:spPr>
                <a:xfrm>
                  <a:off x="7434470" y="227641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xmlns="" id="{9942FC2B-2F00-7293-423D-D8D072C0E94C}"/>
                    </a:ext>
                  </a:extLst>
                </p:cNvPr>
                <p:cNvSpPr/>
                <p:nvPr/>
              </p:nvSpPr>
              <p:spPr>
                <a:xfrm>
                  <a:off x="7397904" y="231298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aphic 487">
                <a:extLst>
                  <a:ext uri="{FF2B5EF4-FFF2-40B4-BE49-F238E27FC236}">
                    <a16:creationId xmlns:a16="http://schemas.microsoft.com/office/drawing/2014/main" xmlns="" id="{50D622FF-6422-E517-7780-13A30E051086}"/>
                  </a:ext>
                </a:extLst>
              </p:cNvPr>
              <p:cNvGrpSpPr/>
              <p:nvPr/>
            </p:nvGrpSpPr>
            <p:grpSpPr>
              <a:xfrm>
                <a:off x="6852460" y="2198442"/>
                <a:ext cx="73006" cy="73006"/>
                <a:chOff x="6852460" y="2198442"/>
                <a:chExt cx="73006" cy="73006"/>
              </a:xfrm>
            </p:grpSpPr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xmlns="" id="{BA055E8D-9967-3B81-2E7E-A737CF7173FF}"/>
                    </a:ext>
                  </a:extLst>
                </p:cNvPr>
                <p:cNvSpPr/>
                <p:nvPr/>
              </p:nvSpPr>
              <p:spPr>
                <a:xfrm>
                  <a:off x="6889027" y="219844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xmlns="" id="{B630B70D-F2BD-28CC-9520-4F25592E851F}"/>
                    </a:ext>
                  </a:extLst>
                </p:cNvPr>
                <p:cNvSpPr/>
                <p:nvPr/>
              </p:nvSpPr>
              <p:spPr>
                <a:xfrm>
                  <a:off x="6852460" y="2234881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1" name="Graphic 487">
                <a:extLst>
                  <a:ext uri="{FF2B5EF4-FFF2-40B4-BE49-F238E27FC236}">
                    <a16:creationId xmlns:a16="http://schemas.microsoft.com/office/drawing/2014/main" xmlns="" id="{D7590EC2-8D35-4CE6-C064-6ED27AC347E7}"/>
                  </a:ext>
                </a:extLst>
              </p:cNvPr>
              <p:cNvGrpSpPr/>
              <p:nvPr/>
            </p:nvGrpSpPr>
            <p:grpSpPr>
              <a:xfrm>
                <a:off x="6291600" y="2154867"/>
                <a:ext cx="73006" cy="73006"/>
                <a:chOff x="6291600" y="2154867"/>
                <a:chExt cx="73006" cy="73006"/>
              </a:xfrm>
            </p:grpSpPr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xmlns="" id="{860EF715-49FB-EF33-D8C4-A557A617A084}"/>
                    </a:ext>
                  </a:extLst>
                </p:cNvPr>
                <p:cNvSpPr/>
                <p:nvPr/>
              </p:nvSpPr>
              <p:spPr>
                <a:xfrm>
                  <a:off x="6328040" y="215486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xmlns="" id="{8C6205C5-BCA7-26EC-BD4B-10CFDF395960}"/>
                    </a:ext>
                  </a:extLst>
                </p:cNvPr>
                <p:cNvSpPr/>
                <p:nvPr/>
              </p:nvSpPr>
              <p:spPr>
                <a:xfrm>
                  <a:off x="6291600" y="219143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2" name="Graphic 487">
                <a:extLst>
                  <a:ext uri="{FF2B5EF4-FFF2-40B4-BE49-F238E27FC236}">
                    <a16:creationId xmlns:a16="http://schemas.microsoft.com/office/drawing/2014/main" xmlns="" id="{2EB0A890-FB92-1D78-8BCB-F05AD3157072}"/>
                  </a:ext>
                </a:extLst>
              </p:cNvPr>
              <p:cNvGrpSpPr/>
              <p:nvPr/>
            </p:nvGrpSpPr>
            <p:grpSpPr>
              <a:xfrm>
                <a:off x="6121635" y="2154867"/>
                <a:ext cx="73006" cy="73006"/>
                <a:chOff x="6121635" y="2154867"/>
                <a:chExt cx="73006" cy="73006"/>
              </a:xfrm>
            </p:grpSpPr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xmlns="" id="{FE7CC622-47F2-5B61-1F74-BC40049698EA}"/>
                    </a:ext>
                  </a:extLst>
                </p:cNvPr>
                <p:cNvSpPr/>
                <p:nvPr/>
              </p:nvSpPr>
              <p:spPr>
                <a:xfrm>
                  <a:off x="6158074" y="2154867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xmlns="" id="{49E45E3C-C54C-0FE8-1CCC-B9DED2E5A73E}"/>
                    </a:ext>
                  </a:extLst>
                </p:cNvPr>
                <p:cNvSpPr/>
                <p:nvPr/>
              </p:nvSpPr>
              <p:spPr>
                <a:xfrm>
                  <a:off x="6121635" y="219143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3" name="Graphic 487">
                <a:extLst>
                  <a:ext uri="{FF2B5EF4-FFF2-40B4-BE49-F238E27FC236}">
                    <a16:creationId xmlns:a16="http://schemas.microsoft.com/office/drawing/2014/main" xmlns="" id="{30B88A37-EF8A-4C20-B161-D7AC638C5D85}"/>
                  </a:ext>
                </a:extLst>
              </p:cNvPr>
              <p:cNvGrpSpPr/>
              <p:nvPr/>
            </p:nvGrpSpPr>
            <p:grpSpPr>
              <a:xfrm>
                <a:off x="5877772" y="2096131"/>
                <a:ext cx="73006" cy="73006"/>
                <a:chOff x="5877772" y="2096131"/>
                <a:chExt cx="73006" cy="73006"/>
              </a:xfrm>
            </p:grpSpPr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xmlns="" id="{771F4CDE-E919-D9A7-B844-067127540617}"/>
                    </a:ext>
                  </a:extLst>
                </p:cNvPr>
                <p:cNvSpPr/>
                <p:nvPr/>
              </p:nvSpPr>
              <p:spPr>
                <a:xfrm>
                  <a:off x="5914338" y="209613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xmlns="" id="{401501D5-A1C1-C462-71EE-FF9BF302A705}"/>
                    </a:ext>
                  </a:extLst>
                </p:cNvPr>
                <p:cNvSpPr/>
                <p:nvPr/>
              </p:nvSpPr>
              <p:spPr>
                <a:xfrm>
                  <a:off x="5877772" y="213269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4" name="Graphic 487">
                <a:extLst>
                  <a:ext uri="{FF2B5EF4-FFF2-40B4-BE49-F238E27FC236}">
                    <a16:creationId xmlns:a16="http://schemas.microsoft.com/office/drawing/2014/main" xmlns="" id="{94E5517F-6D46-2CA2-E104-CD848D06FA90}"/>
                  </a:ext>
                </a:extLst>
              </p:cNvPr>
              <p:cNvGrpSpPr/>
              <p:nvPr/>
            </p:nvGrpSpPr>
            <p:grpSpPr>
              <a:xfrm>
                <a:off x="5333475" y="2082371"/>
                <a:ext cx="73006" cy="73006"/>
                <a:chOff x="5333475" y="2082371"/>
                <a:chExt cx="73006" cy="73006"/>
              </a:xfrm>
            </p:grpSpPr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xmlns="" id="{570F5B3F-73A3-307C-7CEA-D725CA1089D7}"/>
                    </a:ext>
                  </a:extLst>
                </p:cNvPr>
                <p:cNvSpPr/>
                <p:nvPr/>
              </p:nvSpPr>
              <p:spPr>
                <a:xfrm>
                  <a:off x="5369914" y="208237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xmlns="" id="{781622B0-958F-B7E0-93C2-D6BFFB78F8D8}"/>
                    </a:ext>
                  </a:extLst>
                </p:cNvPr>
                <p:cNvSpPr/>
                <p:nvPr/>
              </p:nvSpPr>
              <p:spPr>
                <a:xfrm>
                  <a:off x="5333475" y="211881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5" name="Graphic 487">
                <a:extLst>
                  <a:ext uri="{FF2B5EF4-FFF2-40B4-BE49-F238E27FC236}">
                    <a16:creationId xmlns:a16="http://schemas.microsoft.com/office/drawing/2014/main" xmlns="" id="{6AD9BE35-874C-E23E-0298-155165D24DFE}"/>
                  </a:ext>
                </a:extLst>
              </p:cNvPr>
              <p:cNvGrpSpPr/>
              <p:nvPr/>
            </p:nvGrpSpPr>
            <p:grpSpPr>
              <a:xfrm>
                <a:off x="4874034" y="2049244"/>
                <a:ext cx="73006" cy="73006"/>
                <a:chOff x="4874034" y="2049244"/>
                <a:chExt cx="73006" cy="73006"/>
              </a:xfrm>
            </p:grpSpPr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xmlns="" id="{C48F456D-372C-5578-2C68-5FA0BAF3CA7F}"/>
                    </a:ext>
                  </a:extLst>
                </p:cNvPr>
                <p:cNvSpPr/>
                <p:nvPr/>
              </p:nvSpPr>
              <p:spPr>
                <a:xfrm>
                  <a:off x="4910600" y="204924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xmlns="" id="{D60CE0F3-3061-21A8-FD1F-3CA3FC726308}"/>
                    </a:ext>
                  </a:extLst>
                </p:cNvPr>
                <p:cNvSpPr/>
                <p:nvPr/>
              </p:nvSpPr>
              <p:spPr>
                <a:xfrm>
                  <a:off x="4874034" y="2085683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6" name="Graphic 487">
                <a:extLst>
                  <a:ext uri="{FF2B5EF4-FFF2-40B4-BE49-F238E27FC236}">
                    <a16:creationId xmlns:a16="http://schemas.microsoft.com/office/drawing/2014/main" xmlns="" id="{F1190408-82F5-E097-240E-B247A0EB475C}"/>
                  </a:ext>
                </a:extLst>
              </p:cNvPr>
              <p:cNvGrpSpPr/>
              <p:nvPr/>
            </p:nvGrpSpPr>
            <p:grpSpPr>
              <a:xfrm>
                <a:off x="4672343" y="2026438"/>
                <a:ext cx="73006" cy="73006"/>
                <a:chOff x="4672343" y="2026438"/>
                <a:chExt cx="73006" cy="73006"/>
              </a:xfrm>
            </p:grpSpPr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xmlns="" id="{ED24FF88-B4D1-A6C1-C8AC-061B74C4926A}"/>
                    </a:ext>
                  </a:extLst>
                </p:cNvPr>
                <p:cNvSpPr/>
                <p:nvPr/>
              </p:nvSpPr>
              <p:spPr>
                <a:xfrm>
                  <a:off x="4708910" y="2026438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xmlns="" id="{E3012E81-55EB-CD44-F522-FE337709D465}"/>
                    </a:ext>
                  </a:extLst>
                </p:cNvPr>
                <p:cNvSpPr/>
                <p:nvPr/>
              </p:nvSpPr>
              <p:spPr>
                <a:xfrm>
                  <a:off x="4672343" y="206287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7" name="Graphic 487">
                <a:extLst>
                  <a:ext uri="{FF2B5EF4-FFF2-40B4-BE49-F238E27FC236}">
                    <a16:creationId xmlns:a16="http://schemas.microsoft.com/office/drawing/2014/main" xmlns="" id="{E2E7510A-8870-360E-18D9-0585CA2522B9}"/>
                  </a:ext>
                </a:extLst>
              </p:cNvPr>
              <p:cNvGrpSpPr/>
              <p:nvPr/>
            </p:nvGrpSpPr>
            <p:grpSpPr>
              <a:xfrm>
                <a:off x="4603287" y="2026438"/>
                <a:ext cx="73006" cy="73006"/>
                <a:chOff x="4603287" y="2026438"/>
                <a:chExt cx="73006" cy="73006"/>
              </a:xfrm>
            </p:grpSpPr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xmlns="" id="{7DED65EE-2F81-B94A-873E-7A7DD08E7D85}"/>
                    </a:ext>
                  </a:extLst>
                </p:cNvPr>
                <p:cNvSpPr/>
                <p:nvPr/>
              </p:nvSpPr>
              <p:spPr>
                <a:xfrm>
                  <a:off x="4639854" y="2026438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xmlns="" id="{A4369EEA-F0DF-52FB-BC53-30D4632B835F}"/>
                    </a:ext>
                  </a:extLst>
                </p:cNvPr>
                <p:cNvSpPr/>
                <p:nvPr/>
              </p:nvSpPr>
              <p:spPr>
                <a:xfrm>
                  <a:off x="4603287" y="206287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8" name="Graphic 487">
                <a:extLst>
                  <a:ext uri="{FF2B5EF4-FFF2-40B4-BE49-F238E27FC236}">
                    <a16:creationId xmlns:a16="http://schemas.microsoft.com/office/drawing/2014/main" xmlns="" id="{0FF4C472-E367-39AF-9547-34A5A3F44077}"/>
                  </a:ext>
                </a:extLst>
              </p:cNvPr>
              <p:cNvGrpSpPr/>
              <p:nvPr/>
            </p:nvGrpSpPr>
            <p:grpSpPr>
              <a:xfrm>
                <a:off x="4228955" y="1940691"/>
                <a:ext cx="72878" cy="73006"/>
                <a:chOff x="4228955" y="1940691"/>
                <a:chExt cx="72878" cy="73006"/>
              </a:xfrm>
            </p:grpSpPr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xmlns="" id="{89730D24-AD1E-EBC4-6455-2A2171CA4BF9}"/>
                    </a:ext>
                  </a:extLst>
                </p:cNvPr>
                <p:cNvSpPr/>
                <p:nvPr/>
              </p:nvSpPr>
              <p:spPr>
                <a:xfrm>
                  <a:off x="4265395" y="194069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xmlns="" id="{450FB8A2-DD53-F5F2-E98F-C9885CEC5E00}"/>
                    </a:ext>
                  </a:extLst>
                </p:cNvPr>
                <p:cNvSpPr/>
                <p:nvPr/>
              </p:nvSpPr>
              <p:spPr>
                <a:xfrm>
                  <a:off x="4228955" y="1977257"/>
                  <a:ext cx="72878" cy="12741"/>
                </a:xfrm>
                <a:custGeom>
                  <a:avLst/>
                  <a:gdLst>
                    <a:gd name="connsiteX0" fmla="*/ 72879 w 72878"/>
                    <a:gd name="connsiteY0" fmla="*/ 0 h 12741"/>
                    <a:gd name="connsiteX1" fmla="*/ 0 w 72878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78" h="12741">
                      <a:moveTo>
                        <a:pt x="72879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9" name="Graphic 487">
                <a:extLst>
                  <a:ext uri="{FF2B5EF4-FFF2-40B4-BE49-F238E27FC236}">
                    <a16:creationId xmlns:a16="http://schemas.microsoft.com/office/drawing/2014/main" xmlns="" id="{EF3EB395-F4F6-6CD4-C61A-78616BC0167A}"/>
                  </a:ext>
                </a:extLst>
              </p:cNvPr>
              <p:cNvGrpSpPr/>
              <p:nvPr/>
            </p:nvGrpSpPr>
            <p:grpSpPr>
              <a:xfrm>
                <a:off x="4073515" y="1940691"/>
                <a:ext cx="73006" cy="73006"/>
                <a:chOff x="4073515" y="1940691"/>
                <a:chExt cx="73006" cy="73006"/>
              </a:xfrm>
            </p:grpSpPr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xmlns="" id="{7C2E2505-3FD5-0334-56A4-6EE805CE5C66}"/>
                    </a:ext>
                  </a:extLst>
                </p:cNvPr>
                <p:cNvSpPr/>
                <p:nvPr/>
              </p:nvSpPr>
              <p:spPr>
                <a:xfrm>
                  <a:off x="4109954" y="1940691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xmlns="" id="{42E9FEDF-3BF2-7794-2843-21CC39EF237A}"/>
                    </a:ext>
                  </a:extLst>
                </p:cNvPr>
                <p:cNvSpPr/>
                <p:nvPr/>
              </p:nvSpPr>
              <p:spPr>
                <a:xfrm>
                  <a:off x="4073515" y="197725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0" name="Graphic 487">
                <a:extLst>
                  <a:ext uri="{FF2B5EF4-FFF2-40B4-BE49-F238E27FC236}">
                    <a16:creationId xmlns:a16="http://schemas.microsoft.com/office/drawing/2014/main" xmlns="" id="{A1F2FA79-6187-883D-C850-9C43725DEA79}"/>
                  </a:ext>
                </a:extLst>
              </p:cNvPr>
              <p:cNvGrpSpPr/>
              <p:nvPr/>
            </p:nvGrpSpPr>
            <p:grpSpPr>
              <a:xfrm>
                <a:off x="3596873" y="1845388"/>
                <a:ext cx="73006" cy="73006"/>
                <a:chOff x="3596873" y="1845388"/>
                <a:chExt cx="73006" cy="73006"/>
              </a:xfrm>
            </p:grpSpPr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xmlns="" id="{EE56AA8B-659F-15E6-B03B-8F6263B9EF33}"/>
                    </a:ext>
                  </a:extLst>
                </p:cNvPr>
                <p:cNvSpPr/>
                <p:nvPr/>
              </p:nvSpPr>
              <p:spPr>
                <a:xfrm>
                  <a:off x="3633312" y="1845388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xmlns="" id="{09E496AE-B057-A462-C814-7F96D215BBA3}"/>
                    </a:ext>
                  </a:extLst>
                </p:cNvPr>
                <p:cNvSpPr/>
                <p:nvPr/>
              </p:nvSpPr>
              <p:spPr>
                <a:xfrm>
                  <a:off x="3596873" y="1881954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1" name="Graphic 487">
                <a:extLst>
                  <a:ext uri="{FF2B5EF4-FFF2-40B4-BE49-F238E27FC236}">
                    <a16:creationId xmlns:a16="http://schemas.microsoft.com/office/drawing/2014/main" xmlns="" id="{4651D6F8-077F-BAB6-555E-10974781939C}"/>
                  </a:ext>
                </a:extLst>
              </p:cNvPr>
              <p:cNvGrpSpPr/>
              <p:nvPr/>
            </p:nvGrpSpPr>
            <p:grpSpPr>
              <a:xfrm>
                <a:off x="3394418" y="1778370"/>
                <a:ext cx="73006" cy="73006"/>
                <a:chOff x="3394418" y="1778370"/>
                <a:chExt cx="73006" cy="73006"/>
              </a:xfrm>
            </p:grpSpPr>
            <p:sp>
              <p:nvSpPr>
                <p:cNvPr id="1108" name="Freeform: Shape 1107">
                  <a:extLst>
                    <a:ext uri="{FF2B5EF4-FFF2-40B4-BE49-F238E27FC236}">
                      <a16:creationId xmlns:a16="http://schemas.microsoft.com/office/drawing/2014/main" xmlns="" id="{FDFA96D2-31C5-5E85-B70D-765A1DB61AB0}"/>
                    </a:ext>
                  </a:extLst>
                </p:cNvPr>
                <p:cNvSpPr/>
                <p:nvPr/>
              </p:nvSpPr>
              <p:spPr>
                <a:xfrm>
                  <a:off x="3430985" y="177837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xmlns="" id="{57AFFFC2-F873-4B2D-9200-709D64B69B61}"/>
                    </a:ext>
                  </a:extLst>
                </p:cNvPr>
                <p:cNvSpPr/>
                <p:nvPr/>
              </p:nvSpPr>
              <p:spPr>
                <a:xfrm>
                  <a:off x="3394418" y="181493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2" name="Graphic 487">
                <a:extLst>
                  <a:ext uri="{FF2B5EF4-FFF2-40B4-BE49-F238E27FC236}">
                    <a16:creationId xmlns:a16="http://schemas.microsoft.com/office/drawing/2014/main" xmlns="" id="{B5515C29-8B0B-5376-03BD-1F0DF5B31D2D}"/>
                  </a:ext>
                </a:extLst>
              </p:cNvPr>
              <p:cNvGrpSpPr/>
              <p:nvPr/>
            </p:nvGrpSpPr>
            <p:grpSpPr>
              <a:xfrm>
                <a:off x="3363330" y="1778370"/>
                <a:ext cx="73006" cy="73006"/>
                <a:chOff x="3363330" y="1778370"/>
                <a:chExt cx="73006" cy="73006"/>
              </a:xfrm>
            </p:grpSpPr>
            <p:sp>
              <p:nvSpPr>
                <p:cNvPr id="1106" name="Freeform: Shape 1105">
                  <a:extLst>
                    <a:ext uri="{FF2B5EF4-FFF2-40B4-BE49-F238E27FC236}">
                      <a16:creationId xmlns:a16="http://schemas.microsoft.com/office/drawing/2014/main" xmlns="" id="{F470B917-B397-13F6-6AA1-C62A310D4E1F}"/>
                    </a:ext>
                  </a:extLst>
                </p:cNvPr>
                <p:cNvSpPr/>
                <p:nvPr/>
              </p:nvSpPr>
              <p:spPr>
                <a:xfrm>
                  <a:off x="3399897" y="177837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Freeform: Shape 1106">
                  <a:extLst>
                    <a:ext uri="{FF2B5EF4-FFF2-40B4-BE49-F238E27FC236}">
                      <a16:creationId xmlns:a16="http://schemas.microsoft.com/office/drawing/2014/main" xmlns="" id="{B811B483-923D-1272-A79C-DB1507E09FCB}"/>
                    </a:ext>
                  </a:extLst>
                </p:cNvPr>
                <p:cNvSpPr/>
                <p:nvPr/>
              </p:nvSpPr>
              <p:spPr>
                <a:xfrm>
                  <a:off x="3363330" y="181493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3" name="Graphic 487">
                <a:extLst>
                  <a:ext uri="{FF2B5EF4-FFF2-40B4-BE49-F238E27FC236}">
                    <a16:creationId xmlns:a16="http://schemas.microsoft.com/office/drawing/2014/main" xmlns="" id="{BF626E9F-6455-4C3D-5CAF-0CC0CF6BF79B}"/>
                  </a:ext>
                </a:extLst>
              </p:cNvPr>
              <p:cNvGrpSpPr/>
              <p:nvPr/>
            </p:nvGrpSpPr>
            <p:grpSpPr>
              <a:xfrm>
                <a:off x="3340524" y="1778370"/>
                <a:ext cx="73006" cy="73006"/>
                <a:chOff x="3340524" y="1778370"/>
                <a:chExt cx="73006" cy="73006"/>
              </a:xfrm>
            </p:grpSpPr>
            <p:sp>
              <p:nvSpPr>
                <p:cNvPr id="1104" name="Freeform: Shape 1103">
                  <a:extLst>
                    <a:ext uri="{FF2B5EF4-FFF2-40B4-BE49-F238E27FC236}">
                      <a16:creationId xmlns:a16="http://schemas.microsoft.com/office/drawing/2014/main" xmlns="" id="{957FCB2B-51C2-297A-93DB-84C6903257D8}"/>
                    </a:ext>
                  </a:extLst>
                </p:cNvPr>
                <p:cNvSpPr/>
                <p:nvPr/>
              </p:nvSpPr>
              <p:spPr>
                <a:xfrm>
                  <a:off x="3377090" y="177837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Freeform: Shape 1104">
                  <a:extLst>
                    <a:ext uri="{FF2B5EF4-FFF2-40B4-BE49-F238E27FC236}">
                      <a16:creationId xmlns:a16="http://schemas.microsoft.com/office/drawing/2014/main" xmlns="" id="{A6787CBB-96BE-E2A7-0717-1696501034AE}"/>
                    </a:ext>
                  </a:extLst>
                </p:cNvPr>
                <p:cNvSpPr/>
                <p:nvPr/>
              </p:nvSpPr>
              <p:spPr>
                <a:xfrm>
                  <a:off x="3340524" y="181493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4" name="Graphic 487">
                <a:extLst>
                  <a:ext uri="{FF2B5EF4-FFF2-40B4-BE49-F238E27FC236}">
                    <a16:creationId xmlns:a16="http://schemas.microsoft.com/office/drawing/2014/main" xmlns="" id="{FB1FF73A-E35B-6149-9DB4-FE32C4AFFDB9}"/>
                  </a:ext>
                </a:extLst>
              </p:cNvPr>
              <p:cNvGrpSpPr/>
              <p:nvPr/>
            </p:nvGrpSpPr>
            <p:grpSpPr>
              <a:xfrm>
                <a:off x="3099081" y="1705364"/>
                <a:ext cx="73006" cy="73006"/>
                <a:chOff x="3099081" y="1705364"/>
                <a:chExt cx="73006" cy="73006"/>
              </a:xfrm>
            </p:grpSpPr>
            <p:sp>
              <p:nvSpPr>
                <p:cNvPr id="1102" name="Freeform: Shape 1101">
                  <a:extLst>
                    <a:ext uri="{FF2B5EF4-FFF2-40B4-BE49-F238E27FC236}">
                      <a16:creationId xmlns:a16="http://schemas.microsoft.com/office/drawing/2014/main" xmlns="" id="{9231A2CF-3BFC-4609-5F66-29AE66EC3220}"/>
                    </a:ext>
                  </a:extLst>
                </p:cNvPr>
                <p:cNvSpPr/>
                <p:nvPr/>
              </p:nvSpPr>
              <p:spPr>
                <a:xfrm>
                  <a:off x="3135520" y="1705364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Freeform: Shape 1102">
                  <a:extLst>
                    <a:ext uri="{FF2B5EF4-FFF2-40B4-BE49-F238E27FC236}">
                      <a16:creationId xmlns:a16="http://schemas.microsoft.com/office/drawing/2014/main" xmlns="" id="{0E2E7B14-C605-A0B0-C0AD-121325EE7F74}"/>
                    </a:ext>
                  </a:extLst>
                </p:cNvPr>
                <p:cNvSpPr/>
                <p:nvPr/>
              </p:nvSpPr>
              <p:spPr>
                <a:xfrm>
                  <a:off x="3099081" y="1741930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5" name="Graphic 487">
                <a:extLst>
                  <a:ext uri="{FF2B5EF4-FFF2-40B4-BE49-F238E27FC236}">
                    <a16:creationId xmlns:a16="http://schemas.microsoft.com/office/drawing/2014/main" xmlns="" id="{6CE836B0-E2C3-F6B0-6AC8-9839C9F66A77}"/>
                  </a:ext>
                </a:extLst>
              </p:cNvPr>
              <p:cNvGrpSpPr/>
              <p:nvPr/>
            </p:nvGrpSpPr>
            <p:grpSpPr>
              <a:xfrm>
                <a:off x="2911533" y="1661152"/>
                <a:ext cx="73006" cy="73006"/>
                <a:chOff x="2911533" y="1661152"/>
                <a:chExt cx="73006" cy="73006"/>
              </a:xfrm>
            </p:grpSpPr>
            <p:sp>
              <p:nvSpPr>
                <p:cNvPr id="1100" name="Freeform: Shape 1099">
                  <a:extLst>
                    <a:ext uri="{FF2B5EF4-FFF2-40B4-BE49-F238E27FC236}">
                      <a16:creationId xmlns:a16="http://schemas.microsoft.com/office/drawing/2014/main" xmlns="" id="{CDDB3CC2-A06F-577C-0AC9-948598ED2BB5}"/>
                    </a:ext>
                  </a:extLst>
                </p:cNvPr>
                <p:cNvSpPr/>
                <p:nvPr/>
              </p:nvSpPr>
              <p:spPr>
                <a:xfrm>
                  <a:off x="2948100" y="166115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Freeform: Shape 1100">
                  <a:extLst>
                    <a:ext uri="{FF2B5EF4-FFF2-40B4-BE49-F238E27FC236}">
                      <a16:creationId xmlns:a16="http://schemas.microsoft.com/office/drawing/2014/main" xmlns="" id="{A4F89976-0680-A68F-4030-D147F614BE1B}"/>
                    </a:ext>
                  </a:extLst>
                </p:cNvPr>
                <p:cNvSpPr/>
                <p:nvPr/>
              </p:nvSpPr>
              <p:spPr>
                <a:xfrm>
                  <a:off x="2911533" y="169771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6" name="Graphic 487">
                <a:extLst>
                  <a:ext uri="{FF2B5EF4-FFF2-40B4-BE49-F238E27FC236}">
                    <a16:creationId xmlns:a16="http://schemas.microsoft.com/office/drawing/2014/main" xmlns="" id="{0D08AEC7-2C97-C0B1-56F9-466B7B17548B}"/>
                  </a:ext>
                </a:extLst>
              </p:cNvPr>
              <p:cNvGrpSpPr/>
              <p:nvPr/>
            </p:nvGrpSpPr>
            <p:grpSpPr>
              <a:xfrm>
                <a:off x="2781702" y="1597702"/>
                <a:ext cx="73006" cy="73006"/>
                <a:chOff x="2781702" y="1597702"/>
                <a:chExt cx="73006" cy="73006"/>
              </a:xfrm>
            </p:grpSpPr>
            <p:sp>
              <p:nvSpPr>
                <p:cNvPr id="1098" name="Freeform: Shape 1097">
                  <a:extLst>
                    <a:ext uri="{FF2B5EF4-FFF2-40B4-BE49-F238E27FC236}">
                      <a16:creationId xmlns:a16="http://schemas.microsoft.com/office/drawing/2014/main" xmlns="" id="{A296C2E2-6A10-8BDC-5ACD-18ACD9FA13D6}"/>
                    </a:ext>
                  </a:extLst>
                </p:cNvPr>
                <p:cNvSpPr/>
                <p:nvPr/>
              </p:nvSpPr>
              <p:spPr>
                <a:xfrm>
                  <a:off x="2818269" y="159770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Freeform: Shape 1098">
                  <a:extLst>
                    <a:ext uri="{FF2B5EF4-FFF2-40B4-BE49-F238E27FC236}">
                      <a16:creationId xmlns:a16="http://schemas.microsoft.com/office/drawing/2014/main" xmlns="" id="{848113C0-EC9A-40F6-F998-819D0FD1FFE9}"/>
                    </a:ext>
                  </a:extLst>
                </p:cNvPr>
                <p:cNvSpPr/>
                <p:nvPr/>
              </p:nvSpPr>
              <p:spPr>
                <a:xfrm>
                  <a:off x="2781702" y="1634141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7" name="Graphic 487">
                <a:extLst>
                  <a:ext uri="{FF2B5EF4-FFF2-40B4-BE49-F238E27FC236}">
                    <a16:creationId xmlns:a16="http://schemas.microsoft.com/office/drawing/2014/main" xmlns="" id="{19A3BBF4-61F7-7700-9ED6-DB66F7120DF8}"/>
                  </a:ext>
                </a:extLst>
              </p:cNvPr>
              <p:cNvGrpSpPr/>
              <p:nvPr/>
            </p:nvGrpSpPr>
            <p:grpSpPr>
              <a:xfrm>
                <a:off x="2702963" y="1597702"/>
                <a:ext cx="73006" cy="73006"/>
                <a:chOff x="2702963" y="1597702"/>
                <a:chExt cx="73006" cy="73006"/>
              </a:xfrm>
            </p:grpSpPr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xmlns="" id="{048B50DB-BE9E-FB42-2843-6CFC0B99AFD1}"/>
                    </a:ext>
                  </a:extLst>
                </p:cNvPr>
                <p:cNvSpPr/>
                <p:nvPr/>
              </p:nvSpPr>
              <p:spPr>
                <a:xfrm>
                  <a:off x="2739529" y="159770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xmlns="" id="{F6B25A21-1996-8621-258B-34AA5A479158}"/>
                    </a:ext>
                  </a:extLst>
                </p:cNvPr>
                <p:cNvSpPr/>
                <p:nvPr/>
              </p:nvSpPr>
              <p:spPr>
                <a:xfrm>
                  <a:off x="2702963" y="1634141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8" name="Graphic 487">
                <a:extLst>
                  <a:ext uri="{FF2B5EF4-FFF2-40B4-BE49-F238E27FC236}">
                    <a16:creationId xmlns:a16="http://schemas.microsoft.com/office/drawing/2014/main" xmlns="" id="{8FDF366C-CB3D-4CB1-6402-E8A5A4C25D69}"/>
                  </a:ext>
                </a:extLst>
              </p:cNvPr>
              <p:cNvGrpSpPr/>
              <p:nvPr/>
            </p:nvGrpSpPr>
            <p:grpSpPr>
              <a:xfrm>
                <a:off x="1674889" y="1469910"/>
                <a:ext cx="73006" cy="73006"/>
                <a:chOff x="1674889" y="1469910"/>
                <a:chExt cx="73006" cy="73006"/>
              </a:xfrm>
            </p:grpSpPr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xmlns="" id="{6801C039-5680-6C9E-E13A-2FB36E4BE5B2}"/>
                    </a:ext>
                  </a:extLst>
                </p:cNvPr>
                <p:cNvSpPr/>
                <p:nvPr/>
              </p:nvSpPr>
              <p:spPr>
                <a:xfrm>
                  <a:off x="1711328" y="1469910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xmlns="" id="{4CE32A9E-B6E3-562D-6FFA-E1B9D6EC4AC8}"/>
                    </a:ext>
                  </a:extLst>
                </p:cNvPr>
                <p:cNvSpPr/>
                <p:nvPr/>
              </p:nvSpPr>
              <p:spPr>
                <a:xfrm>
                  <a:off x="1674889" y="150634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9" name="Graphic 487">
                <a:extLst>
                  <a:ext uri="{FF2B5EF4-FFF2-40B4-BE49-F238E27FC236}">
                    <a16:creationId xmlns:a16="http://schemas.microsoft.com/office/drawing/2014/main" xmlns="" id="{90E507BB-D02D-3ACF-055A-D11630021DE5}"/>
                  </a:ext>
                </a:extLst>
              </p:cNvPr>
              <p:cNvGrpSpPr/>
              <p:nvPr/>
            </p:nvGrpSpPr>
            <p:grpSpPr>
              <a:xfrm>
                <a:off x="2638748" y="1552089"/>
                <a:ext cx="73006" cy="73006"/>
                <a:chOff x="2638748" y="1552089"/>
                <a:chExt cx="73006" cy="73006"/>
              </a:xfrm>
            </p:grpSpPr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xmlns="" id="{0338A218-9484-A69F-FE4E-5E713FED85CA}"/>
                    </a:ext>
                  </a:extLst>
                </p:cNvPr>
                <p:cNvSpPr/>
                <p:nvPr/>
              </p:nvSpPr>
              <p:spPr>
                <a:xfrm>
                  <a:off x="2675187" y="155208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xmlns="" id="{C397346F-8F63-194D-8894-2A2998F8734E}"/>
                    </a:ext>
                  </a:extLst>
                </p:cNvPr>
                <p:cNvSpPr/>
                <p:nvPr/>
              </p:nvSpPr>
              <p:spPr>
                <a:xfrm>
                  <a:off x="2638748" y="158852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0" name="Graphic 487">
                <a:extLst>
                  <a:ext uri="{FF2B5EF4-FFF2-40B4-BE49-F238E27FC236}">
                    <a16:creationId xmlns:a16="http://schemas.microsoft.com/office/drawing/2014/main" xmlns="" id="{66DE5549-42C4-F9B0-514E-1DBDB307E2FE}"/>
                  </a:ext>
                </a:extLst>
              </p:cNvPr>
              <p:cNvGrpSpPr/>
              <p:nvPr/>
            </p:nvGrpSpPr>
            <p:grpSpPr>
              <a:xfrm>
                <a:off x="2561410" y="1552089"/>
                <a:ext cx="73006" cy="73006"/>
                <a:chOff x="2561410" y="1552089"/>
                <a:chExt cx="73006" cy="73006"/>
              </a:xfrm>
            </p:grpSpPr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xmlns="" id="{CDAA3F40-6932-6A73-3C12-BA0905676E14}"/>
                    </a:ext>
                  </a:extLst>
                </p:cNvPr>
                <p:cNvSpPr/>
                <p:nvPr/>
              </p:nvSpPr>
              <p:spPr>
                <a:xfrm>
                  <a:off x="2597849" y="155208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xmlns="" id="{15B86799-7D1E-5B75-E1D6-59E2BA825960}"/>
                    </a:ext>
                  </a:extLst>
                </p:cNvPr>
                <p:cNvSpPr/>
                <p:nvPr/>
              </p:nvSpPr>
              <p:spPr>
                <a:xfrm>
                  <a:off x="2561410" y="1588528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1" name="Graphic 487">
                <a:extLst>
                  <a:ext uri="{FF2B5EF4-FFF2-40B4-BE49-F238E27FC236}">
                    <a16:creationId xmlns:a16="http://schemas.microsoft.com/office/drawing/2014/main" xmlns="" id="{84EE4B40-F542-6D8D-BD41-C089948A2FE3}"/>
                  </a:ext>
                </a:extLst>
              </p:cNvPr>
              <p:cNvGrpSpPr/>
              <p:nvPr/>
            </p:nvGrpSpPr>
            <p:grpSpPr>
              <a:xfrm>
                <a:off x="4563917" y="2026438"/>
                <a:ext cx="73006" cy="73006"/>
                <a:chOff x="4563917" y="2026438"/>
                <a:chExt cx="73006" cy="73006"/>
              </a:xfrm>
            </p:grpSpPr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xmlns="" id="{32351BB0-B01C-80E5-A901-F65220ACD28B}"/>
                    </a:ext>
                  </a:extLst>
                </p:cNvPr>
                <p:cNvSpPr/>
                <p:nvPr/>
              </p:nvSpPr>
              <p:spPr>
                <a:xfrm>
                  <a:off x="4600484" y="2026438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xmlns="" id="{FAC54ECA-A575-73CC-0D7D-0733301D04FD}"/>
                    </a:ext>
                  </a:extLst>
                </p:cNvPr>
                <p:cNvSpPr/>
                <p:nvPr/>
              </p:nvSpPr>
              <p:spPr>
                <a:xfrm>
                  <a:off x="4563917" y="2062877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2" name="Graphic 487">
                <a:extLst>
                  <a:ext uri="{FF2B5EF4-FFF2-40B4-BE49-F238E27FC236}">
                    <a16:creationId xmlns:a16="http://schemas.microsoft.com/office/drawing/2014/main" xmlns="" id="{2AFA8FDD-4138-5106-D6F5-EF19F19368BA}"/>
                  </a:ext>
                </a:extLst>
              </p:cNvPr>
              <p:cNvGrpSpPr/>
              <p:nvPr/>
            </p:nvGrpSpPr>
            <p:grpSpPr>
              <a:xfrm>
                <a:off x="8782981" y="2581309"/>
                <a:ext cx="73006" cy="73006"/>
                <a:chOff x="8782981" y="2581309"/>
                <a:chExt cx="73006" cy="73006"/>
              </a:xfrm>
            </p:grpSpPr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xmlns="" id="{CD55EC62-524F-114E-CCF3-D322AB414517}"/>
                    </a:ext>
                  </a:extLst>
                </p:cNvPr>
                <p:cNvSpPr/>
                <p:nvPr/>
              </p:nvSpPr>
              <p:spPr>
                <a:xfrm>
                  <a:off x="8819420" y="2581309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xmlns="" id="{54662B92-D036-B853-E463-55737152F4CD}"/>
                    </a:ext>
                  </a:extLst>
                </p:cNvPr>
                <p:cNvSpPr/>
                <p:nvPr/>
              </p:nvSpPr>
              <p:spPr>
                <a:xfrm>
                  <a:off x="8782981" y="2617876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3" name="Graphic 487">
                <a:extLst>
                  <a:ext uri="{FF2B5EF4-FFF2-40B4-BE49-F238E27FC236}">
                    <a16:creationId xmlns:a16="http://schemas.microsoft.com/office/drawing/2014/main" xmlns="" id="{0644B158-707D-B836-3884-F5F163F4213D}"/>
                  </a:ext>
                </a:extLst>
              </p:cNvPr>
              <p:cNvGrpSpPr/>
              <p:nvPr/>
            </p:nvGrpSpPr>
            <p:grpSpPr>
              <a:xfrm>
                <a:off x="9445132" y="2626922"/>
                <a:ext cx="73006" cy="73006"/>
                <a:chOff x="9445132" y="2626922"/>
                <a:chExt cx="73006" cy="73006"/>
              </a:xfrm>
            </p:grpSpPr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xmlns="" id="{E75B85ED-860D-8271-1213-5B4E9C4117FB}"/>
                    </a:ext>
                  </a:extLst>
                </p:cNvPr>
                <p:cNvSpPr/>
                <p:nvPr/>
              </p:nvSpPr>
              <p:spPr>
                <a:xfrm>
                  <a:off x="9481571" y="2626922"/>
                  <a:ext cx="12741" cy="73006"/>
                </a:xfrm>
                <a:custGeom>
                  <a:avLst/>
                  <a:gdLst>
                    <a:gd name="connsiteX0" fmla="*/ 0 w 12741"/>
                    <a:gd name="connsiteY0" fmla="*/ 0 h 73006"/>
                    <a:gd name="connsiteX1" fmla="*/ 0 w 12741"/>
                    <a:gd name="connsiteY1" fmla="*/ 73006 h 7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1" h="73006">
                      <a:moveTo>
                        <a:pt x="0" y="0"/>
                      </a:moveTo>
                      <a:lnTo>
                        <a:pt x="0" y="73006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xmlns="" id="{CFFEAF03-2CE7-F0F5-F76C-463A04C9C78B}"/>
                    </a:ext>
                  </a:extLst>
                </p:cNvPr>
                <p:cNvSpPr/>
                <p:nvPr/>
              </p:nvSpPr>
              <p:spPr>
                <a:xfrm>
                  <a:off x="9445132" y="2663489"/>
                  <a:ext cx="73006" cy="12741"/>
                </a:xfrm>
                <a:custGeom>
                  <a:avLst/>
                  <a:gdLst>
                    <a:gd name="connsiteX0" fmla="*/ 73006 w 73006"/>
                    <a:gd name="connsiteY0" fmla="*/ 0 h 12741"/>
                    <a:gd name="connsiteX1" fmla="*/ 0 w 73006"/>
                    <a:gd name="connsiteY1" fmla="*/ 0 h 1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006" h="12741">
                      <a:moveTo>
                        <a:pt x="73006" y="0"/>
                      </a:moveTo>
                      <a:lnTo>
                        <a:pt x="0" y="0"/>
                      </a:lnTo>
                    </a:path>
                  </a:pathLst>
                </a:custGeom>
                <a:ln w="28575" cap="flat">
                  <a:solidFill>
                    <a:srgbClr val="E1471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454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53" name="TextBox 952">
              <a:extLst>
                <a:ext uri="{FF2B5EF4-FFF2-40B4-BE49-F238E27FC236}">
                  <a16:creationId xmlns:a16="http://schemas.microsoft.com/office/drawing/2014/main" xmlns="" id="{01FE0B7C-DA76-36C3-DC27-4FE28BA61186}"/>
                </a:ext>
              </a:extLst>
            </p:cNvPr>
            <p:cNvSpPr txBox="1"/>
            <p:nvPr/>
          </p:nvSpPr>
          <p:spPr>
            <a:xfrm>
              <a:off x="7441836" y="1856939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83%</a:t>
              </a:r>
            </a:p>
          </p:txBody>
        </p:sp>
        <p:sp>
          <p:nvSpPr>
            <p:cNvPr id="954" name="TextBox 953">
              <a:extLst>
                <a:ext uri="{FF2B5EF4-FFF2-40B4-BE49-F238E27FC236}">
                  <a16:creationId xmlns:a16="http://schemas.microsoft.com/office/drawing/2014/main" xmlns="" id="{244C73D3-AC34-71CE-9D4F-9147282A255B}"/>
                </a:ext>
              </a:extLst>
            </p:cNvPr>
            <p:cNvSpPr txBox="1"/>
            <p:nvPr/>
          </p:nvSpPr>
          <p:spPr>
            <a:xfrm>
              <a:off x="7439080" y="248648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77%</a:t>
              </a:r>
            </a:p>
          </p:txBody>
        </p:sp>
        <p:sp>
          <p:nvSpPr>
            <p:cNvPr id="956" name="TextBox 955">
              <a:extLst>
                <a:ext uri="{FF2B5EF4-FFF2-40B4-BE49-F238E27FC236}">
                  <a16:creationId xmlns:a16="http://schemas.microsoft.com/office/drawing/2014/main" xmlns="" id="{65B08D02-7C48-B328-ADE1-E58B9A9C5266}"/>
                </a:ext>
              </a:extLst>
            </p:cNvPr>
            <p:cNvSpPr txBox="1"/>
            <p:nvPr/>
          </p:nvSpPr>
          <p:spPr>
            <a:xfrm>
              <a:off x="2528414" y="4443352"/>
              <a:ext cx="37252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follow-up: 65.9 mo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044E954-E7F6-930B-6B0F-023ACF700F66}"/>
                </a:ext>
              </a:extLst>
            </p:cNvPr>
            <p:cNvGrpSpPr/>
            <p:nvPr/>
          </p:nvGrpSpPr>
          <p:grpSpPr>
            <a:xfrm>
              <a:off x="153374" y="5370732"/>
              <a:ext cx="10470186" cy="318696"/>
              <a:chOff x="-8676" y="5544357"/>
              <a:chExt cx="10470186" cy="318696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898254E8-FC6A-B895-7E29-4B1DBD994B09}"/>
                  </a:ext>
                </a:extLst>
              </p:cNvPr>
              <p:cNvSpPr txBox="1"/>
              <p:nvPr/>
            </p:nvSpPr>
            <p:spPr>
              <a:xfrm>
                <a:off x="2020491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178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B1F0ED2-7BC9-93A7-BE98-506ADDD93CA7}"/>
                  </a:ext>
                </a:extLst>
              </p:cNvPr>
              <p:cNvSpPr txBox="1"/>
              <p:nvPr/>
            </p:nvSpPr>
            <p:spPr>
              <a:xfrm>
                <a:off x="2523360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64C775C-C4AB-703E-C564-BEAF7CD4F775}"/>
                  </a:ext>
                </a:extLst>
              </p:cNvPr>
              <p:cNvSpPr txBox="1"/>
              <p:nvPr/>
            </p:nvSpPr>
            <p:spPr>
              <a:xfrm>
                <a:off x="3026231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CF8D2E69-1009-8EC1-6F0D-E2BA157F3DF2}"/>
                  </a:ext>
                </a:extLst>
              </p:cNvPr>
              <p:cNvSpPr txBox="1"/>
              <p:nvPr/>
            </p:nvSpPr>
            <p:spPr>
              <a:xfrm>
                <a:off x="3529101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149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B8E3586B-54FF-0F98-1D83-718F7C08431F}"/>
                  </a:ext>
                </a:extLst>
              </p:cNvPr>
              <p:cNvSpPr txBox="1"/>
              <p:nvPr/>
            </p:nvSpPr>
            <p:spPr>
              <a:xfrm>
                <a:off x="4031970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144</a:t>
                </a: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xmlns="" id="{5FE7AFDB-1379-476B-E510-CB38F5FA47EB}"/>
                  </a:ext>
                </a:extLst>
              </p:cNvPr>
              <p:cNvSpPr txBox="1"/>
              <p:nvPr/>
            </p:nvSpPr>
            <p:spPr>
              <a:xfrm>
                <a:off x="4534841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137</a:t>
                </a: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xmlns="" id="{31F81BF7-6DBF-0A9C-EBA0-41CF470F1831}"/>
                  </a:ext>
                </a:extLst>
              </p:cNvPr>
              <p:cNvSpPr txBox="1"/>
              <p:nvPr/>
            </p:nvSpPr>
            <p:spPr>
              <a:xfrm>
                <a:off x="5540581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130</a:t>
                </a: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xmlns="" id="{EEF85CE6-231F-BF9F-1FA0-08B884552AE0}"/>
                  </a:ext>
                </a:extLst>
              </p:cNvPr>
              <p:cNvSpPr txBox="1"/>
              <p:nvPr/>
            </p:nvSpPr>
            <p:spPr>
              <a:xfrm>
                <a:off x="6546321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120</a:t>
                </a: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xmlns="" id="{6EC3815A-CF6B-1FFB-D00B-5D8D903EAF9C}"/>
                  </a:ext>
                </a:extLst>
              </p:cNvPr>
              <p:cNvSpPr txBox="1"/>
              <p:nvPr/>
            </p:nvSpPr>
            <p:spPr>
              <a:xfrm>
                <a:off x="7049190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110</a:t>
                </a: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xmlns="" id="{AF638FEF-9435-38EB-46D5-995A5A209677}"/>
                  </a:ext>
                </a:extLst>
              </p:cNvPr>
              <p:cNvSpPr txBox="1"/>
              <p:nvPr/>
            </p:nvSpPr>
            <p:spPr>
              <a:xfrm>
                <a:off x="7599724" y="5555276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xmlns="" id="{20D4637E-5563-2D7B-540B-4DC7CC5B2228}"/>
                  </a:ext>
                </a:extLst>
              </p:cNvPr>
              <p:cNvSpPr txBox="1"/>
              <p:nvPr/>
            </p:nvSpPr>
            <p:spPr>
              <a:xfrm>
                <a:off x="8106550" y="5555276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63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xmlns="" id="{026D3DAE-451B-2575-F89E-D731466CD5E4}"/>
                  </a:ext>
                </a:extLst>
              </p:cNvPr>
              <p:cNvSpPr txBox="1"/>
              <p:nvPr/>
            </p:nvSpPr>
            <p:spPr>
              <a:xfrm>
                <a:off x="8613376" y="5555276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</a:t>
                </a: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xmlns="" id="{9AC631EC-A060-7A2C-CF0F-CD0BEDD40D33}"/>
                  </a:ext>
                </a:extLst>
              </p:cNvPr>
              <p:cNvSpPr txBox="1"/>
              <p:nvPr/>
            </p:nvSpPr>
            <p:spPr>
              <a:xfrm>
                <a:off x="9120201" y="5555276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xmlns="" id="{A010C60B-89F7-D778-3BAC-0CA51BC185A4}"/>
                  </a:ext>
                </a:extLst>
              </p:cNvPr>
              <p:cNvSpPr txBox="1"/>
              <p:nvPr/>
            </p:nvSpPr>
            <p:spPr>
              <a:xfrm>
                <a:off x="9674691" y="555527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xmlns="" id="{7612C883-F8EB-919F-9E0E-96FFD2795459}"/>
                  </a:ext>
                </a:extLst>
              </p:cNvPr>
              <p:cNvSpPr txBox="1"/>
              <p:nvPr/>
            </p:nvSpPr>
            <p:spPr>
              <a:xfrm>
                <a:off x="10185472" y="555527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47" name="TextBox 946">
                <a:extLst>
                  <a:ext uri="{FF2B5EF4-FFF2-40B4-BE49-F238E27FC236}">
                    <a16:creationId xmlns:a16="http://schemas.microsoft.com/office/drawing/2014/main" xmlns="" id="{4A2FD1B9-4408-0B27-36EA-A3F500393FD8}"/>
                  </a:ext>
                </a:extLst>
              </p:cNvPr>
              <p:cNvSpPr txBox="1"/>
              <p:nvPr/>
            </p:nvSpPr>
            <p:spPr>
              <a:xfrm>
                <a:off x="5037710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131</a:t>
                </a:r>
              </a:p>
            </p:txBody>
          </p:sp>
          <p:sp>
            <p:nvSpPr>
              <p:cNvPr id="949" name="TextBox 948">
                <a:extLst>
                  <a:ext uri="{FF2B5EF4-FFF2-40B4-BE49-F238E27FC236}">
                    <a16:creationId xmlns:a16="http://schemas.microsoft.com/office/drawing/2014/main" xmlns="" id="{7678F63F-7501-DD97-301C-C7BF66DAF33D}"/>
                  </a:ext>
                </a:extLst>
              </p:cNvPr>
              <p:cNvSpPr txBox="1"/>
              <p:nvPr/>
            </p:nvSpPr>
            <p:spPr>
              <a:xfrm>
                <a:off x="6043450" y="555527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126</a:t>
                </a:r>
              </a:p>
            </p:txBody>
          </p:sp>
          <p:sp>
            <p:nvSpPr>
              <p:cNvPr id="2105" name="TextBox 2104">
                <a:extLst>
                  <a:ext uri="{FF2B5EF4-FFF2-40B4-BE49-F238E27FC236}">
                    <a16:creationId xmlns:a16="http://schemas.microsoft.com/office/drawing/2014/main" xmlns="" id="{F3976913-9FCF-88B0-BD6F-D24FA097A460}"/>
                  </a:ext>
                </a:extLst>
              </p:cNvPr>
              <p:cNvSpPr txBox="1"/>
              <p:nvPr/>
            </p:nvSpPr>
            <p:spPr>
              <a:xfrm>
                <a:off x="-8676" y="5544357"/>
                <a:ext cx="20874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87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Lenalidomide + rituximab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55D264A-CBAD-8C99-4E8B-19C7CED199AE}"/>
                </a:ext>
              </a:extLst>
            </p:cNvPr>
            <p:cNvGrpSpPr/>
            <p:nvPr/>
          </p:nvGrpSpPr>
          <p:grpSpPr>
            <a:xfrm>
              <a:off x="842665" y="5577890"/>
              <a:ext cx="9780895" cy="320029"/>
              <a:chOff x="680615" y="5856445"/>
              <a:chExt cx="9780895" cy="320029"/>
            </a:xfrm>
          </p:grpSpPr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xmlns="" id="{D6AD271F-88FA-341C-A9BB-270DE0754FA7}"/>
                  </a:ext>
                </a:extLst>
              </p:cNvPr>
              <p:cNvSpPr txBox="1"/>
              <p:nvPr/>
            </p:nvSpPr>
            <p:spPr>
              <a:xfrm>
                <a:off x="2020491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180</a:t>
                </a: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xmlns="" id="{61B20216-D899-1235-791B-498570DD8808}"/>
                  </a:ext>
                </a:extLst>
              </p:cNvPr>
              <p:cNvSpPr txBox="1"/>
              <p:nvPr/>
            </p:nvSpPr>
            <p:spPr>
              <a:xfrm>
                <a:off x="2523360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176</a:t>
                </a:r>
              </a:p>
            </p:txBody>
          </p: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xmlns="" id="{AED402A5-9F8D-D353-4C7D-3C95C896A818}"/>
                  </a:ext>
                </a:extLst>
              </p:cNvPr>
              <p:cNvSpPr txBox="1"/>
              <p:nvPr/>
            </p:nvSpPr>
            <p:spPr>
              <a:xfrm>
                <a:off x="3026231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167</a:t>
                </a: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xmlns="" id="{FB46DC68-F403-24EA-89F1-63246D0AFCEF}"/>
                  </a:ext>
                </a:extLst>
              </p:cNvPr>
              <p:cNvSpPr txBox="1"/>
              <p:nvPr/>
            </p:nvSpPr>
            <p:spPr>
              <a:xfrm>
                <a:off x="3529101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151</a:t>
                </a: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xmlns="" id="{695E195B-A4F5-41AF-D7D9-BD09D8A3BD30}"/>
                  </a:ext>
                </a:extLst>
              </p:cNvPr>
              <p:cNvSpPr txBox="1"/>
              <p:nvPr/>
            </p:nvSpPr>
            <p:spPr>
              <a:xfrm>
                <a:off x="4031970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143</a:t>
                </a: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xmlns="" id="{7A40D8B5-FB79-39D2-2115-47B5C48381D7}"/>
                  </a:ext>
                </a:extLst>
              </p:cNvPr>
              <p:cNvSpPr txBox="1"/>
              <p:nvPr/>
            </p:nvSpPr>
            <p:spPr>
              <a:xfrm>
                <a:off x="4534841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135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xmlns="" id="{92AD4996-2601-7926-0BAA-7AD01FBFC97E}"/>
                  </a:ext>
                </a:extLst>
              </p:cNvPr>
              <p:cNvSpPr txBox="1"/>
              <p:nvPr/>
            </p:nvSpPr>
            <p:spPr>
              <a:xfrm>
                <a:off x="5540581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129</a:t>
                </a:r>
              </a:p>
            </p:txBody>
          </p: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xmlns="" id="{877288D2-8003-C2B2-6644-2D2E8934B9A5}"/>
                  </a:ext>
                </a:extLst>
              </p:cNvPr>
              <p:cNvSpPr txBox="1"/>
              <p:nvPr/>
            </p:nvSpPr>
            <p:spPr>
              <a:xfrm>
                <a:off x="6546321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121</a:t>
                </a: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xmlns="" id="{CDDEC62D-C7DC-6DE0-E21C-7038529A2E1C}"/>
                  </a:ext>
                </a:extLst>
              </p:cNvPr>
              <p:cNvSpPr txBox="1"/>
              <p:nvPr/>
            </p:nvSpPr>
            <p:spPr>
              <a:xfrm>
                <a:off x="7049190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108</a:t>
                </a:r>
              </a:p>
            </p:txBody>
          </p:sp>
          <p:sp>
            <p:nvSpPr>
              <p:cNvPr id="930" name="TextBox 929">
                <a:extLst>
                  <a:ext uri="{FF2B5EF4-FFF2-40B4-BE49-F238E27FC236}">
                    <a16:creationId xmlns:a16="http://schemas.microsoft.com/office/drawing/2014/main" xmlns="" id="{5CDFCF15-AEB4-209D-E8F9-3B42954480AC}"/>
                  </a:ext>
                </a:extLst>
              </p:cNvPr>
              <p:cNvSpPr txBox="1"/>
              <p:nvPr/>
            </p:nvSpPr>
            <p:spPr>
              <a:xfrm>
                <a:off x="7599724" y="58686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87</a:t>
                </a:r>
              </a:p>
            </p:txBody>
          </p:sp>
          <p:sp>
            <p:nvSpPr>
              <p:cNvPr id="932" name="TextBox 931">
                <a:extLst>
                  <a:ext uri="{FF2B5EF4-FFF2-40B4-BE49-F238E27FC236}">
                    <a16:creationId xmlns:a16="http://schemas.microsoft.com/office/drawing/2014/main" xmlns="" id="{EA041223-2165-481B-E6A6-39D110FB91B3}"/>
                  </a:ext>
                </a:extLst>
              </p:cNvPr>
              <p:cNvSpPr txBox="1"/>
              <p:nvPr/>
            </p:nvSpPr>
            <p:spPr>
              <a:xfrm>
                <a:off x="8106550" y="58686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53</a:t>
                </a:r>
              </a:p>
            </p:txBody>
          </p:sp>
          <p:sp>
            <p:nvSpPr>
              <p:cNvPr id="935" name="TextBox 934">
                <a:extLst>
                  <a:ext uri="{FF2B5EF4-FFF2-40B4-BE49-F238E27FC236}">
                    <a16:creationId xmlns:a16="http://schemas.microsoft.com/office/drawing/2014/main" xmlns="" id="{D7CA2A39-0D10-B789-848B-4AC8D433B056}"/>
                  </a:ext>
                </a:extLst>
              </p:cNvPr>
              <p:cNvSpPr txBox="1"/>
              <p:nvPr/>
            </p:nvSpPr>
            <p:spPr>
              <a:xfrm>
                <a:off x="8613376" y="58686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936" name="TextBox 935">
                <a:extLst>
                  <a:ext uri="{FF2B5EF4-FFF2-40B4-BE49-F238E27FC236}">
                    <a16:creationId xmlns:a16="http://schemas.microsoft.com/office/drawing/2014/main" xmlns="" id="{B00F96A7-D92E-B367-C91B-34F36D1F22A9}"/>
                  </a:ext>
                </a:extLst>
              </p:cNvPr>
              <p:cNvSpPr txBox="1"/>
              <p:nvPr/>
            </p:nvSpPr>
            <p:spPr>
              <a:xfrm>
                <a:off x="9120201" y="586869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xmlns="" id="{480E66CC-740E-2926-7CBC-7399CAF5D53D}"/>
                  </a:ext>
                </a:extLst>
              </p:cNvPr>
              <p:cNvSpPr txBox="1"/>
              <p:nvPr/>
            </p:nvSpPr>
            <p:spPr>
              <a:xfrm>
                <a:off x="9674691" y="58686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938" name="TextBox 937">
                <a:extLst>
                  <a:ext uri="{FF2B5EF4-FFF2-40B4-BE49-F238E27FC236}">
                    <a16:creationId xmlns:a16="http://schemas.microsoft.com/office/drawing/2014/main" xmlns="" id="{07C10EEC-B027-3F22-0892-03B1A697666E}"/>
                  </a:ext>
                </a:extLst>
              </p:cNvPr>
              <p:cNvSpPr txBox="1"/>
              <p:nvPr/>
            </p:nvSpPr>
            <p:spPr>
              <a:xfrm>
                <a:off x="10185472" y="586869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48" name="TextBox 947">
                <a:extLst>
                  <a:ext uri="{FF2B5EF4-FFF2-40B4-BE49-F238E27FC236}">
                    <a16:creationId xmlns:a16="http://schemas.microsoft.com/office/drawing/2014/main" xmlns="" id="{A6721009-9BF7-7838-2C8E-DD63869CACCD}"/>
                  </a:ext>
                </a:extLst>
              </p:cNvPr>
              <p:cNvSpPr txBox="1"/>
              <p:nvPr/>
            </p:nvSpPr>
            <p:spPr>
              <a:xfrm>
                <a:off x="5037710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132</a:t>
                </a:r>
              </a:p>
            </p:txBody>
          </p:sp>
          <p:sp>
            <p:nvSpPr>
              <p:cNvPr id="950" name="TextBox 949">
                <a:extLst>
                  <a:ext uri="{FF2B5EF4-FFF2-40B4-BE49-F238E27FC236}">
                    <a16:creationId xmlns:a16="http://schemas.microsoft.com/office/drawing/2014/main" xmlns="" id="{0CD5D183-7A11-5A38-97BF-B1BF7FE35570}"/>
                  </a:ext>
                </a:extLst>
              </p:cNvPr>
              <p:cNvSpPr txBox="1"/>
              <p:nvPr/>
            </p:nvSpPr>
            <p:spPr>
              <a:xfrm>
                <a:off x="6043450" y="5868697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125</a:t>
                </a:r>
              </a:p>
            </p:txBody>
          </p:sp>
          <p:sp>
            <p:nvSpPr>
              <p:cNvPr id="2106" name="TextBox 2105">
                <a:extLst>
                  <a:ext uri="{FF2B5EF4-FFF2-40B4-BE49-F238E27FC236}">
                    <a16:creationId xmlns:a16="http://schemas.microsoft.com/office/drawing/2014/main" xmlns="" id="{657B5962-E981-FB60-2CD5-DE44D54699AD}"/>
                  </a:ext>
                </a:extLst>
              </p:cNvPr>
              <p:cNvSpPr txBox="1"/>
              <p:nvPr/>
            </p:nvSpPr>
            <p:spPr>
              <a:xfrm>
                <a:off x="680615" y="5856445"/>
                <a:ext cx="1398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1471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PBO + rituximab</a:t>
                </a:r>
              </a:p>
            </p:txBody>
          </p:sp>
        </p:grpSp>
        <p:sp>
          <p:nvSpPr>
            <p:cNvPr id="2107" name="TextBox 2106">
              <a:extLst>
                <a:ext uri="{FF2B5EF4-FFF2-40B4-BE49-F238E27FC236}">
                  <a16:creationId xmlns:a16="http://schemas.microsoft.com/office/drawing/2014/main" xmlns="" id="{F31B88F1-5EDD-480B-DE39-B7FBBCFECDC2}"/>
                </a:ext>
              </a:extLst>
            </p:cNvPr>
            <p:cNvSpPr txBox="1"/>
            <p:nvPr/>
          </p:nvSpPr>
          <p:spPr>
            <a:xfrm>
              <a:off x="725646" y="5198952"/>
              <a:ext cx="1515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 at Risk, n</a:t>
              </a:r>
              <a:endPara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xmlns="" id="{B8D897C4-951C-51E1-396C-7055E55135A7}"/>
                </a:ext>
              </a:extLst>
            </p:cNvPr>
            <p:cNvSpPr txBox="1"/>
            <p:nvPr/>
          </p:nvSpPr>
          <p:spPr>
            <a:xfrm>
              <a:off x="5622239" y="2635530"/>
              <a:ext cx="12698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OS</a:t>
              </a:r>
            </a:p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Mo, (95% CI)</a:t>
              </a: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xmlns="" id="{FA0AC658-F4BA-9DA6-E4C9-ADCAED540420}"/>
                </a:ext>
              </a:extLst>
            </p:cNvPr>
            <p:cNvSpPr txBox="1"/>
            <p:nvPr/>
          </p:nvSpPr>
          <p:spPr>
            <a:xfrm>
              <a:off x="5696779" y="3140776"/>
              <a:ext cx="11208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 (NE-NE)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xmlns="" id="{BDEA6164-FEA1-35D7-9F65-8C45F4BFCD77}"/>
                </a:ext>
              </a:extLst>
            </p:cNvPr>
            <p:cNvSpPr txBox="1"/>
            <p:nvPr/>
          </p:nvSpPr>
          <p:spPr>
            <a:xfrm>
              <a:off x="5696779" y="3408087"/>
              <a:ext cx="11208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 (NE-NE)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xmlns="" id="{F809EF4D-84FA-74CB-66B3-77AC7CEDEA9A}"/>
                </a:ext>
              </a:extLst>
            </p:cNvPr>
            <p:cNvSpPr txBox="1"/>
            <p:nvPr/>
          </p:nvSpPr>
          <p:spPr>
            <a:xfrm>
              <a:off x="3777174" y="3784368"/>
              <a:ext cx="29327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HR: 0.59 (95% CI: 0.37-0.95; </a:t>
              </a:r>
              <a:b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= .0285)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xmlns="" id="{424EE72B-B38D-42F4-DBAF-871112A48345}"/>
                </a:ext>
              </a:extLst>
            </p:cNvPr>
            <p:cNvCxnSpPr/>
            <p:nvPr/>
          </p:nvCxnSpPr>
          <p:spPr>
            <a:xfrm>
              <a:off x="3149016" y="3313259"/>
              <a:ext cx="207543" cy="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</a:ln>
            <a:effectLst/>
          </p:spPr>
        </p:cxnSp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xmlns="" id="{35571AEF-CE96-BFA7-9F37-B6E5F0583B3D}"/>
                </a:ext>
              </a:extLst>
            </p:cNvPr>
            <p:cNvSpPr txBox="1"/>
            <p:nvPr/>
          </p:nvSpPr>
          <p:spPr>
            <a:xfrm>
              <a:off x="3346248" y="3140772"/>
              <a:ext cx="230223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Lenalidomide + rituximab</a:t>
              </a:r>
            </a:p>
          </p:txBody>
        </p:sp>
        <p:sp>
          <p:nvSpPr>
            <p:cNvPr id="2054" name="TextBox 2053">
              <a:extLst>
                <a:ext uri="{FF2B5EF4-FFF2-40B4-BE49-F238E27FC236}">
                  <a16:creationId xmlns:a16="http://schemas.microsoft.com/office/drawing/2014/main" xmlns="" id="{118449BC-6750-ABF1-7DD5-152BCC18075E}"/>
                </a:ext>
              </a:extLst>
            </p:cNvPr>
            <p:cNvSpPr txBox="1"/>
            <p:nvPr/>
          </p:nvSpPr>
          <p:spPr>
            <a:xfrm>
              <a:off x="3346248" y="3417612"/>
              <a:ext cx="15327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PBO + rituximab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55" name="Straight Connector 2054">
              <a:extLst>
                <a:ext uri="{FF2B5EF4-FFF2-40B4-BE49-F238E27FC236}">
                  <a16:creationId xmlns:a16="http://schemas.microsoft.com/office/drawing/2014/main" xmlns="" id="{1D411EE3-C6C6-7031-5A3F-AE581EB7425D}"/>
                </a:ext>
              </a:extLst>
            </p:cNvPr>
            <p:cNvCxnSpPr/>
            <p:nvPr/>
          </p:nvCxnSpPr>
          <p:spPr>
            <a:xfrm>
              <a:off x="3149015" y="3596639"/>
              <a:ext cx="207544" cy="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</a:ln>
            <a:effectLst/>
          </p:spPr>
        </p:cxn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xmlns="" id="{A125A85B-8D6A-343F-AA64-A50D5E7D4818}"/>
                </a:ext>
              </a:extLst>
            </p:cNvPr>
            <p:cNvSpPr txBox="1"/>
            <p:nvPr/>
          </p:nvSpPr>
          <p:spPr bwMode="auto">
            <a:xfrm>
              <a:off x="6760564" y="1340194"/>
              <a:ext cx="13674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5-Yr OS Rate</a:t>
              </a:r>
            </a:p>
          </p:txBody>
        </p: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xmlns="" id="{E67DA624-E73A-847D-F036-D2A106D169CF}"/>
                </a:ext>
              </a:extLst>
            </p:cNvPr>
            <p:cNvSpPr txBox="1"/>
            <p:nvPr/>
          </p:nvSpPr>
          <p:spPr>
            <a:xfrm>
              <a:off x="8685867" y="1800486"/>
              <a:ext cx="230223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Lenalidomide + rituximab</a:t>
              </a:r>
            </a:p>
          </p:txBody>
        </p:sp>
        <p:sp>
          <p:nvSpPr>
            <p:cNvPr id="2058" name="TextBox 2057">
              <a:extLst>
                <a:ext uri="{FF2B5EF4-FFF2-40B4-BE49-F238E27FC236}">
                  <a16:creationId xmlns:a16="http://schemas.microsoft.com/office/drawing/2014/main" xmlns="" id="{062A8E9A-C5FF-8EA3-04FE-86DEB0484C39}"/>
                </a:ext>
              </a:extLst>
            </p:cNvPr>
            <p:cNvSpPr txBox="1"/>
            <p:nvPr/>
          </p:nvSpPr>
          <p:spPr>
            <a:xfrm>
              <a:off x="8685867" y="2868892"/>
              <a:ext cx="15327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PBO + rituximab</a:t>
              </a:r>
              <a:endPara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9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31979B-E568-2EBA-1105-3353F6F3F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962525"/>
            <a:ext cx="10877550" cy="1201738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GB" sz="2200" u="sng" dirty="0">
                <a:solidFill>
                  <a:srgbClr val="FF0000"/>
                </a:solidFill>
              </a:rPr>
              <a:t>Most common grade 3/4 TEAE was </a:t>
            </a:r>
            <a:r>
              <a:rPr lang="pt-BR" sz="2200" u="sng" dirty="0">
                <a:solidFill>
                  <a:srgbClr val="FF0000"/>
                </a:solidFill>
              </a:rPr>
              <a:t>neutropenia: 50% with lenalidomide + ritixumab vs</a:t>
            </a:r>
            <a:br>
              <a:rPr lang="pt-BR" sz="2200" u="sng" dirty="0">
                <a:solidFill>
                  <a:srgbClr val="FF0000"/>
                </a:solidFill>
              </a:rPr>
            </a:br>
            <a:r>
              <a:rPr lang="pt-BR" sz="2200" u="sng" dirty="0">
                <a:solidFill>
                  <a:srgbClr val="FF0000"/>
                </a:solidFill>
              </a:rPr>
              <a:t>13% with PBO + rituximab</a:t>
            </a:r>
            <a:endParaRPr lang="en-GB" sz="2200" u="sng" dirty="0">
              <a:solidFill>
                <a:srgbClr val="FF0000"/>
              </a:solidFill>
            </a:endParaRPr>
          </a:p>
          <a:p>
            <a:pPr lvl="0"/>
            <a:r>
              <a:rPr lang="en-GB" sz="2200" dirty="0"/>
              <a:t>No new safety signals detected in updated safety analysis as compared to primary analysis, including no increase in secondary malignancies</a:t>
            </a:r>
          </a:p>
          <a:p>
            <a:endParaRPr lang="en-US" sz="2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ECE0A8D2-0CD1-BEAF-5886-E591B986E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GB" sz="3733" dirty="0"/>
              <a:t>AUGMENT: 5-Yr Safety (ASH 2022)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66CD6A37-D27F-94F4-5BB5-DF7B8BC06A13}"/>
              </a:ext>
            </a:extLst>
          </p:cNvPr>
          <p:cNvSpPr txBox="1">
            <a:spLocks/>
          </p:cNvSpPr>
          <p:nvPr/>
        </p:nvSpPr>
        <p:spPr>
          <a:xfrm>
            <a:off x="325902" y="80789"/>
            <a:ext cx="11435077" cy="1711795"/>
          </a:xfrm>
          <a:prstGeom prst="rect">
            <a:avLst/>
          </a:prstGeom>
        </p:spPr>
        <p:txBody>
          <a:bodyPr vert="horz" lIns="126000" tIns="5400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6026" indent="-256026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755885" indent="-341367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1182594" indent="-268217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1609304" indent="-304792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121914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9545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object 55">
            <a:extLst>
              <a:ext uri="{FF2B5EF4-FFF2-40B4-BE49-F238E27FC236}">
                <a16:creationId xmlns:a16="http://schemas.microsoft.com/office/drawing/2014/main" xmlns="" id="{D5831581-09C1-E76D-E24D-D1F41976DCE8}"/>
              </a:ext>
            </a:extLst>
          </p:cNvPr>
          <p:cNvGraphicFramePr>
            <a:graphicFrameLocks/>
          </p:cNvGraphicFramePr>
          <p:nvPr/>
        </p:nvGraphicFramePr>
        <p:xfrm>
          <a:off x="605019" y="1498782"/>
          <a:ext cx="10586855" cy="3383280"/>
        </p:xfrm>
        <a:graphic>
          <a:graphicData uri="http://schemas.openxmlformats.org/drawingml/2006/table">
            <a:tbl>
              <a:tblPr firstRow="1" bandRow="1"/>
              <a:tblGrid>
                <a:gridCol w="4580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9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6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5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31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US" sz="1600" b="1" spc="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TEAE, n (%)</a:t>
                      </a:r>
                    </a:p>
                  </a:txBody>
                  <a:tcPr marL="118872" marR="11887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Lenalidomide + Rituximab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 = 176)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PBO + Rituximab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 = 180)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4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Any grade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rebuchet MS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Related to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 PBO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Related to rituximab</a:t>
                      </a:r>
                    </a:p>
                  </a:txBody>
                  <a:tcPr marL="118872" marR="118872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174 (99)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159 (90)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134 (76)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173 (96)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118 (66)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105 (58)</a:t>
                      </a: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51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Grade 3/4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Related to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 PBO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Related to rituximab</a:t>
                      </a:r>
                    </a:p>
                  </a:txBody>
                  <a:tcPr marL="118872" marR="118872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121 (69)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101 (57)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57 (32)</a:t>
                      </a: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58 (32)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38 (21)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20 (11)</a:t>
                      </a: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6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Grade 5</a:t>
                      </a:r>
                      <a:endParaRPr sz="1600" b="1" baseline="30000" dirty="0">
                        <a:solidFill>
                          <a:schemeClr val="bg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118872" marR="118872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2 (1)</a:t>
                      </a: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2 (1)</a:t>
                      </a: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51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Serious (any grade)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rebuchet MS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Related to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lenalidomide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 PBO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Related to rituximab</a:t>
                      </a:r>
                    </a:p>
                  </a:txBody>
                  <a:tcPr marL="118872" marR="118872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45 (26)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23 (13)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13 (7)</a:t>
                      </a: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+mj-lt"/>
                          <a:cs typeface="Trebuchet MS"/>
                        </a:rPr>
                        <a:t>25 (14)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8 (4)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rebuchet MS"/>
                        </a:rPr>
                        <a:t>4 (2)</a:t>
                      </a:r>
                    </a:p>
                  </a:txBody>
                  <a:tcPr marL="118872" marR="1188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3188994"/>
                  </a:ext>
                </a:extLst>
              </a:tr>
            </a:tbl>
          </a:graphicData>
        </a:graphic>
      </p:graphicFrame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6DFB870E-2A27-4308-4B8D-3F8B231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11" y="6375061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Leonard. ASH 2022. Abstr 230.</a:t>
            </a:r>
          </a:p>
        </p:txBody>
      </p:sp>
    </p:spTree>
    <p:extLst>
      <p:ext uri="{BB962C8B-B14F-4D97-AF65-F5344CB8AC3E}">
        <p14:creationId xmlns:p14="http://schemas.microsoft.com/office/powerpoint/2010/main" xmlns="" val="41926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01907-8054-1445-AD45-7BE50165D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GB" dirty="0"/>
              <a:t>ASCT vs No ASCT for Early Progressing FL</a:t>
            </a:r>
            <a:endParaRPr lang="en-US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2AFC5714-32B2-244B-A865-00A68088C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201074"/>
            <a:ext cx="5589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Casulo. Biol Blood Marrow Transplant. 2018;24:1163. 2. Manna. Leuk Lymphoma. 2019;60:133. 3. Jurinovic. Biol Blood Marrow Transplant. 2018;24:1172.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xmlns="" id="{C63A0EC6-8E38-4593-AC23-9F8AA5EF8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0654371"/>
              </p:ext>
            </p:extLst>
          </p:nvPr>
        </p:nvGraphicFramePr>
        <p:xfrm>
          <a:off x="522288" y="1604916"/>
          <a:ext cx="11253623" cy="4389216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5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4153837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Casulo et al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[1]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Manna et al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[2]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Jurunovic et al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[3]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Patient cohorts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NLCS and CIBMTR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Calgary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GLSG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058733"/>
                  </a:ext>
                </a:extLst>
              </a:tr>
              <a:tr h="304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Patient population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Failure to achieve at least a PR or early relapse ≤ 2 yrs on frontline rituximab-based CIT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Early relapse ≤ 2 yrs following frontline CIT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Progressive, relapsed, or refractory disease ≤ 2 yrs on systemic frontline therapy*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217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ASCT cohort: 175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Non-ASCT cohort: 174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ASCT cohort: 50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Non-ASCT cohort: 34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ASCT cohort: 52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Non-ASCT cohort: 46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327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5-Yr PFS,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 reported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 reported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ASCT cohort: 51%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Non-ASCT cohort: 19%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&lt; .0001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310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5-Yr OS,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ASCT cohort: 67%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Non-ASCT cohort: 60%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 .16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ASCT cohort: 85%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Non-ASCT cohort: 58%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 .001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ASCT cohort: 77%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Non-ASCT cohort: 59%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 .031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1283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5AE289-C285-4468-B4AA-ECB0282D6604}"/>
              </a:ext>
            </a:extLst>
          </p:cNvPr>
          <p:cNvSpPr txBox="1"/>
          <p:nvPr/>
        </p:nvSpPr>
        <p:spPr bwMode="auto">
          <a:xfrm>
            <a:off x="5700216" y="6047185"/>
            <a:ext cx="50460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 ≤ 65 yrs of age.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Excludes patients with cytoreduction failure.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E8588B-577A-4049-9750-0AD627FC3B7F}"/>
              </a:ext>
            </a:extLst>
          </p:cNvPr>
          <p:cNvSpPr/>
          <p:nvPr/>
        </p:nvSpPr>
        <p:spPr bwMode="auto">
          <a:xfrm>
            <a:off x="514359" y="5062675"/>
            <a:ext cx="11227027" cy="93145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089B994B-CFF7-F740-8AEA-521A7B86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Follicular Lymphoma and </a:t>
            </a:r>
            <a:r>
              <a:rPr lang="en-US" i="1" dirty="0"/>
              <a:t>EZH2</a:t>
            </a:r>
            <a:r>
              <a:rPr lang="en-US" dirty="0"/>
              <a:t>: Tazemetostat</a:t>
            </a:r>
          </a:p>
        </p:txBody>
      </p:sp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xmlns="" id="{15B9F286-C21D-45F3-74BB-39962622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4928765"/>
            <a:ext cx="10688629" cy="150834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200" dirty="0"/>
              <a:t>EZH2:</a:t>
            </a:r>
            <a:r>
              <a:rPr lang="en-GB" sz="2200" i="1" dirty="0"/>
              <a:t> </a:t>
            </a:r>
            <a:r>
              <a:rPr lang="en-GB" sz="2200" dirty="0"/>
              <a:t>an epigenetic regulator of gene expression and cell fate decisions</a:t>
            </a:r>
            <a:endParaRPr lang="en-GB" sz="2200" baseline="30000" dirty="0"/>
          </a:p>
          <a:p>
            <a:pPr lvl="1"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</a:rPr>
              <a:t>In normal B-cell biology, EZH2 regulates germinal center formation</a:t>
            </a:r>
            <a:endParaRPr lang="en-GB" sz="2000" b="1" baseline="30000" dirty="0">
              <a:solidFill>
                <a:srgbClr val="FF0000"/>
              </a:solidFill>
            </a:endParaRPr>
          </a:p>
          <a:p>
            <a:pPr lvl="1"/>
            <a:r>
              <a:rPr lang="en-GB" sz="2000" b="1" i="1" dirty="0">
                <a:solidFill>
                  <a:srgbClr val="FF0000"/>
                </a:solidFill>
              </a:rPr>
              <a:t>EZH2</a:t>
            </a:r>
            <a:r>
              <a:rPr lang="en-GB" sz="2000" b="1" dirty="0">
                <a:solidFill>
                  <a:srgbClr val="FF0000"/>
                </a:solidFill>
              </a:rPr>
              <a:t> mutations can lead to oncogenic transformation by locking B-cells in germinal state and preventing terminal differentiation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xmlns="" id="{4EA3F196-9BBD-7C48-A586-936B85D91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9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Gan. Biomark Res. 2018;6:10. Béguelin. Cancer Cell. 2013;23:677. Tazemetostat PI.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775380-49B0-42C5-AEF8-6F1245647A42}"/>
              </a:ext>
            </a:extLst>
          </p:cNvPr>
          <p:cNvSpPr/>
          <p:nvPr/>
        </p:nvSpPr>
        <p:spPr bwMode="auto">
          <a:xfrm>
            <a:off x="916154" y="1623552"/>
            <a:ext cx="3895635" cy="378256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52000">
                <a:schemeClr val="tx1">
                  <a:lumMod val="65000"/>
                </a:schemeClr>
              </a:gs>
              <a:gs pos="100000">
                <a:schemeClr val="tx1">
                  <a:lumMod val="95000"/>
                </a:schemeClr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D3AEBFD-8AE6-45F0-8E01-035C628636B1}"/>
              </a:ext>
            </a:extLst>
          </p:cNvPr>
          <p:cNvGrpSpPr/>
          <p:nvPr/>
        </p:nvGrpSpPr>
        <p:grpSpPr>
          <a:xfrm>
            <a:off x="1513171" y="2123488"/>
            <a:ext cx="2542083" cy="1578877"/>
            <a:chOff x="5172898" y="2493536"/>
            <a:chExt cx="3017992" cy="18278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3910A4F-3AC3-46E7-8394-76EBFF5F7F93}"/>
                </a:ext>
              </a:extLst>
            </p:cNvPr>
            <p:cNvGrpSpPr/>
            <p:nvPr/>
          </p:nvGrpSpPr>
          <p:grpSpPr>
            <a:xfrm>
              <a:off x="5172898" y="2493536"/>
              <a:ext cx="3017992" cy="1827888"/>
              <a:chOff x="7499753" y="2493536"/>
              <a:chExt cx="3017992" cy="182788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79D47F7D-2733-4CF2-974B-7647ED375321}"/>
                  </a:ext>
                </a:extLst>
              </p:cNvPr>
              <p:cNvSpPr/>
              <p:nvPr/>
            </p:nvSpPr>
            <p:spPr bwMode="auto">
              <a:xfrm>
                <a:off x="7499753" y="2493536"/>
                <a:ext cx="3017992" cy="18278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90000"/>
                      <a:shade val="30000"/>
                      <a:satMod val="115000"/>
                    </a:schemeClr>
                  </a:gs>
                  <a:gs pos="50000">
                    <a:schemeClr val="tx2">
                      <a:lumMod val="90000"/>
                    </a:schemeClr>
                  </a:gs>
                  <a:gs pos="100000">
                    <a:schemeClr val="tx1">
                      <a:lumMod val="95000"/>
                    </a:schemeClr>
                  </a:gs>
                </a:gsLst>
                <a:lin ang="0" scaled="1"/>
                <a:tileRect/>
              </a:gradFill>
              <a:ln w="0">
                <a:solidFill>
                  <a:schemeClr val="tx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639A0A10-55CE-476D-BCA4-A35FD8BC6C38}"/>
                  </a:ext>
                </a:extLst>
              </p:cNvPr>
              <p:cNvSpPr/>
              <p:nvPr/>
            </p:nvSpPr>
            <p:spPr bwMode="auto">
              <a:xfrm>
                <a:off x="7823182" y="2690644"/>
                <a:ext cx="2539985" cy="14335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90000"/>
                    </a:schemeClr>
                  </a:gs>
                  <a:gs pos="50000">
                    <a:schemeClr val="tx1">
                      <a:lumMod val="85000"/>
                    </a:schemeClr>
                  </a:gs>
                  <a:gs pos="100000">
                    <a:schemeClr val="tx1">
                      <a:lumMod val="95000"/>
                    </a:schemeClr>
                  </a:gs>
                </a:gsLst>
                <a:lin ang="0" scaled="1"/>
                <a:tileRect/>
              </a:gradFill>
              <a:ln w="0">
                <a:solidFill>
                  <a:schemeClr val="tx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D6169FD4-8F2D-4BC5-9132-3543E9F803BE}"/>
                </a:ext>
              </a:extLst>
            </p:cNvPr>
            <p:cNvSpPr/>
            <p:nvPr/>
          </p:nvSpPr>
          <p:spPr bwMode="auto">
            <a:xfrm>
              <a:off x="5590343" y="2751503"/>
              <a:ext cx="2085690" cy="129899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</a:schemeClr>
                </a:gs>
                <a:gs pos="96262">
                  <a:schemeClr val="tx1"/>
                </a:gs>
                <a:gs pos="0">
                  <a:schemeClr val="tx1">
                    <a:lumMod val="85000"/>
                  </a:schemeClr>
                </a:gs>
              </a:gsLst>
              <a:lin ang="0" scaled="1"/>
              <a:tileRect/>
            </a:gradFill>
            <a:ln w="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D1EE5E6-DA76-764D-9017-1948A8FC59AF}"/>
              </a:ext>
            </a:extLst>
          </p:cNvPr>
          <p:cNvSpPr txBox="1">
            <a:spLocks noChangeAspect="1"/>
          </p:cNvSpPr>
          <p:nvPr/>
        </p:nvSpPr>
        <p:spPr>
          <a:xfrm>
            <a:off x="4876194" y="1946677"/>
            <a:ext cx="1759055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Plasma cell: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Makes antibodies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B6C962C7-E4CF-7A42-A006-0C78520F1D2F}"/>
              </a:ext>
            </a:extLst>
          </p:cNvPr>
          <p:cNvSpPr txBox="1">
            <a:spLocks noChangeAspect="1"/>
          </p:cNvSpPr>
          <p:nvPr/>
        </p:nvSpPr>
        <p:spPr>
          <a:xfrm>
            <a:off x="4653853" y="3245938"/>
            <a:ext cx="1842237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Memory B-cell: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Remembers pathogens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B812DCD-69FE-7448-AA76-56443BB0964A}"/>
              </a:ext>
            </a:extLst>
          </p:cNvPr>
          <p:cNvSpPr txBox="1"/>
          <p:nvPr/>
        </p:nvSpPr>
        <p:spPr>
          <a:xfrm>
            <a:off x="1270045" y="1676656"/>
            <a:ext cx="474793" cy="2658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FE7BD7E-C021-4F28-80BE-8D6EA5CCDE2F}"/>
              </a:ext>
            </a:extLst>
          </p:cNvPr>
          <p:cNvGrpSpPr/>
          <p:nvPr/>
        </p:nvGrpSpPr>
        <p:grpSpPr>
          <a:xfrm>
            <a:off x="1204421" y="1698638"/>
            <a:ext cx="76474" cy="221182"/>
            <a:chOff x="7199506" y="2239652"/>
            <a:chExt cx="52325" cy="152184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xmlns="" id="{6F8C0EF7-1B96-D945-B582-EEE7C8E872FB}"/>
                </a:ext>
              </a:extLst>
            </p:cNvPr>
            <p:cNvCxnSpPr/>
            <p:nvPr/>
          </p:nvCxnSpPr>
          <p:spPr>
            <a:xfrm rot="5400000" flipV="1">
              <a:off x="7175749" y="2315754"/>
              <a:ext cx="1521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xmlns="" id="{8225FA53-7C37-BE4E-AA90-3B83CD13875F}"/>
                </a:ext>
              </a:extLst>
            </p:cNvPr>
            <p:cNvCxnSpPr/>
            <p:nvPr/>
          </p:nvCxnSpPr>
          <p:spPr>
            <a:xfrm rot="5400000" flipV="1">
              <a:off x="7123424" y="2315734"/>
              <a:ext cx="1521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56C975C-BFCB-714C-BAFC-0312208D3795}"/>
              </a:ext>
            </a:extLst>
          </p:cNvPr>
          <p:cNvSpPr txBox="1">
            <a:spLocks noChangeAspect="1"/>
          </p:cNvSpPr>
          <p:nvPr/>
        </p:nvSpPr>
        <p:spPr>
          <a:xfrm>
            <a:off x="544273" y="2436205"/>
            <a:ext cx="10254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Naive B-cell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EC9F10B-73C8-A44E-9832-886D7DF92F50}"/>
              </a:ext>
            </a:extLst>
          </p:cNvPr>
          <p:cNvSpPr txBox="1"/>
          <p:nvPr/>
        </p:nvSpPr>
        <p:spPr>
          <a:xfrm>
            <a:off x="2626351" y="1676656"/>
            <a:ext cx="474793" cy="2658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2FE7CC3-33CE-4B9F-862F-67ADFDE0D9D1}"/>
              </a:ext>
            </a:extLst>
          </p:cNvPr>
          <p:cNvGrpSpPr/>
          <p:nvPr/>
        </p:nvGrpSpPr>
        <p:grpSpPr>
          <a:xfrm>
            <a:off x="2576741" y="1698641"/>
            <a:ext cx="71827" cy="220117"/>
            <a:chOff x="8834765" y="2221402"/>
            <a:chExt cx="79235" cy="152171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xmlns="" id="{C92454B4-71BB-124C-98B5-FB67DE1D5798}"/>
                </a:ext>
              </a:extLst>
            </p:cNvPr>
            <p:cNvCxnSpPr/>
            <p:nvPr/>
          </p:nvCxnSpPr>
          <p:spPr>
            <a:xfrm rot="16200000">
              <a:off x="8837918" y="2297484"/>
              <a:ext cx="1521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xmlns="" id="{423C6989-C2DC-C04F-BE54-1F7555FA96D9}"/>
                </a:ext>
              </a:extLst>
            </p:cNvPr>
            <p:cNvCxnSpPr/>
            <p:nvPr/>
          </p:nvCxnSpPr>
          <p:spPr>
            <a:xfrm rot="16200000">
              <a:off x="8758683" y="2297491"/>
              <a:ext cx="1521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7AA0636-E417-9848-882F-2D9357840E39}"/>
              </a:ext>
            </a:extLst>
          </p:cNvPr>
          <p:cNvSpPr txBox="1"/>
          <p:nvPr/>
        </p:nvSpPr>
        <p:spPr>
          <a:xfrm>
            <a:off x="4219385" y="1676656"/>
            <a:ext cx="474793" cy="2658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C98E71-E32E-4A51-9767-2D1828B10056}"/>
              </a:ext>
            </a:extLst>
          </p:cNvPr>
          <p:cNvGrpSpPr/>
          <p:nvPr/>
        </p:nvGrpSpPr>
        <p:grpSpPr>
          <a:xfrm>
            <a:off x="4146386" y="1698638"/>
            <a:ext cx="70513" cy="221182"/>
            <a:chOff x="10694159" y="2239652"/>
            <a:chExt cx="79068" cy="152184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xmlns="" id="{E3E321B1-CB79-724D-AD40-99568B01540F}"/>
                </a:ext>
              </a:extLst>
            </p:cNvPr>
            <p:cNvCxnSpPr/>
            <p:nvPr/>
          </p:nvCxnSpPr>
          <p:spPr>
            <a:xfrm rot="5400000" flipV="1">
              <a:off x="10697145" y="2315754"/>
              <a:ext cx="1521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xmlns="" id="{1FF76116-06D6-B549-B87F-A0F049AEF942}"/>
                </a:ext>
              </a:extLst>
            </p:cNvPr>
            <p:cNvCxnSpPr/>
            <p:nvPr/>
          </p:nvCxnSpPr>
          <p:spPr>
            <a:xfrm rot="5400000" flipV="1">
              <a:off x="10618077" y="2315734"/>
              <a:ext cx="1521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arrow 1">
            <a:extLst>
              <a:ext uri="{FF2B5EF4-FFF2-40B4-BE49-F238E27FC236}">
                <a16:creationId xmlns:a16="http://schemas.microsoft.com/office/drawing/2014/main" xmlns="" id="{32CDF45E-CA2F-7E49-AB12-63FA6911B1F2}"/>
              </a:ext>
            </a:extLst>
          </p:cNvPr>
          <p:cNvCxnSpPr>
            <a:cxnSpLocks noChangeAspect="1"/>
          </p:cNvCxnSpPr>
          <p:nvPr/>
        </p:nvCxnSpPr>
        <p:spPr>
          <a:xfrm>
            <a:off x="1429282" y="2887808"/>
            <a:ext cx="45913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0" name="Arrow 5">
            <a:extLst>
              <a:ext uri="{FF2B5EF4-FFF2-40B4-BE49-F238E27FC236}">
                <a16:creationId xmlns:a16="http://schemas.microsoft.com/office/drawing/2014/main" xmlns="" id="{8F060502-6B88-A04D-ABC3-B156710E93FF}"/>
              </a:ext>
            </a:extLst>
          </p:cNvPr>
          <p:cNvSpPr>
            <a:spLocks noChangeAspect="1"/>
          </p:cNvSpPr>
          <p:nvPr/>
        </p:nvSpPr>
        <p:spPr bwMode="auto">
          <a:xfrm rot="14845643" flipH="1" flipV="1">
            <a:off x="2741703" y="2612181"/>
            <a:ext cx="237947" cy="430705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401" h="1275158">
                <a:moveTo>
                  <a:pt x="584401" y="0"/>
                </a:moveTo>
                <a:cubicBezTo>
                  <a:pt x="479979" y="4233"/>
                  <a:pt x="-267833" y="505345"/>
                  <a:pt x="101837" y="1275158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43" name="Arrow Oval 6">
            <a:extLst>
              <a:ext uri="{FF2B5EF4-FFF2-40B4-BE49-F238E27FC236}">
                <a16:creationId xmlns:a16="http://schemas.microsoft.com/office/drawing/2014/main" xmlns="" id="{8038D895-7985-4D45-AA77-14ABCDE40319}"/>
              </a:ext>
            </a:extLst>
          </p:cNvPr>
          <p:cNvSpPr>
            <a:spLocks noChangeAspect="1"/>
          </p:cNvSpPr>
          <p:nvPr/>
        </p:nvSpPr>
        <p:spPr>
          <a:xfrm>
            <a:off x="3491583" y="2860382"/>
            <a:ext cx="94062" cy="85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3B430E90-EC88-854F-9917-1D9785D541B7}"/>
              </a:ext>
            </a:extLst>
          </p:cNvPr>
          <p:cNvSpPr txBox="1">
            <a:spLocks noChangeAspect="1"/>
          </p:cNvSpPr>
          <p:nvPr/>
        </p:nvSpPr>
        <p:spPr>
          <a:xfrm>
            <a:off x="1885223" y="2389499"/>
            <a:ext cx="966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Dark Zone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6D4A31E8-1302-B742-A334-4044F1C6C2D8}"/>
              </a:ext>
            </a:extLst>
          </p:cNvPr>
          <p:cNvSpPr txBox="1">
            <a:spLocks noChangeAspect="1"/>
          </p:cNvSpPr>
          <p:nvPr/>
        </p:nvSpPr>
        <p:spPr>
          <a:xfrm>
            <a:off x="3793311" y="3875057"/>
            <a:ext cx="1632871" cy="45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Germinal center–derived neoplasms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D8F0265B-3375-8A48-B7F5-3B82DBA9B384}"/>
              </a:ext>
            </a:extLst>
          </p:cNvPr>
          <p:cNvSpPr txBox="1">
            <a:spLocks noChangeAspect="1"/>
          </p:cNvSpPr>
          <p:nvPr/>
        </p:nvSpPr>
        <p:spPr>
          <a:xfrm>
            <a:off x="4263993" y="2751504"/>
            <a:ext cx="781348" cy="265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Apoptosis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FEF4BA94-AB3B-8843-961F-D2B973B0D7F2}"/>
              </a:ext>
            </a:extLst>
          </p:cNvPr>
          <p:cNvGrpSpPr>
            <a:grpSpLocks noChangeAspect="1"/>
          </p:cNvGrpSpPr>
          <p:nvPr/>
        </p:nvGrpSpPr>
        <p:grpSpPr>
          <a:xfrm>
            <a:off x="4602948" y="3198161"/>
            <a:ext cx="264064" cy="260463"/>
            <a:chOff x="141029" y="1638894"/>
            <a:chExt cx="609600" cy="609600"/>
          </a:xfrm>
          <a:solidFill>
            <a:schemeClr val="accent4"/>
          </a:solidFill>
        </p:grpSpPr>
        <p:sp>
          <p:nvSpPr>
            <p:cNvPr id="170" name="Oval 169" descr="Add">
              <a:extLst>
                <a:ext uri="{FF2B5EF4-FFF2-40B4-BE49-F238E27FC236}">
                  <a16:creationId xmlns:a16="http://schemas.microsoft.com/office/drawing/2014/main" xmlns="" id="{6D11B66C-3C1E-A94E-873B-84BE7102DD4C}"/>
                </a:ext>
              </a:extLst>
            </p:cNvPr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3C21902C-7001-6347-AE10-C5E41517E70A}"/>
                </a:ext>
              </a:extLst>
            </p:cNvPr>
            <p:cNvSpPr/>
            <p:nvPr/>
          </p:nvSpPr>
          <p:spPr bwMode="auto">
            <a:xfrm>
              <a:off x="245875" y="1715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1A539232-8BA0-494B-AC40-8FB595624C24}"/>
              </a:ext>
            </a:extLst>
          </p:cNvPr>
          <p:cNvGrpSpPr>
            <a:grpSpLocks noChangeAspect="1"/>
          </p:cNvGrpSpPr>
          <p:nvPr/>
        </p:nvGrpSpPr>
        <p:grpSpPr>
          <a:xfrm>
            <a:off x="4606820" y="2342964"/>
            <a:ext cx="510433" cy="371469"/>
            <a:chOff x="5250123" y="358908"/>
            <a:chExt cx="818101" cy="58935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A52EC3F9-8A6E-8346-8C4B-710EF9BC7656}"/>
                </a:ext>
              </a:extLst>
            </p:cNvPr>
            <p:cNvSpPr/>
            <p:nvPr/>
          </p:nvSpPr>
          <p:spPr bwMode="auto">
            <a:xfrm>
              <a:off x="5250123" y="358908"/>
              <a:ext cx="818101" cy="589357"/>
            </a:xfrm>
            <a:prstGeom prst="ellipse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8816A4E6-70F0-E64A-91FC-CC8DB97C82E6}"/>
                </a:ext>
              </a:extLst>
            </p:cNvPr>
            <p:cNvSpPr/>
            <p:nvPr/>
          </p:nvSpPr>
          <p:spPr bwMode="auto">
            <a:xfrm>
              <a:off x="5303809" y="455328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 w="3175">
                  <a:solidFill>
                    <a:srgbClr val="015873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Moon 174">
              <a:extLst>
                <a:ext uri="{FF2B5EF4-FFF2-40B4-BE49-F238E27FC236}">
                  <a16:creationId xmlns:a16="http://schemas.microsoft.com/office/drawing/2014/main" xmlns="" id="{D021AE74-AD01-3F40-97D0-94CA2C9C1256}"/>
                </a:ext>
              </a:extLst>
            </p:cNvPr>
            <p:cNvSpPr/>
            <p:nvPr/>
          </p:nvSpPr>
          <p:spPr bwMode="auto">
            <a:xfrm rot="10800000">
              <a:off x="5660753" y="461159"/>
              <a:ext cx="143137" cy="381000"/>
            </a:xfrm>
            <a:prstGeom prst="moon">
              <a:avLst>
                <a:gd name="adj" fmla="val 32812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Moon 175">
              <a:extLst>
                <a:ext uri="{FF2B5EF4-FFF2-40B4-BE49-F238E27FC236}">
                  <a16:creationId xmlns:a16="http://schemas.microsoft.com/office/drawing/2014/main" xmlns="" id="{58E76302-3616-8D4D-A26C-B3B7939A0A5E}"/>
                </a:ext>
              </a:extLst>
            </p:cNvPr>
            <p:cNvSpPr/>
            <p:nvPr/>
          </p:nvSpPr>
          <p:spPr bwMode="auto">
            <a:xfrm rot="10800000">
              <a:off x="5764504" y="461159"/>
              <a:ext cx="143137" cy="381000"/>
            </a:xfrm>
            <a:prstGeom prst="moon">
              <a:avLst>
                <a:gd name="adj" fmla="val 32812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Moon 176">
              <a:extLst>
                <a:ext uri="{FF2B5EF4-FFF2-40B4-BE49-F238E27FC236}">
                  <a16:creationId xmlns:a16="http://schemas.microsoft.com/office/drawing/2014/main" xmlns="" id="{463DD1CD-57FB-3A41-AC12-B8DE17FA25E8}"/>
                </a:ext>
              </a:extLst>
            </p:cNvPr>
            <p:cNvSpPr/>
            <p:nvPr/>
          </p:nvSpPr>
          <p:spPr bwMode="auto">
            <a:xfrm rot="10800000">
              <a:off x="5858035" y="461159"/>
              <a:ext cx="143137" cy="381000"/>
            </a:xfrm>
            <a:prstGeom prst="moon">
              <a:avLst>
                <a:gd name="adj" fmla="val 32812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EFE022A6-5151-DF4C-9204-B12B3815E670}"/>
              </a:ext>
            </a:extLst>
          </p:cNvPr>
          <p:cNvSpPr txBox="1"/>
          <p:nvPr/>
        </p:nvSpPr>
        <p:spPr>
          <a:xfrm>
            <a:off x="1002585" y="1165598"/>
            <a:ext cx="3803200" cy="31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Germinal Center Reaction</a:t>
            </a:r>
          </a:p>
        </p:txBody>
      </p:sp>
      <p:cxnSp>
        <p:nvCxnSpPr>
          <p:cNvPr id="182" name="Arrow 3">
            <a:extLst>
              <a:ext uri="{FF2B5EF4-FFF2-40B4-BE49-F238E27FC236}">
                <a16:creationId xmlns:a16="http://schemas.microsoft.com/office/drawing/2014/main" xmlns="" id="{0B90B3BE-4964-904E-9BEA-724C148F696F}"/>
              </a:ext>
            </a:extLst>
          </p:cNvPr>
          <p:cNvCxnSpPr>
            <a:cxnSpLocks noChangeAspect="1"/>
          </p:cNvCxnSpPr>
          <p:nvPr/>
        </p:nvCxnSpPr>
        <p:spPr>
          <a:xfrm>
            <a:off x="3530732" y="2893570"/>
            <a:ext cx="275766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4" name="arrow 1">
            <a:extLst>
              <a:ext uri="{FF2B5EF4-FFF2-40B4-BE49-F238E27FC236}">
                <a16:creationId xmlns:a16="http://schemas.microsoft.com/office/drawing/2014/main" xmlns="" id="{9C60A5EF-F58C-47DF-AC8C-3652B4090BC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610830" y="2979760"/>
            <a:ext cx="524659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5" name="Arrow 6">
            <a:extLst>
              <a:ext uri="{FF2B5EF4-FFF2-40B4-BE49-F238E27FC236}">
                <a16:creationId xmlns:a16="http://schemas.microsoft.com/office/drawing/2014/main" xmlns="" id="{1ADD0422-CDC1-4E13-93B1-4B65723D4988}"/>
              </a:ext>
            </a:extLst>
          </p:cNvPr>
          <p:cNvSpPr>
            <a:spLocks noChangeAspect="1"/>
          </p:cNvSpPr>
          <p:nvPr/>
        </p:nvSpPr>
        <p:spPr bwMode="auto">
          <a:xfrm rot="6804010" flipH="1" flipV="1">
            <a:off x="2546325" y="3238873"/>
            <a:ext cx="602862" cy="535180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  <a:gd name="connsiteX0" fmla="*/ 1063066 w 1063066"/>
              <a:gd name="connsiteY0" fmla="*/ 0 h 1271870"/>
              <a:gd name="connsiteX1" fmla="*/ 67666 w 1063066"/>
              <a:gd name="connsiteY1" fmla="*/ 1271870 h 1271870"/>
              <a:gd name="connsiteX0" fmla="*/ 995400 w 995400"/>
              <a:gd name="connsiteY0" fmla="*/ 0 h 1271870"/>
              <a:gd name="connsiteX1" fmla="*/ 0 w 995400"/>
              <a:gd name="connsiteY1" fmla="*/ 1271870 h 1271870"/>
              <a:gd name="connsiteX0" fmla="*/ 1313007 w 1313008"/>
              <a:gd name="connsiteY0" fmla="*/ 0 h 1509080"/>
              <a:gd name="connsiteX1" fmla="*/ 0 w 1313008"/>
              <a:gd name="connsiteY1" fmla="*/ 1509080 h 1509080"/>
              <a:gd name="connsiteX0" fmla="*/ 1313007 w 1313007"/>
              <a:gd name="connsiteY0" fmla="*/ 0 h 1509080"/>
              <a:gd name="connsiteX1" fmla="*/ 0 w 1313007"/>
              <a:gd name="connsiteY1" fmla="*/ 1509080 h 1509080"/>
              <a:gd name="connsiteX0" fmla="*/ 1377647 w 1377646"/>
              <a:gd name="connsiteY0" fmla="*/ 0 h 1535712"/>
              <a:gd name="connsiteX1" fmla="*/ 0 w 1377646"/>
              <a:gd name="connsiteY1" fmla="*/ 1535712 h 15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7646" h="1535712">
                <a:moveTo>
                  <a:pt x="1377647" y="0"/>
                </a:moveTo>
                <a:cubicBezTo>
                  <a:pt x="1061713" y="98530"/>
                  <a:pt x="76186" y="581512"/>
                  <a:pt x="0" y="1535712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0A17E92E-4DF1-46D4-BAF9-A6F048EEFECB}"/>
              </a:ext>
            </a:extLst>
          </p:cNvPr>
          <p:cNvGrpSpPr>
            <a:grpSpLocks noChangeAspect="1"/>
          </p:cNvGrpSpPr>
          <p:nvPr/>
        </p:nvGrpSpPr>
        <p:grpSpPr>
          <a:xfrm>
            <a:off x="1115642" y="2735128"/>
            <a:ext cx="264064" cy="260463"/>
            <a:chOff x="141029" y="1638894"/>
            <a:chExt cx="609600" cy="609600"/>
          </a:xfrm>
          <a:solidFill>
            <a:schemeClr val="accent4"/>
          </a:solidFill>
        </p:grpSpPr>
        <p:sp>
          <p:nvSpPr>
            <p:cNvPr id="87" name="Oval 86" descr="Add">
              <a:extLst>
                <a:ext uri="{FF2B5EF4-FFF2-40B4-BE49-F238E27FC236}">
                  <a16:creationId xmlns:a16="http://schemas.microsoft.com/office/drawing/2014/main" xmlns="" id="{B1B8ABF1-BD28-403C-806D-A03F6B6ECF41}"/>
                </a:ext>
              </a:extLst>
            </p:cNvPr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88536B9A-ACA7-4B45-93FE-184C97D950BE}"/>
                </a:ext>
              </a:extLst>
            </p:cNvPr>
            <p:cNvSpPr/>
            <p:nvPr/>
          </p:nvSpPr>
          <p:spPr bwMode="auto">
            <a:xfrm>
              <a:off x="245875" y="1715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78300F3-E87A-420B-BEFB-E4DA220E100D}"/>
              </a:ext>
            </a:extLst>
          </p:cNvPr>
          <p:cNvGrpSpPr>
            <a:grpSpLocks noChangeAspect="1"/>
          </p:cNvGrpSpPr>
          <p:nvPr/>
        </p:nvGrpSpPr>
        <p:grpSpPr>
          <a:xfrm>
            <a:off x="1983866" y="2782109"/>
            <a:ext cx="264064" cy="260463"/>
            <a:chOff x="141029" y="1638894"/>
            <a:chExt cx="609600" cy="609600"/>
          </a:xfrm>
          <a:solidFill>
            <a:schemeClr val="accent4"/>
          </a:solidFill>
        </p:grpSpPr>
        <p:sp>
          <p:nvSpPr>
            <p:cNvPr id="92" name="Oval 91" descr="Add">
              <a:extLst>
                <a:ext uri="{FF2B5EF4-FFF2-40B4-BE49-F238E27FC236}">
                  <a16:creationId xmlns:a16="http://schemas.microsoft.com/office/drawing/2014/main" xmlns="" id="{A461CE2C-03AE-4A2E-B65A-E62C5B9D5F00}"/>
                </a:ext>
              </a:extLst>
            </p:cNvPr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FFD986C4-723B-42F1-92DB-C69FE22CB2C9}"/>
                </a:ext>
              </a:extLst>
            </p:cNvPr>
            <p:cNvSpPr/>
            <p:nvPr/>
          </p:nvSpPr>
          <p:spPr bwMode="auto">
            <a:xfrm>
              <a:off x="245875" y="1715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6DB0B183-5C5E-4828-A27E-2416C1620A9F}"/>
              </a:ext>
            </a:extLst>
          </p:cNvPr>
          <p:cNvGrpSpPr>
            <a:grpSpLocks noChangeAspect="1"/>
          </p:cNvGrpSpPr>
          <p:nvPr/>
        </p:nvGrpSpPr>
        <p:grpSpPr>
          <a:xfrm>
            <a:off x="2276031" y="2937332"/>
            <a:ext cx="264064" cy="260463"/>
            <a:chOff x="141029" y="1638894"/>
            <a:chExt cx="609600" cy="609600"/>
          </a:xfrm>
          <a:solidFill>
            <a:schemeClr val="accent4"/>
          </a:solidFill>
        </p:grpSpPr>
        <p:sp>
          <p:nvSpPr>
            <p:cNvPr id="95" name="Oval 94" descr="Add">
              <a:extLst>
                <a:ext uri="{FF2B5EF4-FFF2-40B4-BE49-F238E27FC236}">
                  <a16:creationId xmlns:a16="http://schemas.microsoft.com/office/drawing/2014/main" xmlns="" id="{3D57CC21-0C9F-436B-9EBA-BA9BD42E9CBA}"/>
                </a:ext>
              </a:extLst>
            </p:cNvPr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2ECB1753-0173-4B66-9D85-A8D36364A677}"/>
                </a:ext>
              </a:extLst>
            </p:cNvPr>
            <p:cNvSpPr/>
            <p:nvPr/>
          </p:nvSpPr>
          <p:spPr bwMode="auto">
            <a:xfrm>
              <a:off x="245875" y="1715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BC1A3A-D1FF-4BEF-B552-6B57A0C19F43}"/>
              </a:ext>
            </a:extLst>
          </p:cNvPr>
          <p:cNvGrpSpPr>
            <a:grpSpLocks noChangeAspect="1"/>
          </p:cNvGrpSpPr>
          <p:nvPr/>
        </p:nvGrpSpPr>
        <p:grpSpPr>
          <a:xfrm>
            <a:off x="2269649" y="2625320"/>
            <a:ext cx="264064" cy="260463"/>
            <a:chOff x="141029" y="1638894"/>
            <a:chExt cx="609600" cy="609600"/>
          </a:xfrm>
          <a:solidFill>
            <a:schemeClr val="accent4"/>
          </a:solidFill>
        </p:grpSpPr>
        <p:sp>
          <p:nvSpPr>
            <p:cNvPr id="98" name="Oval 97" descr="Add">
              <a:extLst>
                <a:ext uri="{FF2B5EF4-FFF2-40B4-BE49-F238E27FC236}">
                  <a16:creationId xmlns:a16="http://schemas.microsoft.com/office/drawing/2014/main" xmlns="" id="{F7460AED-612F-4957-B867-652AD60AC868}"/>
                </a:ext>
              </a:extLst>
            </p:cNvPr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74611CFC-B1DD-4CCA-888E-B4CB22AFE12E}"/>
                </a:ext>
              </a:extLst>
            </p:cNvPr>
            <p:cNvSpPr/>
            <p:nvPr/>
          </p:nvSpPr>
          <p:spPr bwMode="auto">
            <a:xfrm>
              <a:off x="245874" y="1715095"/>
              <a:ext cx="457200" cy="45720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7A4FF6A-28AE-4DB1-B528-E1610D61B34F}"/>
              </a:ext>
            </a:extLst>
          </p:cNvPr>
          <p:cNvGrpSpPr>
            <a:grpSpLocks noChangeAspect="1"/>
          </p:cNvGrpSpPr>
          <p:nvPr/>
        </p:nvGrpSpPr>
        <p:grpSpPr>
          <a:xfrm>
            <a:off x="3155899" y="2798924"/>
            <a:ext cx="264064" cy="260463"/>
            <a:chOff x="141029" y="1638894"/>
            <a:chExt cx="609600" cy="609600"/>
          </a:xfrm>
          <a:solidFill>
            <a:schemeClr val="accent4"/>
          </a:solidFill>
        </p:grpSpPr>
        <p:sp>
          <p:nvSpPr>
            <p:cNvPr id="103" name="Oval 102" descr="Add">
              <a:extLst>
                <a:ext uri="{FF2B5EF4-FFF2-40B4-BE49-F238E27FC236}">
                  <a16:creationId xmlns:a16="http://schemas.microsoft.com/office/drawing/2014/main" xmlns="" id="{5A117933-E1EC-4DD8-B8FA-8F8456471B08}"/>
                </a:ext>
              </a:extLst>
            </p:cNvPr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4A0D4BFB-8DC0-4196-B525-DC7747B00297}"/>
                </a:ext>
              </a:extLst>
            </p:cNvPr>
            <p:cNvSpPr/>
            <p:nvPr/>
          </p:nvSpPr>
          <p:spPr bwMode="auto">
            <a:xfrm>
              <a:off x="245875" y="1715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194D516-45A6-41B9-A153-930F92967648}"/>
              </a:ext>
            </a:extLst>
          </p:cNvPr>
          <p:cNvGrpSpPr/>
          <p:nvPr/>
        </p:nvGrpSpPr>
        <p:grpSpPr>
          <a:xfrm>
            <a:off x="2815975" y="3821788"/>
            <a:ext cx="1014748" cy="719341"/>
            <a:chOff x="8828754" y="4595195"/>
            <a:chExt cx="1204721" cy="83279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35316908-E450-4368-A9D2-B04D4D7365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4309" y="4595195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16" name="Oval 115" descr="Add">
                <a:extLst>
                  <a:ext uri="{FF2B5EF4-FFF2-40B4-BE49-F238E27FC236}">
                    <a16:creationId xmlns:a16="http://schemas.microsoft.com/office/drawing/2014/main" xmlns="" id="{C7072FC5-B14C-43FE-878A-DFBFBCCC2152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D8172C-BA69-47D2-909C-AEB38C8B70DE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0C8B57C4-B06E-4CFA-B015-2504865C0C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68336" y="4756133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19" name="Oval 118" descr="Add">
                <a:extLst>
                  <a:ext uri="{FF2B5EF4-FFF2-40B4-BE49-F238E27FC236}">
                    <a16:creationId xmlns:a16="http://schemas.microsoft.com/office/drawing/2014/main" xmlns="" id="{C40BD6EF-1455-4913-A330-2DD72D1DE26E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FBAE1547-C63B-4DB9-8181-5049B819CEB4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E5402CBE-EED3-4D22-9947-CD90272DD0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87526" y="4838571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22" name="Oval 121" descr="Add">
                <a:extLst>
                  <a:ext uri="{FF2B5EF4-FFF2-40B4-BE49-F238E27FC236}">
                    <a16:creationId xmlns:a16="http://schemas.microsoft.com/office/drawing/2014/main" xmlns="" id="{4AD7D938-05DB-4C74-9B36-E8DC958C7B8E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60877004-611A-44D4-997F-6B34EC6013FA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423BD1C2-3C5E-4BA9-A44C-FBAD08A831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82684" y="4603335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25" name="Oval 124" descr="Add">
                <a:extLst>
                  <a:ext uri="{FF2B5EF4-FFF2-40B4-BE49-F238E27FC236}">
                    <a16:creationId xmlns:a16="http://schemas.microsoft.com/office/drawing/2014/main" xmlns="" id="{ECA33377-0181-484E-9962-EF76B79A5A65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F251F064-922A-4B9F-92A9-ECB23D87BFBD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C093823C-AEDF-4AC6-976F-F407973828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28754" y="4958954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28" name="Oval 127" descr="Add">
                <a:extLst>
                  <a:ext uri="{FF2B5EF4-FFF2-40B4-BE49-F238E27FC236}">
                    <a16:creationId xmlns:a16="http://schemas.microsoft.com/office/drawing/2014/main" xmlns="" id="{2399705E-AD18-45E6-A2BA-23BE8AD965F5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D2B41B5D-916A-4E1F-A1A5-2E58D90A6855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35D7C832-2DAB-47EB-8B0A-73F7F25F1D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98318" y="5093346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79" name="Oval 178" descr="Add">
                <a:extLst>
                  <a:ext uri="{FF2B5EF4-FFF2-40B4-BE49-F238E27FC236}">
                    <a16:creationId xmlns:a16="http://schemas.microsoft.com/office/drawing/2014/main" xmlns="" id="{9361B266-4A2E-4B51-9C0D-BCFA6C91B89E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DBF03B59-B4A3-495E-A354-F3FA8FC98910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1CD2B172-186F-4FFF-A83C-DA127C383E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61918" y="4840166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91" name="Oval 190" descr="Add">
                <a:extLst>
                  <a:ext uri="{FF2B5EF4-FFF2-40B4-BE49-F238E27FC236}">
                    <a16:creationId xmlns:a16="http://schemas.microsoft.com/office/drawing/2014/main" xmlns="" id="{80620C54-FAD6-42DA-B9C8-8B6E7AA90F04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F81687D5-B3EF-4EF0-9A30-CF69F8263D86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9B266D2D-7481-4C2F-974A-3C704B84E6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84300" y="4658606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94" name="Oval 193" descr="Add">
                <a:extLst>
                  <a:ext uri="{FF2B5EF4-FFF2-40B4-BE49-F238E27FC236}">
                    <a16:creationId xmlns:a16="http://schemas.microsoft.com/office/drawing/2014/main" xmlns="" id="{5B298263-917D-4F84-8BA0-DA4967C20C05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xmlns="" id="{A90145FC-CC6E-401E-92FE-180D5C22CDED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01191DFF-9F88-43F9-A958-D8A856CCA6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19975" y="4801992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197" name="Oval 196" descr="Add">
                <a:extLst>
                  <a:ext uri="{FF2B5EF4-FFF2-40B4-BE49-F238E27FC236}">
                    <a16:creationId xmlns:a16="http://schemas.microsoft.com/office/drawing/2014/main" xmlns="" id="{CF8D68DF-EAF9-4111-A675-70BB30ADB881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xmlns="" id="{48D593F4-91B7-490E-B2EA-C97CF2C5EAD5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67510126-8D91-48DE-BCCE-A666CDBCFA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27395" y="4874721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200" name="Oval 199" descr="Add">
                <a:extLst>
                  <a:ext uri="{FF2B5EF4-FFF2-40B4-BE49-F238E27FC236}">
                    <a16:creationId xmlns:a16="http://schemas.microsoft.com/office/drawing/2014/main" xmlns="" id="{FE1B0658-22A5-4C33-9AA5-C3A3C0279CE4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xmlns="" id="{0F14258C-1992-4213-A3CC-7A09DC53CE3B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CF57D007-8AFE-4B89-AC45-E9314BEDCC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0075" y="5044485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203" name="Oval 202" descr="Add">
                <a:extLst>
                  <a:ext uri="{FF2B5EF4-FFF2-40B4-BE49-F238E27FC236}">
                    <a16:creationId xmlns:a16="http://schemas.microsoft.com/office/drawing/2014/main" xmlns="" id="{7EB0E254-212F-486C-9473-2313753FCDAD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xmlns="" id="{C6EE9ACC-DCFB-407E-9751-4068B0E995A2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ED96BA07-40F5-476A-BF9B-30E273484E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4178" y="5126444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206" name="Oval 205" descr="Add">
                <a:extLst>
                  <a:ext uri="{FF2B5EF4-FFF2-40B4-BE49-F238E27FC236}">
                    <a16:creationId xmlns:a16="http://schemas.microsoft.com/office/drawing/2014/main" xmlns="" id="{D1363053-0BE5-424A-8EE0-914DB5280607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xmlns="" id="{764D9276-3A0A-479F-B607-09AF1448DC4C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xmlns="" id="{FF9792F2-1366-44D6-98A1-5A9141E8FC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36603" y="5040733"/>
              <a:ext cx="313500" cy="301542"/>
              <a:chOff x="141029" y="1638894"/>
              <a:chExt cx="609600" cy="609600"/>
            </a:xfrm>
            <a:solidFill>
              <a:schemeClr val="accent4"/>
            </a:solidFill>
          </p:grpSpPr>
          <p:sp>
            <p:nvSpPr>
              <p:cNvPr id="209" name="Oval 208" descr="Add">
                <a:extLst>
                  <a:ext uri="{FF2B5EF4-FFF2-40B4-BE49-F238E27FC236}">
                    <a16:creationId xmlns:a16="http://schemas.microsoft.com/office/drawing/2014/main" xmlns="" id="{99BFADC8-D37C-4CAC-ADFD-F5887CE52E09}"/>
                  </a:ext>
                </a:extLst>
              </p:cNvPr>
              <p:cNvSpPr/>
              <p:nvPr/>
            </p:nvSpPr>
            <p:spPr bwMode="auto">
              <a:xfrm>
                <a:off x="141029" y="163889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370DE6F0-EC1C-45C0-8C6E-9E65B6580C21}"/>
                  </a:ext>
                </a:extLst>
              </p:cNvPr>
              <p:cNvSpPr/>
              <p:nvPr/>
            </p:nvSpPr>
            <p:spPr bwMode="auto">
              <a:xfrm>
                <a:off x="245875" y="171509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0705CA-F451-41C6-A08D-8EE80E48CB33}"/>
              </a:ext>
            </a:extLst>
          </p:cNvPr>
          <p:cNvGrpSpPr/>
          <p:nvPr/>
        </p:nvGrpSpPr>
        <p:grpSpPr>
          <a:xfrm>
            <a:off x="3837459" y="2691847"/>
            <a:ext cx="448504" cy="384862"/>
            <a:chOff x="10457552" y="4714682"/>
            <a:chExt cx="532469" cy="4455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1A15D3C-47C8-4D56-A7CB-51F456A6CF39}"/>
                </a:ext>
              </a:extLst>
            </p:cNvPr>
            <p:cNvSpPr/>
            <p:nvPr/>
          </p:nvSpPr>
          <p:spPr bwMode="auto">
            <a:xfrm>
              <a:off x="10712985" y="4907948"/>
              <a:ext cx="226987" cy="22698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xmlns="" id="{5ED298E3-3421-425E-BA85-61C4657AE94E}"/>
                </a:ext>
              </a:extLst>
            </p:cNvPr>
            <p:cNvSpPr/>
            <p:nvPr/>
          </p:nvSpPr>
          <p:spPr bwMode="auto">
            <a:xfrm>
              <a:off x="10653498" y="4731412"/>
              <a:ext cx="226987" cy="22698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xmlns="" id="{ECCCF8D2-E176-4894-A675-57C58C25A09E}"/>
                </a:ext>
              </a:extLst>
            </p:cNvPr>
            <p:cNvSpPr/>
            <p:nvPr/>
          </p:nvSpPr>
          <p:spPr bwMode="auto">
            <a:xfrm>
              <a:off x="10493527" y="4877278"/>
              <a:ext cx="226987" cy="22698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B8DB7408-647B-481A-9912-AD61F5684679}"/>
                </a:ext>
              </a:extLst>
            </p:cNvPr>
            <p:cNvSpPr/>
            <p:nvPr/>
          </p:nvSpPr>
          <p:spPr bwMode="auto">
            <a:xfrm>
              <a:off x="10627810" y="4904877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xmlns="" id="{94673CF0-2514-4837-8AA7-78AF928838A7}"/>
                </a:ext>
              </a:extLst>
            </p:cNvPr>
            <p:cNvSpPr/>
            <p:nvPr/>
          </p:nvSpPr>
          <p:spPr bwMode="auto">
            <a:xfrm>
              <a:off x="10687961" y="4883906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xmlns="" id="{310E3023-E652-447A-820B-2A4D7E836D9F}"/>
                </a:ext>
              </a:extLst>
            </p:cNvPr>
            <p:cNvSpPr/>
            <p:nvPr/>
          </p:nvSpPr>
          <p:spPr bwMode="auto">
            <a:xfrm>
              <a:off x="10486195" y="5032473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D50491D9-526C-4243-BFCB-16961904AEB2}"/>
                </a:ext>
              </a:extLst>
            </p:cNvPr>
            <p:cNvSpPr/>
            <p:nvPr/>
          </p:nvSpPr>
          <p:spPr bwMode="auto">
            <a:xfrm>
              <a:off x="10485174" y="4866289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95522286-614B-48C1-9DF8-5CE36654AB9F}"/>
                </a:ext>
              </a:extLst>
            </p:cNvPr>
            <p:cNvSpPr/>
            <p:nvPr/>
          </p:nvSpPr>
          <p:spPr bwMode="auto">
            <a:xfrm>
              <a:off x="10618999" y="4735531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8F1E8890-CF40-4D94-8FEA-08CA61D1F0EB}"/>
                </a:ext>
              </a:extLst>
            </p:cNvPr>
            <p:cNvSpPr/>
            <p:nvPr/>
          </p:nvSpPr>
          <p:spPr bwMode="auto">
            <a:xfrm>
              <a:off x="10856617" y="4809711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7B01A144-C1D2-4957-BC73-D37BEDABCF5B}"/>
                </a:ext>
              </a:extLst>
            </p:cNvPr>
            <p:cNvSpPr/>
            <p:nvPr/>
          </p:nvSpPr>
          <p:spPr bwMode="auto">
            <a:xfrm>
              <a:off x="10563779" y="5068094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0FC7DA8E-4DA0-4EBE-B31E-5654FF08C861}"/>
                </a:ext>
              </a:extLst>
            </p:cNvPr>
            <p:cNvSpPr/>
            <p:nvPr/>
          </p:nvSpPr>
          <p:spPr bwMode="auto">
            <a:xfrm>
              <a:off x="10620640" y="5036100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82A0ED76-04F3-4444-8EB5-8D128B2049D8}"/>
                </a:ext>
              </a:extLst>
            </p:cNvPr>
            <p:cNvSpPr/>
            <p:nvPr/>
          </p:nvSpPr>
          <p:spPr bwMode="auto">
            <a:xfrm>
              <a:off x="10691412" y="5057071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xmlns="" id="{04F5E3F4-9DFE-4E53-817B-AEC93DC51060}"/>
                </a:ext>
              </a:extLst>
            </p:cNvPr>
            <p:cNvSpPr/>
            <p:nvPr/>
          </p:nvSpPr>
          <p:spPr bwMode="auto">
            <a:xfrm>
              <a:off x="10919769" y="4952763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E2AE0863-05D6-4B16-88E1-F5015D766155}"/>
                </a:ext>
              </a:extLst>
            </p:cNvPr>
            <p:cNvSpPr/>
            <p:nvPr/>
          </p:nvSpPr>
          <p:spPr bwMode="auto">
            <a:xfrm>
              <a:off x="10771204" y="5089990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5A9584BB-C8F0-4B6C-8430-C460F8A55FB4}"/>
                </a:ext>
              </a:extLst>
            </p:cNvPr>
            <p:cNvSpPr/>
            <p:nvPr/>
          </p:nvSpPr>
          <p:spPr bwMode="auto">
            <a:xfrm>
              <a:off x="10824979" y="5057675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0843ECA8-DE20-4BA8-99BA-E83B5571C4A2}"/>
                </a:ext>
              </a:extLst>
            </p:cNvPr>
            <p:cNvSpPr/>
            <p:nvPr/>
          </p:nvSpPr>
          <p:spPr bwMode="auto">
            <a:xfrm>
              <a:off x="10881563" y="5054864"/>
              <a:ext cx="70252" cy="7025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D01ABC44-6894-434E-81F0-F4A4E1F68A78}"/>
                </a:ext>
              </a:extLst>
            </p:cNvPr>
            <p:cNvSpPr/>
            <p:nvPr/>
          </p:nvSpPr>
          <p:spPr bwMode="auto">
            <a:xfrm>
              <a:off x="10684169" y="4724686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xmlns="" id="{8FE65E37-6492-4084-B02D-701660B67482}"/>
                </a:ext>
              </a:extLst>
            </p:cNvPr>
            <p:cNvSpPr/>
            <p:nvPr/>
          </p:nvSpPr>
          <p:spPr bwMode="auto">
            <a:xfrm>
              <a:off x="10742621" y="471468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xmlns="" id="{2DEC998C-9587-4723-B08E-F63D5910B7C1}"/>
                </a:ext>
              </a:extLst>
            </p:cNvPr>
            <p:cNvSpPr/>
            <p:nvPr/>
          </p:nvSpPr>
          <p:spPr bwMode="auto">
            <a:xfrm>
              <a:off x="10923006" y="50424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39956AE1-0617-4DD2-B6EC-45C9513E142F}"/>
                </a:ext>
              </a:extLst>
            </p:cNvPr>
            <p:cNvSpPr/>
            <p:nvPr/>
          </p:nvSpPr>
          <p:spPr bwMode="auto">
            <a:xfrm>
              <a:off x="10749077" y="5108626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xmlns="" id="{34E02F22-D49C-4C9E-853A-7EA1C3382F0A}"/>
                </a:ext>
              </a:extLst>
            </p:cNvPr>
            <p:cNvSpPr/>
            <p:nvPr/>
          </p:nvSpPr>
          <p:spPr bwMode="auto">
            <a:xfrm>
              <a:off x="10538671" y="5086865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xmlns="" id="{3B22832B-EA21-4CC2-AC56-CB2FA9FABED4}"/>
                </a:ext>
              </a:extLst>
            </p:cNvPr>
            <p:cNvSpPr/>
            <p:nvPr/>
          </p:nvSpPr>
          <p:spPr bwMode="auto">
            <a:xfrm>
              <a:off x="10461899" y="497602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xmlns="" id="{02BB5B9E-C028-4D6D-8A04-FDB87B376FC9}"/>
                </a:ext>
              </a:extLst>
            </p:cNvPr>
            <p:cNvSpPr/>
            <p:nvPr/>
          </p:nvSpPr>
          <p:spPr bwMode="auto">
            <a:xfrm>
              <a:off x="10487679" y="4931298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xmlns="" id="{63AE3424-7DEC-4AFA-9C06-F5640BCCE4BB}"/>
                </a:ext>
              </a:extLst>
            </p:cNvPr>
            <p:cNvSpPr/>
            <p:nvPr/>
          </p:nvSpPr>
          <p:spPr bwMode="auto">
            <a:xfrm>
              <a:off x="10457552" y="4949476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xmlns="" id="{430641FB-F609-471A-A154-7EAA9AF39A19}"/>
                </a:ext>
              </a:extLst>
            </p:cNvPr>
            <p:cNvSpPr/>
            <p:nvPr/>
          </p:nvSpPr>
          <p:spPr bwMode="auto">
            <a:xfrm>
              <a:off x="10549345" y="4858002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71EEA594-5AF2-4E32-9E8C-4CE441055139}"/>
                </a:ext>
              </a:extLst>
            </p:cNvPr>
            <p:cNvSpPr/>
            <p:nvPr/>
          </p:nvSpPr>
          <p:spPr bwMode="auto">
            <a:xfrm>
              <a:off x="10697418" y="4954903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xmlns="" id="{505F3D76-ED2F-4B70-8EEA-122F8B60DB8A}"/>
                </a:ext>
              </a:extLst>
            </p:cNvPr>
            <p:cNvSpPr/>
            <p:nvPr/>
          </p:nvSpPr>
          <p:spPr bwMode="auto">
            <a:xfrm>
              <a:off x="10677622" y="501281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xmlns="" id="{729BFE5E-6482-451C-B7DC-1CDE415B78BC}"/>
                </a:ext>
              </a:extLst>
            </p:cNvPr>
            <p:cNvSpPr/>
            <p:nvPr/>
          </p:nvSpPr>
          <p:spPr bwMode="auto">
            <a:xfrm>
              <a:off x="10672810" y="4970587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xmlns="" id="{FF26B223-FFDA-49E9-800B-1590C9B1D8CE}"/>
                </a:ext>
              </a:extLst>
            </p:cNvPr>
            <p:cNvSpPr/>
            <p:nvPr/>
          </p:nvSpPr>
          <p:spPr bwMode="auto">
            <a:xfrm>
              <a:off x="10754971" y="4876684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xmlns="" id="{22D24469-3CF0-447C-9497-719DCE294BD8}"/>
                </a:ext>
              </a:extLst>
            </p:cNvPr>
            <p:cNvSpPr/>
            <p:nvPr/>
          </p:nvSpPr>
          <p:spPr bwMode="auto">
            <a:xfrm>
              <a:off x="10600879" y="481937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xmlns="" id="{2C37F562-78B9-4CFE-8F04-4D1D8CA9DDEB}"/>
                </a:ext>
              </a:extLst>
            </p:cNvPr>
            <p:cNvSpPr/>
            <p:nvPr/>
          </p:nvSpPr>
          <p:spPr bwMode="auto">
            <a:xfrm>
              <a:off x="10604977" y="4853760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xmlns="" id="{9FAE7753-7CA5-4B4A-9783-093211D64783}"/>
                </a:ext>
              </a:extLst>
            </p:cNvPr>
            <p:cNvSpPr/>
            <p:nvPr/>
          </p:nvSpPr>
          <p:spPr bwMode="auto">
            <a:xfrm>
              <a:off x="10627189" y="4810908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xmlns="" id="{57A9115D-873E-41AB-AD61-E675FA08E1DB}"/>
                </a:ext>
              </a:extLst>
            </p:cNvPr>
            <p:cNvSpPr/>
            <p:nvPr/>
          </p:nvSpPr>
          <p:spPr bwMode="auto">
            <a:xfrm>
              <a:off x="10851537" y="4764518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xmlns="" id="{2AF6BEFD-E627-4C9F-BB32-7D1886D46722}"/>
                </a:ext>
              </a:extLst>
            </p:cNvPr>
            <p:cNvSpPr/>
            <p:nvPr/>
          </p:nvSpPr>
          <p:spPr bwMode="auto">
            <a:xfrm>
              <a:off x="10809102" y="4869457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xmlns="" id="{910EA785-C5DF-4FA6-8BAC-4E9CCFA17FB0}"/>
                </a:ext>
              </a:extLst>
            </p:cNvPr>
            <p:cNvSpPr/>
            <p:nvPr/>
          </p:nvSpPr>
          <p:spPr bwMode="auto">
            <a:xfrm>
              <a:off x="10911718" y="4913681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xmlns="" id="{16270B69-7D51-47EF-941B-4A92E87084EF}"/>
                </a:ext>
              </a:extLst>
            </p:cNvPr>
            <p:cNvSpPr/>
            <p:nvPr/>
          </p:nvSpPr>
          <p:spPr bwMode="auto">
            <a:xfrm>
              <a:off x="10781191" y="4714805"/>
              <a:ext cx="27432" cy="274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33CDBFDB-379E-48EB-B86A-5CF8E7DE83D8}"/>
                </a:ext>
              </a:extLst>
            </p:cNvPr>
            <p:cNvSpPr/>
            <p:nvPr/>
          </p:nvSpPr>
          <p:spPr bwMode="auto">
            <a:xfrm>
              <a:off x="10811886" y="4773545"/>
              <a:ext cx="27432" cy="274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55758FED-10B2-4B97-81F4-E08DA1F2FFFB}"/>
                </a:ext>
              </a:extLst>
            </p:cNvPr>
            <p:cNvSpPr/>
            <p:nvPr/>
          </p:nvSpPr>
          <p:spPr bwMode="auto">
            <a:xfrm>
              <a:off x="10842440" y="4865725"/>
              <a:ext cx="27432" cy="274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80F8DD69-F012-4C69-9FB2-AED94D56ABFA}"/>
                </a:ext>
              </a:extLst>
            </p:cNvPr>
            <p:cNvSpPr/>
            <p:nvPr/>
          </p:nvSpPr>
          <p:spPr bwMode="auto">
            <a:xfrm>
              <a:off x="10492811" y="5017545"/>
              <a:ext cx="27432" cy="274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45ADCB0C-A90E-4F62-843C-0218C3A0E931}"/>
                </a:ext>
              </a:extLst>
            </p:cNvPr>
            <p:cNvSpPr/>
            <p:nvPr/>
          </p:nvSpPr>
          <p:spPr bwMode="auto">
            <a:xfrm>
              <a:off x="10859749" y="4886585"/>
              <a:ext cx="45719" cy="457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D1A61BF5-00A0-41CB-914C-451C0D8C9639}"/>
                </a:ext>
              </a:extLst>
            </p:cNvPr>
            <p:cNvSpPr/>
            <p:nvPr/>
          </p:nvSpPr>
          <p:spPr bwMode="auto">
            <a:xfrm>
              <a:off x="10875737" y="4922999"/>
              <a:ext cx="27432" cy="274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7" name="Arrow 7" descr="Add">
            <a:extLst>
              <a:ext uri="{FF2B5EF4-FFF2-40B4-BE49-F238E27FC236}">
                <a16:creationId xmlns:a16="http://schemas.microsoft.com/office/drawing/2014/main" xmlns="" id="{022B86E1-F35C-406C-8BE7-03800B79F60B}"/>
              </a:ext>
            </a:extLst>
          </p:cNvPr>
          <p:cNvSpPr>
            <a:spLocks noChangeAspect="1"/>
          </p:cNvSpPr>
          <p:nvPr/>
        </p:nvSpPr>
        <p:spPr bwMode="auto">
          <a:xfrm rot="17100000" flipH="1">
            <a:off x="3726391" y="2194788"/>
            <a:ext cx="675435" cy="862736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  <a:gd name="connsiteX0" fmla="*/ 1063066 w 1063066"/>
              <a:gd name="connsiteY0" fmla="*/ 0 h 1271870"/>
              <a:gd name="connsiteX1" fmla="*/ 67666 w 1063066"/>
              <a:gd name="connsiteY1" fmla="*/ 1271870 h 1271870"/>
              <a:gd name="connsiteX0" fmla="*/ 995400 w 995400"/>
              <a:gd name="connsiteY0" fmla="*/ 0 h 1271870"/>
              <a:gd name="connsiteX1" fmla="*/ 0 w 995400"/>
              <a:gd name="connsiteY1" fmla="*/ 1271870 h 1271870"/>
              <a:gd name="connsiteX0" fmla="*/ 963876 w 963876"/>
              <a:gd name="connsiteY0" fmla="*/ 0 h 1403749"/>
              <a:gd name="connsiteX1" fmla="*/ 0 w 963876"/>
              <a:gd name="connsiteY1" fmla="*/ 1403749 h 1403749"/>
              <a:gd name="connsiteX0" fmla="*/ 963876 w 963876"/>
              <a:gd name="connsiteY0" fmla="*/ 0 h 1403749"/>
              <a:gd name="connsiteX1" fmla="*/ 0 w 963876"/>
              <a:gd name="connsiteY1" fmla="*/ 1403749 h 1403749"/>
              <a:gd name="connsiteX0" fmla="*/ 1148415 w 1148415"/>
              <a:gd name="connsiteY0" fmla="*/ 0 h 1443115"/>
              <a:gd name="connsiteX1" fmla="*/ 0 w 1148415"/>
              <a:gd name="connsiteY1" fmla="*/ 1443115 h 1443115"/>
              <a:gd name="connsiteX0" fmla="*/ 1148415 w 1148415"/>
              <a:gd name="connsiteY0" fmla="*/ 0 h 1443115"/>
              <a:gd name="connsiteX1" fmla="*/ 0 w 1148415"/>
              <a:gd name="connsiteY1" fmla="*/ 1443115 h 1443115"/>
              <a:gd name="connsiteX0" fmla="*/ 1496150 w 1496150"/>
              <a:gd name="connsiteY0" fmla="*/ 0 h 1574459"/>
              <a:gd name="connsiteX1" fmla="*/ 0 w 1496150"/>
              <a:gd name="connsiteY1" fmla="*/ 1574459 h 1574459"/>
              <a:gd name="connsiteX0" fmla="*/ 1496150 w 1496150"/>
              <a:gd name="connsiteY0" fmla="*/ 0 h 1574459"/>
              <a:gd name="connsiteX1" fmla="*/ 0 w 1496150"/>
              <a:gd name="connsiteY1" fmla="*/ 1574459 h 15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6150" h="1574459">
                <a:moveTo>
                  <a:pt x="1496150" y="0"/>
                </a:moveTo>
                <a:cubicBezTo>
                  <a:pt x="1080019" y="75424"/>
                  <a:pt x="76186" y="620259"/>
                  <a:pt x="0" y="1574459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68" name="Arrow 6">
            <a:extLst>
              <a:ext uri="{FF2B5EF4-FFF2-40B4-BE49-F238E27FC236}">
                <a16:creationId xmlns:a16="http://schemas.microsoft.com/office/drawing/2014/main" xmlns="" id="{FD2D6D2C-0D5E-48CD-BD08-FF055DCA0962}"/>
              </a:ext>
            </a:extLst>
          </p:cNvPr>
          <p:cNvSpPr>
            <a:spLocks noChangeAspect="1"/>
          </p:cNvSpPr>
          <p:nvPr/>
        </p:nvSpPr>
        <p:spPr bwMode="auto">
          <a:xfrm rot="4610140" flipH="1" flipV="1">
            <a:off x="3778822" y="2718527"/>
            <a:ext cx="601886" cy="914372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  <a:gd name="connsiteX0" fmla="*/ 1063066 w 1063066"/>
              <a:gd name="connsiteY0" fmla="*/ 0 h 1271870"/>
              <a:gd name="connsiteX1" fmla="*/ 67666 w 1063066"/>
              <a:gd name="connsiteY1" fmla="*/ 1271870 h 1271870"/>
              <a:gd name="connsiteX0" fmla="*/ 995400 w 995400"/>
              <a:gd name="connsiteY0" fmla="*/ 0 h 1271870"/>
              <a:gd name="connsiteX1" fmla="*/ 0 w 995400"/>
              <a:gd name="connsiteY1" fmla="*/ 1271870 h 1271870"/>
              <a:gd name="connsiteX0" fmla="*/ 1313007 w 1313008"/>
              <a:gd name="connsiteY0" fmla="*/ 0 h 1509080"/>
              <a:gd name="connsiteX1" fmla="*/ 0 w 1313008"/>
              <a:gd name="connsiteY1" fmla="*/ 1509080 h 1509080"/>
              <a:gd name="connsiteX0" fmla="*/ 1313007 w 1313007"/>
              <a:gd name="connsiteY0" fmla="*/ 0 h 1509080"/>
              <a:gd name="connsiteX1" fmla="*/ 0 w 1313007"/>
              <a:gd name="connsiteY1" fmla="*/ 1509080 h 1509080"/>
              <a:gd name="connsiteX0" fmla="*/ 1377647 w 1377646"/>
              <a:gd name="connsiteY0" fmla="*/ 0 h 1535712"/>
              <a:gd name="connsiteX1" fmla="*/ 0 w 1377646"/>
              <a:gd name="connsiteY1" fmla="*/ 1535712 h 15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7646" h="1535712">
                <a:moveTo>
                  <a:pt x="1377647" y="0"/>
                </a:moveTo>
                <a:cubicBezTo>
                  <a:pt x="1061713" y="98530"/>
                  <a:pt x="76186" y="581512"/>
                  <a:pt x="0" y="1535712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962DA11B-9247-41FB-98F1-3A809B89DD98}"/>
              </a:ext>
            </a:extLst>
          </p:cNvPr>
          <p:cNvSpPr txBox="1">
            <a:spLocks noChangeAspect="1"/>
          </p:cNvSpPr>
          <p:nvPr/>
        </p:nvSpPr>
        <p:spPr>
          <a:xfrm>
            <a:off x="2717093" y="2396218"/>
            <a:ext cx="90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Light Zone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71CA302-C0EC-793B-5441-7DF3C17D0AA7}"/>
              </a:ext>
            </a:extLst>
          </p:cNvPr>
          <p:cNvGrpSpPr/>
          <p:nvPr/>
        </p:nvGrpSpPr>
        <p:grpSpPr>
          <a:xfrm>
            <a:off x="7319828" y="1492673"/>
            <a:ext cx="3875030" cy="2434365"/>
            <a:chOff x="4231600" y="3900837"/>
            <a:chExt cx="3875030" cy="25231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8917D13-CEEA-42ED-77C3-8AF2B5FBF81A}"/>
                </a:ext>
              </a:extLst>
            </p:cNvPr>
            <p:cNvGrpSpPr/>
            <p:nvPr/>
          </p:nvGrpSpPr>
          <p:grpSpPr>
            <a:xfrm>
              <a:off x="4231600" y="3900837"/>
              <a:ext cx="3875030" cy="2523153"/>
              <a:chOff x="5615475" y="1772621"/>
              <a:chExt cx="5519302" cy="3551088"/>
            </a:xfrm>
          </p:grpSpPr>
          <p:pic>
            <p:nvPicPr>
              <p:cNvPr id="8" name="Picture 7" descr="Shape&#10;&#10;Description automatically generated">
                <a:extLst>
                  <a:ext uri="{FF2B5EF4-FFF2-40B4-BE49-F238E27FC236}">
                    <a16:creationId xmlns:a16="http://schemas.microsoft.com/office/drawing/2014/main" xmlns="" id="{E5D1EABE-40F7-8B00-14DC-4F5AFD603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837473B0-CC2E-450A-ABE3-18F120FF3D39}">
                    <a1611:picAttrSrcUrl xmlns:a1611="http://schemas.microsoft.com/office/drawing/2016/11/main" xmlns="" r:id="rId6"/>
                  </a:ext>
                </a:extLst>
              </a:blip>
              <a:stretch>
                <a:fillRect/>
              </a:stretch>
            </p:blipFill>
            <p:spPr>
              <a:xfrm>
                <a:off x="5615475" y="1772621"/>
                <a:ext cx="5519302" cy="355108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66B43B5B-E594-5F8C-BD0A-A0D66B53D4B1}"/>
                  </a:ext>
                </a:extLst>
              </p:cNvPr>
              <p:cNvGrpSpPr/>
              <p:nvPr/>
            </p:nvGrpSpPr>
            <p:grpSpPr>
              <a:xfrm>
                <a:off x="9501507" y="2874816"/>
                <a:ext cx="1603848" cy="1424820"/>
                <a:chOff x="4102868" y="2460841"/>
                <a:chExt cx="1277540" cy="1158704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xmlns="" id="{3F6711F6-AC18-873E-FFF2-400A9A663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rgbClr val="FFC000">
                      <a:shade val="45000"/>
                      <a:satMod val="135000"/>
                    </a:srgbClr>
                    <a:prstClr val="white"/>
                  </a:duotone>
                  <a:alphaModFix/>
                </a:blip>
                <a:stretch>
                  <a:fillRect/>
                </a:stretch>
              </p:blipFill>
              <p:spPr>
                <a:xfrm>
                  <a:off x="4667236" y="2973009"/>
                  <a:ext cx="646537" cy="646536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3384B0B3-FE7A-E398-23D7-840BEF1C576F}"/>
                    </a:ext>
                  </a:extLst>
                </p:cNvPr>
                <p:cNvSpPr txBox="1"/>
                <p:nvPr/>
              </p:nvSpPr>
              <p:spPr>
                <a:xfrm>
                  <a:off x="4756399" y="3182324"/>
                  <a:ext cx="518322" cy="200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small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CREBBP</a:t>
                  </a: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DDD8D8EE-91B4-6562-4845-EF23F8236AC1}"/>
                    </a:ext>
                  </a:extLst>
                </p:cNvPr>
                <p:cNvGrpSpPr/>
                <p:nvPr/>
              </p:nvGrpSpPr>
              <p:grpSpPr>
                <a:xfrm>
                  <a:off x="4733871" y="2504756"/>
                  <a:ext cx="646537" cy="646537"/>
                  <a:chOff x="4733871" y="2504756"/>
                  <a:chExt cx="646537" cy="646537"/>
                </a:xfrm>
              </p:grpSpPr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xmlns="" id="{F459AEF2-D3B0-D4D0-882B-E4099429CE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alphaModFix/>
                  </a:blip>
                  <a:stretch>
                    <a:fillRect/>
                  </a:stretch>
                </p:blipFill>
                <p:spPr>
                  <a:xfrm>
                    <a:off x="4733871" y="2504756"/>
                    <a:ext cx="646537" cy="646537"/>
                  </a:xfrm>
                  <a:prstGeom prst="rect">
                    <a:avLst/>
                  </a:prstGeom>
                </p:spPr>
              </p:pic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xmlns="" id="{EC9D0656-C5C9-AA29-0A86-14218A385F55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386" y="2721203"/>
                    <a:ext cx="354642" cy="219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BCL2</a:t>
                    </a:r>
                  </a:p>
                </p:txBody>
              </p:sp>
            </p:grp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xmlns="" id="{C448E114-B51C-38FB-2971-76568FF9FB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rgbClr val="ED7D31">
                      <a:shade val="45000"/>
                      <a:satMod val="135000"/>
                    </a:srgbClr>
                    <a:prstClr val="white"/>
                  </a:duotone>
                  <a:alphaModFix/>
                </a:blip>
                <a:stretch>
                  <a:fillRect/>
                </a:stretch>
              </p:blipFill>
              <p:spPr>
                <a:xfrm>
                  <a:off x="4220265" y="2460841"/>
                  <a:ext cx="646536" cy="646538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CE9B73FD-8D8F-F430-E0F6-F219EAD3119A}"/>
                    </a:ext>
                  </a:extLst>
                </p:cNvPr>
                <p:cNvSpPr txBox="1"/>
                <p:nvPr/>
              </p:nvSpPr>
              <p:spPr>
                <a:xfrm>
                  <a:off x="4266487" y="2636722"/>
                  <a:ext cx="536509" cy="2190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KMT2D</a:t>
                  </a:r>
                  <a:endPara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xmlns="" id="{DF152258-3713-5CD2-7173-8A46D1556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alphaModFix/>
                </a:blip>
                <a:stretch>
                  <a:fillRect/>
                </a:stretch>
              </p:blipFill>
              <p:spPr>
                <a:xfrm>
                  <a:off x="4131485" y="2900729"/>
                  <a:ext cx="646537" cy="646538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F4A614D9-068B-1B1C-0CBD-6B6083FF8A6C}"/>
                    </a:ext>
                  </a:extLst>
                </p:cNvPr>
                <p:cNvSpPr txBox="1"/>
                <p:nvPr/>
              </p:nvSpPr>
              <p:spPr>
                <a:xfrm>
                  <a:off x="4102868" y="3110032"/>
                  <a:ext cx="710243" cy="1813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TNFRSF14 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CE81191-66AA-42EA-5DE8-D86EF2BFB6F2}"/>
                </a:ext>
              </a:extLst>
            </p:cNvPr>
            <p:cNvGrpSpPr/>
            <p:nvPr/>
          </p:nvGrpSpPr>
          <p:grpSpPr>
            <a:xfrm>
              <a:off x="4499366" y="5060185"/>
              <a:ext cx="569866" cy="564889"/>
              <a:chOff x="4499366" y="5060185"/>
              <a:chExt cx="569866" cy="564889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9D37D701-A161-EC05-D473-9C62E8191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499366" y="5060185"/>
                <a:ext cx="569866" cy="564889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6D650ED-D14D-BED5-32F8-E21306AED2D9}"/>
                  </a:ext>
                </a:extLst>
              </p:cNvPr>
              <p:cNvSpPr txBox="1"/>
              <p:nvPr/>
            </p:nvSpPr>
            <p:spPr>
              <a:xfrm>
                <a:off x="4614677" y="5234726"/>
                <a:ext cx="324641" cy="191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sm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EZH2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14BCC3-9B5A-12B4-DCB0-F9F0F8C0A173}"/>
              </a:ext>
            </a:extLst>
          </p:cNvPr>
          <p:cNvSpPr txBox="1"/>
          <p:nvPr/>
        </p:nvSpPr>
        <p:spPr>
          <a:xfrm>
            <a:off x="7351925" y="1165598"/>
            <a:ext cx="38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3E72797-3227-6E70-99D5-93EB3A2378F7}"/>
              </a:ext>
            </a:extLst>
          </p:cNvPr>
          <p:cNvSpPr txBox="1"/>
          <p:nvPr/>
        </p:nvSpPr>
        <p:spPr>
          <a:xfrm>
            <a:off x="9256805" y="3584760"/>
            <a:ext cx="277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Transcriptional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differentiation and exit germinal center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C08AADD-7A15-5322-C3A1-6883C84ECCA2}"/>
              </a:ext>
            </a:extLst>
          </p:cNvPr>
          <p:cNvSpPr txBox="1"/>
          <p:nvPr/>
        </p:nvSpPr>
        <p:spPr>
          <a:xfrm>
            <a:off x="6514133" y="3613460"/>
            <a:ext cx="2774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Transcriptional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repression: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“stuck” in germinal center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0C5A1E1-F58F-3BEC-1F90-7057FAA07712}"/>
              </a:ext>
            </a:extLst>
          </p:cNvPr>
          <p:cNvSpPr txBox="1">
            <a:spLocks noChangeAspect="1"/>
          </p:cNvSpPr>
          <p:nvPr/>
        </p:nvSpPr>
        <p:spPr>
          <a:xfrm>
            <a:off x="865575" y="3685416"/>
            <a:ext cx="21175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Oncogenic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mutations in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40731DA-85A9-75C6-386E-D9FB9A025E5E}"/>
              </a:ext>
            </a:extLst>
          </p:cNvPr>
          <p:cNvSpPr txBox="1"/>
          <p:nvPr/>
        </p:nvSpPr>
        <p:spPr>
          <a:xfrm>
            <a:off x="150247" y="4362878"/>
            <a:ext cx="2751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Osaka" charset="-128"/>
                <a:cs typeface="Arial" panose="020B0604020202020204" pitchFamily="34" charset="0"/>
              </a:rPr>
              <a:t>Tazemetostat: oral EZH2 inhibitor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5071C386-27A1-F322-EA3F-FAA0F04C0F51}"/>
              </a:ext>
            </a:extLst>
          </p:cNvPr>
          <p:cNvGrpSpPr/>
          <p:nvPr/>
        </p:nvGrpSpPr>
        <p:grpSpPr>
          <a:xfrm rot="293866">
            <a:off x="826160" y="4000464"/>
            <a:ext cx="424480" cy="381126"/>
            <a:chOff x="10535013" y="4076994"/>
            <a:chExt cx="492017" cy="45837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2F0C0E10-8620-DD70-A07F-B7D1F88AC4A9}"/>
                </a:ext>
              </a:extLst>
            </p:cNvPr>
            <p:cNvCxnSpPr/>
            <p:nvPr/>
          </p:nvCxnSpPr>
          <p:spPr>
            <a:xfrm flipV="1">
              <a:off x="10535013" y="4216403"/>
              <a:ext cx="360610" cy="3189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4EA68A01-4898-4C5C-305E-8DAA1DC82749}"/>
                </a:ext>
              </a:extLst>
            </p:cNvPr>
            <p:cNvCxnSpPr/>
            <p:nvPr/>
          </p:nvCxnSpPr>
          <p:spPr>
            <a:xfrm>
              <a:off x="10792833" y="4076994"/>
              <a:ext cx="234197" cy="2590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9FC1473-CA0A-1BE8-312E-384EABCD5A3A}"/>
              </a:ext>
            </a:extLst>
          </p:cNvPr>
          <p:cNvSpPr txBox="1"/>
          <p:nvPr/>
        </p:nvSpPr>
        <p:spPr>
          <a:xfrm>
            <a:off x="2897936" y="4164909"/>
            <a:ext cx="32741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5AD8EA09-BBF7-1573-7E1C-87FAF409BDAE}"/>
              </a:ext>
            </a:extLst>
          </p:cNvPr>
          <p:cNvCxnSpPr>
            <a:cxnSpLocks/>
          </p:cNvCxnSpPr>
          <p:nvPr/>
        </p:nvCxnSpPr>
        <p:spPr>
          <a:xfrm>
            <a:off x="2635371" y="4049457"/>
            <a:ext cx="323607" cy="257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F736B259-88BA-D18E-8F08-66FAE2906140}"/>
              </a:ext>
            </a:extLst>
          </p:cNvPr>
          <p:cNvCxnSpPr/>
          <p:nvPr/>
        </p:nvCxnSpPr>
        <p:spPr bwMode="auto">
          <a:xfrm>
            <a:off x="6523560" y="1294305"/>
            <a:ext cx="0" cy="324682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8139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A6357-AB26-D14F-BF34-DC8218B8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Phase II Study: Tazemetostat in R/R FL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71272F-E3DC-994B-8BD6-FFCECDBE2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it-IT" sz="2200" dirty="0"/>
              <a:t>Open label, multicohort, single-arm phase II study conducted at 38 sites across NA, Europe, Australia (data cutoff for efficacy: August 9, 2019; for safety: May 24, 2019)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xmlns="" id="{CB870A2D-D03C-E51E-77BD-FA4215A6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9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Morschhauser. Lancet Oncol. 2020;21:1433. NCT01897571. 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xmlns="" id="{4EFC13C6-F494-A5E5-2A50-CAFA96E2F66F}"/>
              </a:ext>
            </a:extLst>
          </p:cNvPr>
          <p:cNvSpPr txBox="1">
            <a:spLocks/>
          </p:cNvSpPr>
          <p:nvPr/>
        </p:nvSpPr>
        <p:spPr bwMode="auto">
          <a:xfrm>
            <a:off x="604675" y="5344953"/>
            <a:ext cx="10877529" cy="7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</a:t>
            </a:r>
            <a:r>
              <a:rPr kumimoji="0" lang="en-US" alt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</a:t>
            </a:r>
            <a:r>
              <a:rPr kumimoji="0" lang="en-US" alt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DoR, PFS, safety/tolerability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DD84C6-CD91-DB80-3C7A-605AF8A1DE8A}"/>
              </a:ext>
            </a:extLst>
          </p:cNvPr>
          <p:cNvSpPr/>
          <p:nvPr/>
        </p:nvSpPr>
        <p:spPr>
          <a:xfrm>
            <a:off x="10406699" y="3356157"/>
            <a:ext cx="1306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Treatment continues until PD or withdrawal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CF0775-CE6A-6583-E41D-CCF65A28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564" y="3520349"/>
            <a:ext cx="2651760" cy="87194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Tazemetostat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800 mg BID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xmlns="" id="{4C39139A-5DCF-53E6-6E1A-047D0C425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2528" y="3956321"/>
            <a:ext cx="4108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Line 33">
            <a:extLst>
              <a:ext uri="{FF2B5EF4-FFF2-40B4-BE49-F238E27FC236}">
                <a16:creationId xmlns:a16="http://schemas.microsoft.com/office/drawing/2014/main" xmlns="" id="{C4F66782-5FD1-4E35-B2C1-2087E6CEB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5175" y="3956321"/>
            <a:ext cx="4108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xmlns="" id="{00E74425-71BF-0DD5-E995-B29E4367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70" y="2663660"/>
            <a:ext cx="41640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Adults with R/R FL (grade 1-3b)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with measurable disease per IWG-NHL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following ≥2 prior systemic treatments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(including ≥1 anti-CD20–based regimen);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transformed FL allowed;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tumor tissue for </a:t>
            </a: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mutation testing;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life expectancy ≥3 mo; ECOG PS 0-2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99)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07E2CEAF-ACFC-8BCB-FA5A-158C90152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46" y="3957890"/>
            <a:ext cx="4108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xmlns="" id="{822A5E58-9F9D-98C8-1617-CEA4DB3AA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907" y="3021709"/>
            <a:ext cx="1554480" cy="8294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Mutant </a:t>
            </a:r>
            <a:r>
              <a:rPr kumimoji="0" lang="pt-BR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45)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24CAA824-D89B-DA84-766A-2D50DEE9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61" y="4045040"/>
            <a:ext cx="1554480" cy="8294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Wild-type </a:t>
            </a:r>
            <a:r>
              <a:rPr kumimoji="0" lang="pt-BR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54)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xmlns="" id="{2EACE5A2-998E-1E9F-1A3B-A0ACFAB8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97" y="2223739"/>
            <a:ext cx="610518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SCREENING: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Central testing of archival tissue for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EZH2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hot spot activating mutations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82ADE17-951D-FA13-91A6-79F9418E6682}"/>
              </a:ext>
            </a:extLst>
          </p:cNvPr>
          <p:cNvSpPr txBox="1"/>
          <p:nvPr/>
        </p:nvSpPr>
        <p:spPr>
          <a:xfrm>
            <a:off x="4650164" y="2603114"/>
            <a:ext cx="20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Cohorts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D8354BD-C138-59F0-0D91-30EE8F2A376B}"/>
              </a:ext>
            </a:extLst>
          </p:cNvPr>
          <p:cNvCxnSpPr>
            <a:cxnSpLocks/>
          </p:cNvCxnSpPr>
          <p:nvPr/>
        </p:nvCxnSpPr>
        <p:spPr bwMode="auto">
          <a:xfrm>
            <a:off x="4455461" y="2625952"/>
            <a:ext cx="0" cy="966969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D789F50-E3B0-4011-5F84-F76173F40F08}"/>
              </a:ext>
            </a:extLst>
          </p:cNvPr>
          <p:cNvSpPr txBox="1"/>
          <p:nvPr/>
        </p:nvSpPr>
        <p:spPr bwMode="auto">
          <a:xfrm>
            <a:off x="6813039" y="4467790"/>
            <a:ext cx="35433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Response assessment by 2007 IWG-NHL criteria Q8W.</a:t>
            </a:r>
          </a:p>
        </p:txBody>
      </p:sp>
    </p:spTree>
    <p:extLst>
      <p:ext uri="{BB962C8B-B14F-4D97-AF65-F5344CB8AC3E}">
        <p14:creationId xmlns:p14="http://schemas.microsoft.com/office/powerpoint/2010/main" xmlns="" val="36713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1C2B6C-3602-C597-97CF-13A5473E11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747" y="5919399"/>
            <a:ext cx="10877550" cy="517525"/>
          </a:xfrm>
          <a:solidFill>
            <a:schemeClr val="tx2"/>
          </a:solidFill>
        </p:spPr>
        <p:txBody>
          <a:bodyPr/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98% (44/45) of patients had evidence of tumor reduction by IRC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FF25-8C0F-474C-9E6F-F30471E9F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Phase II Study: Response in Mutant </a:t>
            </a:r>
            <a:r>
              <a:rPr lang="en-US" i="1" dirty="0"/>
              <a:t>EZH2</a:t>
            </a:r>
            <a:r>
              <a:rPr lang="en-US" dirty="0"/>
              <a:t> Cohort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BCA63E21-40BC-2623-B5DB-DF706688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37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Morschhauser. Lancet Oncol. 2020;21:1433.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986BB21-4363-10D0-A9ED-F2BA81589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7533288"/>
              </p:ext>
            </p:extLst>
          </p:nvPr>
        </p:nvGraphicFramePr>
        <p:xfrm>
          <a:off x="687355" y="1600200"/>
          <a:ext cx="4970527" cy="265972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73887">
                  <a:extLst>
                    <a:ext uri="{9D8B030D-6E8A-4147-A177-3AD203B41FA5}">
                      <a16:colId xmlns:a16="http://schemas.microsoft.com/office/drawing/2014/main" xmlns="" val="1791792666"/>
                    </a:ext>
                  </a:extLst>
                </a:gridCol>
                <a:gridCol w="1248320">
                  <a:extLst>
                    <a:ext uri="{9D8B030D-6E8A-4147-A177-3AD203B41FA5}">
                      <a16:colId xmlns:a16="http://schemas.microsoft.com/office/drawing/2014/main" xmlns="" val="817675816"/>
                    </a:ext>
                  </a:extLst>
                </a:gridCol>
                <a:gridCol w="1248320">
                  <a:extLst>
                    <a:ext uri="{9D8B030D-6E8A-4147-A177-3AD203B41FA5}">
                      <a16:colId xmlns:a16="http://schemas.microsoft.com/office/drawing/2014/main" xmlns="" val="3728530732"/>
                    </a:ext>
                  </a:extLst>
                </a:gridCol>
              </a:tblGrid>
              <a:tr h="167238">
                <a:tc rowSpan="2"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Response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Mutant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EZH2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(n = 45)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694413"/>
                  </a:ext>
                </a:extLst>
              </a:tr>
              <a:tr h="167238">
                <a:tc vMerge="1"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j-lt"/>
                        </a:rPr>
                        <a:t>Response in MT </a:t>
                      </a:r>
                      <a:r>
                        <a:rPr lang="en-US" sz="1600" b="1" i="1" dirty="0">
                          <a:effectLst/>
                          <a:latin typeface="+mj-lt"/>
                        </a:rPr>
                        <a:t>EZH2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IRC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INV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492308"/>
                  </a:ext>
                </a:extLst>
              </a:tr>
              <a:tr h="288865">
                <a:tc>
                  <a:txBody>
                    <a:bodyPr/>
                    <a:lstStyle/>
                    <a:p>
                      <a:pPr marL="79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ORR, n (%)</a:t>
                      </a:r>
                    </a:p>
                    <a:p>
                      <a:pPr marL="79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(95% CI)</a:t>
                      </a:r>
                      <a:endParaRPr lang="en-US" sz="16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31 (69) </a:t>
                      </a:r>
                      <a:b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(53-82)</a:t>
                      </a:r>
                      <a:endParaRPr lang="en-US" sz="1600" b="1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 (78) </a:t>
                      </a:r>
                      <a:b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(63-89)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423923"/>
                  </a:ext>
                </a:extLst>
              </a:tr>
              <a:tr h="167238">
                <a:tc>
                  <a:txBody>
                    <a:bodyPr/>
                    <a:lstStyle/>
                    <a:p>
                      <a:pPr marL="4064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19063" algn="l"/>
                        </a:tabLst>
                        <a:defRPr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CR, n (%)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 (13)</a:t>
                      </a:r>
                      <a:endParaRPr lang="en-US" sz="1600" b="1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(9)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250704"/>
                  </a:ext>
                </a:extLst>
              </a:tr>
              <a:tr h="404201">
                <a:tc>
                  <a:txBody>
                    <a:bodyPr/>
                    <a:lstStyle/>
                    <a:p>
                      <a:pPr marL="4064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19063" algn="l"/>
                        </a:tabLst>
                        <a:defRPr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PR, n (%)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</a:t>
                      </a:r>
                      <a:r>
                        <a:rPr lang="en-US" sz="1600" b="1" i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(56)</a:t>
                      </a:r>
                      <a:endParaRPr lang="en-US" sz="1600" b="1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 (69)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214354"/>
                  </a:ext>
                </a:extLst>
              </a:tr>
              <a:tr h="167238">
                <a:tc>
                  <a:txBody>
                    <a:bodyPr/>
                    <a:lstStyle/>
                    <a:p>
                      <a:pPr marL="91440" marR="0" indent="-5486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SD, n (%)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13 (29)</a:t>
                      </a:r>
                      <a:endParaRPr lang="en-US" sz="1600" b="1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 (22)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114407"/>
                  </a:ext>
                </a:extLst>
              </a:tr>
              <a:tr h="167238">
                <a:tc>
                  <a:txBody>
                    <a:bodyPr/>
                    <a:lstStyle/>
                    <a:p>
                      <a:pPr marL="91440" marR="0" indent="-5486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PD, n (%)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 (2)</a:t>
                      </a:r>
                      <a:endParaRPr lang="en-US" sz="1600" b="0" i="0" baseline="300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600606"/>
                  </a:ext>
                </a:extLst>
              </a:tr>
            </a:tbl>
          </a:graphicData>
        </a:graphic>
      </p:graphicFrame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E88B734B-98D9-4F8F-FB24-90A7F05295AB}"/>
              </a:ext>
            </a:extLst>
          </p:cNvPr>
          <p:cNvSpPr txBox="1">
            <a:spLocks/>
          </p:cNvSpPr>
          <p:nvPr/>
        </p:nvSpPr>
        <p:spPr bwMode="auto">
          <a:xfrm>
            <a:off x="633734" y="4197985"/>
            <a:ext cx="4938744" cy="70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concordance between IRC- and INV-assessed response rates.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ED2DE4-7859-9AF7-0F57-A281AE8DBD99}"/>
              </a:ext>
            </a:extLst>
          </p:cNvPr>
          <p:cNvSpPr txBox="1"/>
          <p:nvPr/>
        </p:nvSpPr>
        <p:spPr>
          <a:xfrm>
            <a:off x="6718041" y="1527548"/>
            <a:ext cx="463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Best Tumor Change From BL (n = 45)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500D74D-28F9-9608-D1C9-F1875815CF9C}"/>
              </a:ext>
            </a:extLst>
          </p:cNvPr>
          <p:cNvCxnSpPr/>
          <p:nvPr/>
        </p:nvCxnSpPr>
        <p:spPr bwMode="auto">
          <a:xfrm flipV="1">
            <a:off x="6746034" y="2052735"/>
            <a:ext cx="0" cy="338701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EB82A75-7DA6-25ED-713F-E8E5FC55A71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205273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A01FE0F-08FA-BFFD-5539-9EB7CB13F616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242595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B28F523-C043-8DB0-8487-5251145C56A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279918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600D523-4479-5DDE-878B-BB62F94A189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317240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6875507-8243-2F41-9076-F204CF00B0E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354563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A28E563-99FD-5979-5811-97C6E48066F3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391885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6AEA95C-4586-41FA-F84B-B9814C2E6401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429207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1B0010F-2BE9-251A-AE6B-72D25631A65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466530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5580E54-FA5E-617A-D5E5-2DD4047ECFF6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503852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054251D-9039-C563-3906-C7E9F3B41258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541175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53237C-A681-2A7E-1C23-6B74A6003379}"/>
              </a:ext>
            </a:extLst>
          </p:cNvPr>
          <p:cNvSpPr txBox="1"/>
          <p:nvPr/>
        </p:nvSpPr>
        <p:spPr bwMode="auto">
          <a:xfrm>
            <a:off x="6188721" y="1883455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E4E0997-D96A-9632-9F3F-D00F8E4AC44E}"/>
              </a:ext>
            </a:extLst>
          </p:cNvPr>
          <p:cNvSpPr txBox="1"/>
          <p:nvPr/>
        </p:nvSpPr>
        <p:spPr bwMode="auto">
          <a:xfrm>
            <a:off x="6188721" y="2255891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B38373-CE29-EF2D-E2B2-8611C106EA66}"/>
              </a:ext>
            </a:extLst>
          </p:cNvPr>
          <p:cNvSpPr txBox="1"/>
          <p:nvPr/>
        </p:nvSpPr>
        <p:spPr bwMode="auto">
          <a:xfrm>
            <a:off x="6188721" y="2628327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3952079-B617-A6EF-1FD4-4150BC3D67A2}"/>
              </a:ext>
            </a:extLst>
          </p:cNvPr>
          <p:cNvSpPr txBox="1"/>
          <p:nvPr/>
        </p:nvSpPr>
        <p:spPr bwMode="auto">
          <a:xfrm>
            <a:off x="6188721" y="3000763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E67220-9491-747A-57B3-4037FAC04D7E}"/>
              </a:ext>
            </a:extLst>
          </p:cNvPr>
          <p:cNvSpPr txBox="1"/>
          <p:nvPr/>
        </p:nvSpPr>
        <p:spPr bwMode="auto">
          <a:xfrm>
            <a:off x="6188721" y="3373199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14119F-46CB-1FF8-AF74-3DC6BCF794AF}"/>
              </a:ext>
            </a:extLst>
          </p:cNvPr>
          <p:cNvSpPr txBox="1"/>
          <p:nvPr/>
        </p:nvSpPr>
        <p:spPr bwMode="auto">
          <a:xfrm>
            <a:off x="6188721" y="3745635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4C5C11F-EFC6-0AFA-0240-6C3AEE22512F}"/>
              </a:ext>
            </a:extLst>
          </p:cNvPr>
          <p:cNvSpPr txBox="1"/>
          <p:nvPr/>
        </p:nvSpPr>
        <p:spPr bwMode="auto">
          <a:xfrm>
            <a:off x="6188721" y="4118071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-50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E5AA819-3CB5-FC8B-247A-38E6BB43E0E2}"/>
              </a:ext>
            </a:extLst>
          </p:cNvPr>
          <p:cNvSpPr txBox="1"/>
          <p:nvPr/>
        </p:nvSpPr>
        <p:spPr bwMode="auto">
          <a:xfrm>
            <a:off x="6188721" y="4490507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-75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6DCA95-8885-6FAF-14DB-D2A084FCC78A}"/>
              </a:ext>
            </a:extLst>
          </p:cNvPr>
          <p:cNvSpPr txBox="1"/>
          <p:nvPr/>
        </p:nvSpPr>
        <p:spPr bwMode="auto">
          <a:xfrm>
            <a:off x="6156207" y="4862943"/>
            <a:ext cx="575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A3302C1-73AB-100A-6131-74A942C68E17}"/>
              </a:ext>
            </a:extLst>
          </p:cNvPr>
          <p:cNvSpPr txBox="1"/>
          <p:nvPr/>
        </p:nvSpPr>
        <p:spPr bwMode="auto">
          <a:xfrm>
            <a:off x="6122439" y="5235383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31D56F8-8CBD-B003-9437-E76C6150FC4C}"/>
              </a:ext>
            </a:extLst>
          </p:cNvPr>
          <p:cNvSpPr txBox="1"/>
          <p:nvPr/>
        </p:nvSpPr>
        <p:spPr bwMode="auto">
          <a:xfrm rot="16200000">
            <a:off x="4070095" y="3555533"/>
            <a:ext cx="4025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Change in Tumor Volume From BL (%)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6EF297-1785-2E23-B613-C827FF26428A}"/>
              </a:ext>
            </a:extLst>
          </p:cNvPr>
          <p:cNvSpPr txBox="1"/>
          <p:nvPr/>
        </p:nvSpPr>
        <p:spPr bwMode="auto">
          <a:xfrm>
            <a:off x="6732040" y="5366502"/>
            <a:ext cx="4623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9E4C172-F4B7-5AF5-1107-A095A76C457F}"/>
              </a:ext>
            </a:extLst>
          </p:cNvPr>
          <p:cNvSpPr txBox="1"/>
          <p:nvPr/>
        </p:nvSpPr>
        <p:spPr bwMode="auto">
          <a:xfrm>
            <a:off x="11448250" y="2671077"/>
            <a:ext cx="644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81C8FEC-BCB1-BB19-9A55-1DDFF33E4244}"/>
              </a:ext>
            </a:extLst>
          </p:cNvPr>
          <p:cNvSpPr txBox="1"/>
          <p:nvPr/>
        </p:nvSpPr>
        <p:spPr bwMode="auto">
          <a:xfrm>
            <a:off x="11448250" y="3397821"/>
            <a:ext cx="644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E15C191-DDED-79E0-4AC1-F3CC30148391}"/>
              </a:ext>
            </a:extLst>
          </p:cNvPr>
          <p:cNvSpPr txBox="1"/>
          <p:nvPr/>
        </p:nvSpPr>
        <p:spPr bwMode="auto">
          <a:xfrm>
            <a:off x="11448250" y="4130382"/>
            <a:ext cx="644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xmlns="" id="{31996C8C-CDFA-5202-4B7E-8A7F95A08DA9}"/>
              </a:ext>
            </a:extLst>
          </p:cNvPr>
          <p:cNvSpPr/>
          <p:nvPr/>
        </p:nvSpPr>
        <p:spPr bwMode="auto">
          <a:xfrm>
            <a:off x="11362555" y="2797604"/>
            <a:ext cx="142090" cy="1503806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xmlns="" id="{0CA413A5-1DF4-371F-F8D4-5C4DD747C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030" y="3512342"/>
            <a:ext cx="9294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8">
            <a:extLst>
              <a:ext uri="{FF2B5EF4-FFF2-40B4-BE49-F238E27FC236}">
                <a16:creationId xmlns:a16="http://schemas.microsoft.com/office/drawing/2014/main" xmlns="" id="{443579C9-E791-2618-C885-3C058C811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245" y="3548390"/>
            <a:ext cx="85907" cy="58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Freeform 65">
            <a:extLst>
              <a:ext uri="{FF2B5EF4-FFF2-40B4-BE49-F238E27FC236}">
                <a16:creationId xmlns:a16="http://schemas.microsoft.com/office/drawing/2014/main" xmlns="" id="{3CAF67CE-C6A9-E616-3F90-B769CDD75B9C}"/>
              </a:ext>
            </a:extLst>
          </p:cNvPr>
          <p:cNvSpPr>
            <a:spLocks/>
          </p:cNvSpPr>
          <p:nvPr/>
        </p:nvSpPr>
        <p:spPr bwMode="auto">
          <a:xfrm>
            <a:off x="8093703" y="4444059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Freeform 66">
            <a:extLst>
              <a:ext uri="{FF2B5EF4-FFF2-40B4-BE49-F238E27FC236}">
                <a16:creationId xmlns:a16="http://schemas.microsoft.com/office/drawing/2014/main" xmlns="" id="{84D741CF-616F-F7BE-C9B2-34F48858FB52}"/>
              </a:ext>
            </a:extLst>
          </p:cNvPr>
          <p:cNvSpPr>
            <a:spLocks/>
          </p:cNvSpPr>
          <p:nvPr/>
        </p:nvSpPr>
        <p:spPr bwMode="auto">
          <a:xfrm>
            <a:off x="7985263" y="4319275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Freeform 92">
            <a:extLst>
              <a:ext uri="{FF2B5EF4-FFF2-40B4-BE49-F238E27FC236}">
                <a16:creationId xmlns:a16="http://schemas.microsoft.com/office/drawing/2014/main" xmlns="" id="{BA183473-F117-53C4-FB5E-FBF9FCB11B12}"/>
              </a:ext>
            </a:extLst>
          </p:cNvPr>
          <p:cNvSpPr>
            <a:spLocks/>
          </p:cNvSpPr>
          <p:nvPr/>
        </p:nvSpPr>
        <p:spPr bwMode="auto">
          <a:xfrm>
            <a:off x="7183933" y="4041979"/>
            <a:ext cx="59150" cy="61006"/>
          </a:xfrm>
          <a:custGeom>
            <a:avLst/>
            <a:gdLst>
              <a:gd name="T0" fmla="*/ 0 w 42"/>
              <a:gd name="T1" fmla="*/ 0 h 44"/>
              <a:gd name="T2" fmla="*/ 20 w 42"/>
              <a:gd name="T3" fmla="*/ 44 h 44"/>
              <a:gd name="T4" fmla="*/ 42 w 42"/>
              <a:gd name="T5" fmla="*/ 0 h 44"/>
              <a:gd name="T6" fmla="*/ 0 w 42"/>
              <a:gd name="T7" fmla="*/ 0 h 44"/>
              <a:gd name="T8" fmla="*/ 0 w 42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20" y="44"/>
                </a:lnTo>
                <a:lnTo>
                  <a:pt x="4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Freeform 93">
            <a:extLst>
              <a:ext uri="{FF2B5EF4-FFF2-40B4-BE49-F238E27FC236}">
                <a16:creationId xmlns:a16="http://schemas.microsoft.com/office/drawing/2014/main" xmlns="" id="{E69D446C-B2B3-942E-7C60-9E7366845A97}"/>
              </a:ext>
            </a:extLst>
          </p:cNvPr>
          <p:cNvSpPr>
            <a:spLocks/>
          </p:cNvSpPr>
          <p:nvPr/>
        </p:nvSpPr>
        <p:spPr bwMode="auto">
          <a:xfrm>
            <a:off x="6978318" y="3756363"/>
            <a:ext cx="59150" cy="61006"/>
          </a:xfrm>
          <a:custGeom>
            <a:avLst/>
            <a:gdLst>
              <a:gd name="T0" fmla="*/ 0 w 42"/>
              <a:gd name="T1" fmla="*/ 0 h 44"/>
              <a:gd name="T2" fmla="*/ 22 w 42"/>
              <a:gd name="T3" fmla="*/ 44 h 44"/>
              <a:gd name="T4" fmla="*/ 42 w 42"/>
              <a:gd name="T5" fmla="*/ 0 h 44"/>
              <a:gd name="T6" fmla="*/ 0 w 42"/>
              <a:gd name="T7" fmla="*/ 0 h 44"/>
              <a:gd name="T8" fmla="*/ 0 w 42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22" y="44"/>
                </a:lnTo>
                <a:lnTo>
                  <a:pt x="4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FD45F19D-DFB9-9FF0-8B68-B65F425D5C9D}"/>
              </a:ext>
            </a:extLst>
          </p:cNvPr>
          <p:cNvSpPr/>
          <p:nvPr/>
        </p:nvSpPr>
        <p:spPr>
          <a:xfrm>
            <a:off x="6774795" y="3438330"/>
            <a:ext cx="64008" cy="6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Rectangle 8">
            <a:extLst>
              <a:ext uri="{FF2B5EF4-FFF2-40B4-BE49-F238E27FC236}">
                <a16:creationId xmlns:a16="http://schemas.microsoft.com/office/drawing/2014/main" xmlns="" id="{925997DD-21B6-DC28-1ACD-5340B8C4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350" y="3559551"/>
            <a:ext cx="85907" cy="182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 8">
            <a:extLst>
              <a:ext uri="{FF2B5EF4-FFF2-40B4-BE49-F238E27FC236}">
                <a16:creationId xmlns:a16="http://schemas.microsoft.com/office/drawing/2014/main" xmlns="" id="{AB1FB574-3066-2FBC-355B-9CD40FBD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028" y="3555637"/>
            <a:ext cx="85907" cy="416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8">
            <a:extLst>
              <a:ext uri="{FF2B5EF4-FFF2-40B4-BE49-F238E27FC236}">
                <a16:creationId xmlns:a16="http://schemas.microsoft.com/office/drawing/2014/main" xmlns="" id="{E57BBE2F-D4DA-B979-9F1A-04A5D980D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705" y="3559551"/>
            <a:ext cx="85907" cy="465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8">
            <a:extLst>
              <a:ext uri="{FF2B5EF4-FFF2-40B4-BE49-F238E27FC236}">
                <a16:creationId xmlns:a16="http://schemas.microsoft.com/office/drawing/2014/main" xmlns="" id="{8E29E139-0528-C22E-989A-326D098EF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83" y="3559551"/>
            <a:ext cx="85907" cy="530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8">
            <a:extLst>
              <a:ext uri="{FF2B5EF4-FFF2-40B4-BE49-F238E27FC236}">
                <a16:creationId xmlns:a16="http://schemas.microsoft.com/office/drawing/2014/main" xmlns="" id="{F58EDA21-F451-BF72-8407-0F1F9864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060" y="3559551"/>
            <a:ext cx="85907" cy="575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8">
            <a:extLst>
              <a:ext uri="{FF2B5EF4-FFF2-40B4-BE49-F238E27FC236}">
                <a16:creationId xmlns:a16="http://schemas.microsoft.com/office/drawing/2014/main" xmlns="" id="{6C1EF32E-A0BD-8216-1EAD-DC266097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737" y="3557722"/>
            <a:ext cx="85907" cy="6028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8">
            <a:extLst>
              <a:ext uri="{FF2B5EF4-FFF2-40B4-BE49-F238E27FC236}">
                <a16:creationId xmlns:a16="http://schemas.microsoft.com/office/drawing/2014/main" xmlns="" id="{21D60545-4803-E5AC-CEB5-06F3D64D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415" y="3555896"/>
            <a:ext cx="85907" cy="63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8">
            <a:extLst>
              <a:ext uri="{FF2B5EF4-FFF2-40B4-BE49-F238E27FC236}">
                <a16:creationId xmlns:a16="http://schemas.microsoft.com/office/drawing/2014/main" xmlns="" id="{1301F692-C385-8B4A-8BFB-D7EB485F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092" y="3557722"/>
            <a:ext cx="85907" cy="654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8">
            <a:extLst>
              <a:ext uri="{FF2B5EF4-FFF2-40B4-BE49-F238E27FC236}">
                <a16:creationId xmlns:a16="http://schemas.microsoft.com/office/drawing/2014/main" xmlns="" id="{46050023-C53D-1157-C08A-C4C2FD5CD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770" y="3558222"/>
            <a:ext cx="85907" cy="6801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8">
            <a:extLst>
              <a:ext uri="{FF2B5EF4-FFF2-40B4-BE49-F238E27FC236}">
                <a16:creationId xmlns:a16="http://schemas.microsoft.com/office/drawing/2014/main" xmlns="" id="{D292F715-CAAC-5D61-D542-CA916B5D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447" y="3554157"/>
            <a:ext cx="85907" cy="750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8">
            <a:extLst>
              <a:ext uri="{FF2B5EF4-FFF2-40B4-BE49-F238E27FC236}">
                <a16:creationId xmlns:a16="http://schemas.microsoft.com/office/drawing/2014/main" xmlns="" id="{17A3CE3A-9517-34FF-4BBF-E9F33B68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125" y="3554157"/>
            <a:ext cx="85907" cy="750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8">
            <a:extLst>
              <a:ext uri="{FF2B5EF4-FFF2-40B4-BE49-F238E27FC236}">
                <a16:creationId xmlns:a16="http://schemas.microsoft.com/office/drawing/2014/main" xmlns="" id="{6ECC82BC-3D28-E055-89E1-347BB5AA2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802" y="3555347"/>
            <a:ext cx="85907" cy="79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8">
            <a:extLst>
              <a:ext uri="{FF2B5EF4-FFF2-40B4-BE49-F238E27FC236}">
                <a16:creationId xmlns:a16="http://schemas.microsoft.com/office/drawing/2014/main" xmlns="" id="{B586CB2B-1175-080D-FC60-4C5042BE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479" y="3555347"/>
            <a:ext cx="85907" cy="797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8">
            <a:extLst>
              <a:ext uri="{FF2B5EF4-FFF2-40B4-BE49-F238E27FC236}">
                <a16:creationId xmlns:a16="http://schemas.microsoft.com/office/drawing/2014/main" xmlns="" id="{9E75F5C3-B076-185B-4738-098CF6C76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157" y="3554157"/>
            <a:ext cx="85907" cy="820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8">
            <a:extLst>
              <a:ext uri="{FF2B5EF4-FFF2-40B4-BE49-F238E27FC236}">
                <a16:creationId xmlns:a16="http://schemas.microsoft.com/office/drawing/2014/main" xmlns="" id="{B30FDB0E-9398-1144-A3A7-F2CE4F68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834" y="3555637"/>
            <a:ext cx="85907" cy="854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8">
            <a:extLst>
              <a:ext uri="{FF2B5EF4-FFF2-40B4-BE49-F238E27FC236}">
                <a16:creationId xmlns:a16="http://schemas.microsoft.com/office/drawing/2014/main" xmlns="" id="{6F51F752-C3F6-AE6E-F390-46938E95A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133" y="3555896"/>
            <a:ext cx="85907" cy="867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8">
            <a:extLst>
              <a:ext uri="{FF2B5EF4-FFF2-40B4-BE49-F238E27FC236}">
                <a16:creationId xmlns:a16="http://schemas.microsoft.com/office/drawing/2014/main" xmlns="" id="{F4EB895D-4826-D078-E24D-2FB7C0CA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811" y="3555896"/>
            <a:ext cx="85907" cy="867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8">
            <a:extLst>
              <a:ext uri="{FF2B5EF4-FFF2-40B4-BE49-F238E27FC236}">
                <a16:creationId xmlns:a16="http://schemas.microsoft.com/office/drawing/2014/main" xmlns="" id="{777D28EB-2C49-FD7D-02CA-32965E9F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488" y="3555895"/>
            <a:ext cx="85907" cy="888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8">
            <a:extLst>
              <a:ext uri="{FF2B5EF4-FFF2-40B4-BE49-F238E27FC236}">
                <a16:creationId xmlns:a16="http://schemas.microsoft.com/office/drawing/2014/main" xmlns="" id="{118D6562-9400-48A9-17FB-37B4E5FF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166" y="3555895"/>
            <a:ext cx="85907" cy="906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8">
            <a:extLst>
              <a:ext uri="{FF2B5EF4-FFF2-40B4-BE49-F238E27FC236}">
                <a16:creationId xmlns:a16="http://schemas.microsoft.com/office/drawing/2014/main" xmlns="" id="{6A651757-1586-864B-C71F-1611D8E3C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843" y="3555895"/>
            <a:ext cx="85907" cy="928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8">
            <a:extLst>
              <a:ext uri="{FF2B5EF4-FFF2-40B4-BE49-F238E27FC236}">
                <a16:creationId xmlns:a16="http://schemas.microsoft.com/office/drawing/2014/main" xmlns="" id="{53BB00D8-5F24-AF0F-ED1A-F4FAFA5C6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521" y="3555895"/>
            <a:ext cx="85907" cy="967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8">
            <a:extLst>
              <a:ext uri="{FF2B5EF4-FFF2-40B4-BE49-F238E27FC236}">
                <a16:creationId xmlns:a16="http://schemas.microsoft.com/office/drawing/2014/main" xmlns="" id="{9E555EF0-39BC-5879-9884-5A64A73F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198" y="3555895"/>
            <a:ext cx="85907" cy="967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8">
            <a:extLst>
              <a:ext uri="{FF2B5EF4-FFF2-40B4-BE49-F238E27FC236}">
                <a16:creationId xmlns:a16="http://schemas.microsoft.com/office/drawing/2014/main" xmlns="" id="{161F659F-21BE-085B-BB00-0E8B5C62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75" y="3555895"/>
            <a:ext cx="85907" cy="999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8">
            <a:extLst>
              <a:ext uri="{FF2B5EF4-FFF2-40B4-BE49-F238E27FC236}">
                <a16:creationId xmlns:a16="http://schemas.microsoft.com/office/drawing/2014/main" xmlns="" id="{FD05842F-6487-7B22-9266-25C510A0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553" y="3555895"/>
            <a:ext cx="85907" cy="999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8">
            <a:extLst>
              <a:ext uri="{FF2B5EF4-FFF2-40B4-BE49-F238E27FC236}">
                <a16:creationId xmlns:a16="http://schemas.microsoft.com/office/drawing/2014/main" xmlns="" id="{34282E99-1A01-F811-DBFD-21B41D5D8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8230" y="3555895"/>
            <a:ext cx="85907" cy="999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8">
            <a:extLst>
              <a:ext uri="{FF2B5EF4-FFF2-40B4-BE49-F238E27FC236}">
                <a16:creationId xmlns:a16="http://schemas.microsoft.com/office/drawing/2014/main" xmlns="" id="{D263899B-49B5-0BB9-1D18-A80C746B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8908" y="3555895"/>
            <a:ext cx="85907" cy="1026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8">
            <a:extLst>
              <a:ext uri="{FF2B5EF4-FFF2-40B4-BE49-F238E27FC236}">
                <a16:creationId xmlns:a16="http://schemas.microsoft.com/office/drawing/2014/main" xmlns="" id="{EE1E6FCE-5CFD-10BC-ACF8-98DC00EE2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585" y="3555895"/>
            <a:ext cx="85907" cy="105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8">
            <a:extLst>
              <a:ext uri="{FF2B5EF4-FFF2-40B4-BE49-F238E27FC236}">
                <a16:creationId xmlns:a16="http://schemas.microsoft.com/office/drawing/2014/main" xmlns="" id="{403FC833-A244-39E2-503E-7668830B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263" y="3555895"/>
            <a:ext cx="85907" cy="112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8">
            <a:extLst>
              <a:ext uri="{FF2B5EF4-FFF2-40B4-BE49-F238E27FC236}">
                <a16:creationId xmlns:a16="http://schemas.microsoft.com/office/drawing/2014/main" xmlns="" id="{87A3DDA6-6A9C-847A-D58E-F2E29E091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0940" y="3555895"/>
            <a:ext cx="85907" cy="1171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8">
            <a:extLst>
              <a:ext uri="{FF2B5EF4-FFF2-40B4-BE49-F238E27FC236}">
                <a16:creationId xmlns:a16="http://schemas.microsoft.com/office/drawing/2014/main" xmlns="" id="{F21B4EF6-C12E-FC0D-149F-639718B7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1617" y="3555895"/>
            <a:ext cx="85907" cy="1201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8">
            <a:extLst>
              <a:ext uri="{FF2B5EF4-FFF2-40B4-BE49-F238E27FC236}">
                <a16:creationId xmlns:a16="http://schemas.microsoft.com/office/drawing/2014/main" xmlns="" id="{885B2938-7D9D-6536-5F63-26917F54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2295" y="3555895"/>
            <a:ext cx="85907" cy="1200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8">
            <a:extLst>
              <a:ext uri="{FF2B5EF4-FFF2-40B4-BE49-F238E27FC236}">
                <a16:creationId xmlns:a16="http://schemas.microsoft.com/office/drawing/2014/main" xmlns="" id="{7DBAF5B1-8568-1095-35CF-AE2D6B68D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2972" y="3555895"/>
            <a:ext cx="85907" cy="123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8">
            <a:extLst>
              <a:ext uri="{FF2B5EF4-FFF2-40B4-BE49-F238E27FC236}">
                <a16:creationId xmlns:a16="http://schemas.microsoft.com/office/drawing/2014/main" xmlns="" id="{A4F6130E-02FB-AE7E-A8F5-F04B5C98A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650" y="3555895"/>
            <a:ext cx="85907" cy="1230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8">
            <a:extLst>
              <a:ext uri="{FF2B5EF4-FFF2-40B4-BE49-F238E27FC236}">
                <a16:creationId xmlns:a16="http://schemas.microsoft.com/office/drawing/2014/main" xmlns="" id="{826337FF-DA1F-92BA-502B-0FCFC1C7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327" y="3555895"/>
            <a:ext cx="85907" cy="1293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8">
            <a:extLst>
              <a:ext uri="{FF2B5EF4-FFF2-40B4-BE49-F238E27FC236}">
                <a16:creationId xmlns:a16="http://schemas.microsoft.com/office/drawing/2014/main" xmlns="" id="{44801418-B131-5548-8C78-95619A1E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005" y="3555895"/>
            <a:ext cx="85907" cy="1293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8">
            <a:extLst>
              <a:ext uri="{FF2B5EF4-FFF2-40B4-BE49-F238E27FC236}">
                <a16:creationId xmlns:a16="http://schemas.microsoft.com/office/drawing/2014/main" xmlns="" id="{F9FAA20F-6402-7C5C-09C6-AB3B6F8E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5682" y="3555895"/>
            <a:ext cx="85907" cy="1345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8">
            <a:extLst>
              <a:ext uri="{FF2B5EF4-FFF2-40B4-BE49-F238E27FC236}">
                <a16:creationId xmlns:a16="http://schemas.microsoft.com/office/drawing/2014/main" xmlns="" id="{B51023A8-7A83-398A-D0FC-779C3AE04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6359" y="3555895"/>
            <a:ext cx="85907" cy="1371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8">
            <a:extLst>
              <a:ext uri="{FF2B5EF4-FFF2-40B4-BE49-F238E27FC236}">
                <a16:creationId xmlns:a16="http://schemas.microsoft.com/office/drawing/2014/main" xmlns="" id="{89086379-7DF0-7E49-46B5-1864A9418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037" y="3555896"/>
            <a:ext cx="85907" cy="1413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8">
            <a:extLst>
              <a:ext uri="{FF2B5EF4-FFF2-40B4-BE49-F238E27FC236}">
                <a16:creationId xmlns:a16="http://schemas.microsoft.com/office/drawing/2014/main" xmlns="" id="{C7E33812-5E02-A253-9723-E67CCCED5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14" y="3555896"/>
            <a:ext cx="85907" cy="1413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8">
            <a:extLst>
              <a:ext uri="{FF2B5EF4-FFF2-40B4-BE49-F238E27FC236}">
                <a16:creationId xmlns:a16="http://schemas.microsoft.com/office/drawing/2014/main" xmlns="" id="{A9F64048-16D9-EF32-B2CA-075619A0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92" y="3555895"/>
            <a:ext cx="85907" cy="1412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8">
            <a:extLst>
              <a:ext uri="{FF2B5EF4-FFF2-40B4-BE49-F238E27FC236}">
                <a16:creationId xmlns:a16="http://schemas.microsoft.com/office/drawing/2014/main" xmlns="" id="{1277CFB1-EF4C-B2B9-A8B0-F3DA5467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9069" y="3555896"/>
            <a:ext cx="85907" cy="1472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8">
            <a:extLst>
              <a:ext uri="{FF2B5EF4-FFF2-40B4-BE49-F238E27FC236}">
                <a16:creationId xmlns:a16="http://schemas.microsoft.com/office/drawing/2014/main" xmlns="" id="{2A71A799-DA47-CA07-A77A-433A8A2E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9747" y="3555896"/>
            <a:ext cx="85907" cy="1520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8">
            <a:extLst>
              <a:ext uri="{FF2B5EF4-FFF2-40B4-BE49-F238E27FC236}">
                <a16:creationId xmlns:a16="http://schemas.microsoft.com/office/drawing/2014/main" xmlns="" id="{A38295C8-3AC3-FF71-0D22-1B3FB003D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3152" y="3555896"/>
            <a:ext cx="85907" cy="1520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Freeform 66">
            <a:extLst>
              <a:ext uri="{FF2B5EF4-FFF2-40B4-BE49-F238E27FC236}">
                <a16:creationId xmlns:a16="http://schemas.microsoft.com/office/drawing/2014/main" xmlns="" id="{00D9D661-2DEA-1890-7F10-8B1709F71ED6}"/>
              </a:ext>
            </a:extLst>
          </p:cNvPr>
          <p:cNvSpPr>
            <a:spLocks/>
          </p:cNvSpPr>
          <p:nvPr/>
        </p:nvSpPr>
        <p:spPr bwMode="auto">
          <a:xfrm>
            <a:off x="8088999" y="4367171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Freeform 65">
            <a:extLst>
              <a:ext uri="{FF2B5EF4-FFF2-40B4-BE49-F238E27FC236}">
                <a16:creationId xmlns:a16="http://schemas.microsoft.com/office/drawing/2014/main" xmlns="" id="{E74293ED-AE12-4A9A-03AB-FB7D0381A4B5}"/>
              </a:ext>
            </a:extLst>
          </p:cNvPr>
          <p:cNvSpPr>
            <a:spLocks/>
          </p:cNvSpPr>
          <p:nvPr/>
        </p:nvSpPr>
        <p:spPr bwMode="auto">
          <a:xfrm>
            <a:off x="8189495" y="4368557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Freeform 65">
            <a:extLst>
              <a:ext uri="{FF2B5EF4-FFF2-40B4-BE49-F238E27FC236}">
                <a16:creationId xmlns:a16="http://schemas.microsoft.com/office/drawing/2014/main" xmlns="" id="{70A7C4C6-5910-C13E-EBCF-F38383DCF24F}"/>
              </a:ext>
            </a:extLst>
          </p:cNvPr>
          <p:cNvSpPr>
            <a:spLocks/>
          </p:cNvSpPr>
          <p:nvPr/>
        </p:nvSpPr>
        <p:spPr bwMode="auto">
          <a:xfrm>
            <a:off x="8288915" y="4390250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Freeform 65">
            <a:extLst>
              <a:ext uri="{FF2B5EF4-FFF2-40B4-BE49-F238E27FC236}">
                <a16:creationId xmlns:a16="http://schemas.microsoft.com/office/drawing/2014/main" xmlns="" id="{128A42DD-15BB-2F1C-E475-83131D13DDE6}"/>
              </a:ext>
            </a:extLst>
          </p:cNvPr>
          <p:cNvSpPr>
            <a:spLocks/>
          </p:cNvSpPr>
          <p:nvPr/>
        </p:nvSpPr>
        <p:spPr bwMode="auto">
          <a:xfrm>
            <a:off x="8383895" y="4423320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Freeform 65">
            <a:extLst>
              <a:ext uri="{FF2B5EF4-FFF2-40B4-BE49-F238E27FC236}">
                <a16:creationId xmlns:a16="http://schemas.microsoft.com/office/drawing/2014/main" xmlns="" id="{4E09E131-3D8D-4332-BC73-BD6B87C9671A}"/>
              </a:ext>
            </a:extLst>
          </p:cNvPr>
          <p:cNvSpPr>
            <a:spLocks/>
          </p:cNvSpPr>
          <p:nvPr/>
        </p:nvSpPr>
        <p:spPr bwMode="auto">
          <a:xfrm>
            <a:off x="8508425" y="4438358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Freeform 65">
            <a:extLst>
              <a:ext uri="{FF2B5EF4-FFF2-40B4-BE49-F238E27FC236}">
                <a16:creationId xmlns:a16="http://schemas.microsoft.com/office/drawing/2014/main" xmlns="" id="{6ACA772D-A0DD-7DF0-0862-FCE47B69974D}"/>
              </a:ext>
            </a:extLst>
          </p:cNvPr>
          <p:cNvSpPr>
            <a:spLocks/>
          </p:cNvSpPr>
          <p:nvPr/>
        </p:nvSpPr>
        <p:spPr bwMode="auto">
          <a:xfrm>
            <a:off x="8596215" y="4433359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Freeform 65">
            <a:extLst>
              <a:ext uri="{FF2B5EF4-FFF2-40B4-BE49-F238E27FC236}">
                <a16:creationId xmlns:a16="http://schemas.microsoft.com/office/drawing/2014/main" xmlns="" id="{45A19E52-B527-A1A9-FD51-4914D0597E00}"/>
              </a:ext>
            </a:extLst>
          </p:cNvPr>
          <p:cNvSpPr>
            <a:spLocks/>
          </p:cNvSpPr>
          <p:nvPr/>
        </p:nvSpPr>
        <p:spPr bwMode="auto">
          <a:xfrm>
            <a:off x="8890953" y="4501998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Freeform 65">
            <a:extLst>
              <a:ext uri="{FF2B5EF4-FFF2-40B4-BE49-F238E27FC236}">
                <a16:creationId xmlns:a16="http://schemas.microsoft.com/office/drawing/2014/main" xmlns="" id="{63F95AEC-ED91-0565-057F-64C2A2758E17}"/>
              </a:ext>
            </a:extLst>
          </p:cNvPr>
          <p:cNvSpPr>
            <a:spLocks/>
          </p:cNvSpPr>
          <p:nvPr/>
        </p:nvSpPr>
        <p:spPr bwMode="auto">
          <a:xfrm>
            <a:off x="8688366" y="4531093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Freeform 65">
            <a:extLst>
              <a:ext uri="{FF2B5EF4-FFF2-40B4-BE49-F238E27FC236}">
                <a16:creationId xmlns:a16="http://schemas.microsoft.com/office/drawing/2014/main" xmlns="" id="{D97C025F-C1F6-258F-0D68-FDD136FB0569}"/>
              </a:ext>
            </a:extLst>
          </p:cNvPr>
          <p:cNvSpPr>
            <a:spLocks/>
          </p:cNvSpPr>
          <p:nvPr/>
        </p:nvSpPr>
        <p:spPr bwMode="auto">
          <a:xfrm>
            <a:off x="9007155" y="4608501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Freeform 65">
            <a:extLst>
              <a:ext uri="{FF2B5EF4-FFF2-40B4-BE49-F238E27FC236}">
                <a16:creationId xmlns:a16="http://schemas.microsoft.com/office/drawing/2014/main" xmlns="" id="{71FCF1AD-BD21-048C-9AF3-F240A0B2CB2C}"/>
              </a:ext>
            </a:extLst>
          </p:cNvPr>
          <p:cNvSpPr>
            <a:spLocks/>
          </p:cNvSpPr>
          <p:nvPr/>
        </p:nvSpPr>
        <p:spPr bwMode="auto">
          <a:xfrm>
            <a:off x="9100267" y="4535998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Freeform 65">
            <a:extLst>
              <a:ext uri="{FF2B5EF4-FFF2-40B4-BE49-F238E27FC236}">
                <a16:creationId xmlns:a16="http://schemas.microsoft.com/office/drawing/2014/main" xmlns="" id="{BC1E0E65-F2B6-C942-2D31-2C45CC340158}"/>
              </a:ext>
            </a:extLst>
          </p:cNvPr>
          <p:cNvSpPr>
            <a:spLocks/>
          </p:cNvSpPr>
          <p:nvPr/>
        </p:nvSpPr>
        <p:spPr bwMode="auto">
          <a:xfrm>
            <a:off x="9397312" y="4572493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Freeform 65">
            <a:extLst>
              <a:ext uri="{FF2B5EF4-FFF2-40B4-BE49-F238E27FC236}">
                <a16:creationId xmlns:a16="http://schemas.microsoft.com/office/drawing/2014/main" xmlns="" id="{9AC06A36-7933-003F-83C4-C2B3602C7954}"/>
              </a:ext>
            </a:extLst>
          </p:cNvPr>
          <p:cNvSpPr>
            <a:spLocks/>
          </p:cNvSpPr>
          <p:nvPr/>
        </p:nvSpPr>
        <p:spPr bwMode="auto">
          <a:xfrm>
            <a:off x="9501673" y="4593684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Freeform 65">
            <a:extLst>
              <a:ext uri="{FF2B5EF4-FFF2-40B4-BE49-F238E27FC236}">
                <a16:creationId xmlns:a16="http://schemas.microsoft.com/office/drawing/2014/main" xmlns="" id="{2CB4AECD-98F3-267E-D9E9-8120B8072FFB}"/>
              </a:ext>
            </a:extLst>
          </p:cNvPr>
          <p:cNvSpPr>
            <a:spLocks/>
          </p:cNvSpPr>
          <p:nvPr/>
        </p:nvSpPr>
        <p:spPr bwMode="auto">
          <a:xfrm>
            <a:off x="9704793" y="4761002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Freeform 65">
            <a:extLst>
              <a:ext uri="{FF2B5EF4-FFF2-40B4-BE49-F238E27FC236}">
                <a16:creationId xmlns:a16="http://schemas.microsoft.com/office/drawing/2014/main" xmlns="" id="{FE7030B0-2334-A602-FF3D-2D8925C9235E}"/>
              </a:ext>
            </a:extLst>
          </p:cNvPr>
          <p:cNvSpPr>
            <a:spLocks/>
          </p:cNvSpPr>
          <p:nvPr/>
        </p:nvSpPr>
        <p:spPr bwMode="auto">
          <a:xfrm>
            <a:off x="9603873" y="4620278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Freeform 65">
            <a:extLst>
              <a:ext uri="{FF2B5EF4-FFF2-40B4-BE49-F238E27FC236}">
                <a16:creationId xmlns:a16="http://schemas.microsoft.com/office/drawing/2014/main" xmlns="" id="{0BA12100-C680-71D5-E3C1-E46074E19FF9}"/>
              </a:ext>
            </a:extLst>
          </p:cNvPr>
          <p:cNvSpPr>
            <a:spLocks/>
          </p:cNvSpPr>
          <p:nvPr/>
        </p:nvSpPr>
        <p:spPr bwMode="auto">
          <a:xfrm>
            <a:off x="9802309" y="4808671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Freeform 65">
            <a:extLst>
              <a:ext uri="{FF2B5EF4-FFF2-40B4-BE49-F238E27FC236}">
                <a16:creationId xmlns:a16="http://schemas.microsoft.com/office/drawing/2014/main" xmlns="" id="{EA5B0D17-6805-D996-C348-66A8ADC40976}"/>
              </a:ext>
            </a:extLst>
          </p:cNvPr>
          <p:cNvSpPr>
            <a:spLocks/>
          </p:cNvSpPr>
          <p:nvPr/>
        </p:nvSpPr>
        <p:spPr bwMode="auto">
          <a:xfrm>
            <a:off x="9902911" y="4770931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Freeform 65">
            <a:extLst>
              <a:ext uri="{FF2B5EF4-FFF2-40B4-BE49-F238E27FC236}">
                <a16:creationId xmlns:a16="http://schemas.microsoft.com/office/drawing/2014/main" xmlns="" id="{89EFE2AF-1989-A5B9-80A4-531F315F4502}"/>
              </a:ext>
            </a:extLst>
          </p:cNvPr>
          <p:cNvSpPr>
            <a:spLocks/>
          </p:cNvSpPr>
          <p:nvPr/>
        </p:nvSpPr>
        <p:spPr bwMode="auto">
          <a:xfrm>
            <a:off x="10000150" y="4836511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Freeform 65">
            <a:extLst>
              <a:ext uri="{FF2B5EF4-FFF2-40B4-BE49-F238E27FC236}">
                <a16:creationId xmlns:a16="http://schemas.microsoft.com/office/drawing/2014/main" xmlns="" id="{D7178914-FFAB-0B04-46CB-F200F2D9545B}"/>
              </a:ext>
            </a:extLst>
          </p:cNvPr>
          <p:cNvSpPr>
            <a:spLocks/>
          </p:cNvSpPr>
          <p:nvPr/>
        </p:nvSpPr>
        <p:spPr bwMode="auto">
          <a:xfrm>
            <a:off x="9191016" y="4648314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Freeform 65">
            <a:extLst>
              <a:ext uri="{FF2B5EF4-FFF2-40B4-BE49-F238E27FC236}">
                <a16:creationId xmlns:a16="http://schemas.microsoft.com/office/drawing/2014/main" xmlns="" id="{312CF114-F00A-2427-A209-5AD00ADF4C90}"/>
              </a:ext>
            </a:extLst>
          </p:cNvPr>
          <p:cNvSpPr>
            <a:spLocks/>
          </p:cNvSpPr>
          <p:nvPr/>
        </p:nvSpPr>
        <p:spPr bwMode="auto">
          <a:xfrm>
            <a:off x="9288073" y="4645749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Freeform 65">
            <a:extLst>
              <a:ext uri="{FF2B5EF4-FFF2-40B4-BE49-F238E27FC236}">
                <a16:creationId xmlns:a16="http://schemas.microsoft.com/office/drawing/2014/main" xmlns="" id="{00A26BF3-F2B2-46DB-1ED3-A44564EFA80F}"/>
              </a:ext>
            </a:extLst>
          </p:cNvPr>
          <p:cNvSpPr>
            <a:spLocks/>
          </p:cNvSpPr>
          <p:nvPr/>
        </p:nvSpPr>
        <p:spPr bwMode="auto">
          <a:xfrm>
            <a:off x="10107421" y="4858056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Freeform 65">
            <a:extLst>
              <a:ext uri="{FF2B5EF4-FFF2-40B4-BE49-F238E27FC236}">
                <a16:creationId xmlns:a16="http://schemas.microsoft.com/office/drawing/2014/main" xmlns="" id="{09FE42CD-EF49-083A-B325-D3CF65FFAB3D}"/>
              </a:ext>
            </a:extLst>
          </p:cNvPr>
          <p:cNvSpPr>
            <a:spLocks/>
          </p:cNvSpPr>
          <p:nvPr/>
        </p:nvSpPr>
        <p:spPr bwMode="auto">
          <a:xfrm>
            <a:off x="10204826" y="4800056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Freeform 65">
            <a:extLst>
              <a:ext uri="{FF2B5EF4-FFF2-40B4-BE49-F238E27FC236}">
                <a16:creationId xmlns:a16="http://schemas.microsoft.com/office/drawing/2014/main" xmlns="" id="{FF6D008E-7A4C-09B9-AC14-C31BB9BEAC21}"/>
              </a:ext>
            </a:extLst>
          </p:cNvPr>
          <p:cNvSpPr>
            <a:spLocks/>
          </p:cNvSpPr>
          <p:nvPr/>
        </p:nvSpPr>
        <p:spPr bwMode="auto">
          <a:xfrm>
            <a:off x="10303224" y="4865654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Freeform 65">
            <a:extLst>
              <a:ext uri="{FF2B5EF4-FFF2-40B4-BE49-F238E27FC236}">
                <a16:creationId xmlns:a16="http://schemas.microsoft.com/office/drawing/2014/main" xmlns="" id="{3E463D37-547F-935C-A64C-EF190639EA05}"/>
              </a:ext>
            </a:extLst>
          </p:cNvPr>
          <p:cNvSpPr>
            <a:spLocks/>
          </p:cNvSpPr>
          <p:nvPr/>
        </p:nvSpPr>
        <p:spPr bwMode="auto">
          <a:xfrm>
            <a:off x="10406205" y="4864047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Freeform 65">
            <a:extLst>
              <a:ext uri="{FF2B5EF4-FFF2-40B4-BE49-F238E27FC236}">
                <a16:creationId xmlns:a16="http://schemas.microsoft.com/office/drawing/2014/main" xmlns="" id="{A4CD7FE7-3C95-DB08-3511-D5C36ACAD7A9}"/>
              </a:ext>
            </a:extLst>
          </p:cNvPr>
          <p:cNvSpPr>
            <a:spLocks/>
          </p:cNvSpPr>
          <p:nvPr/>
        </p:nvSpPr>
        <p:spPr bwMode="auto">
          <a:xfrm>
            <a:off x="10507324" y="4916201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Freeform 65">
            <a:extLst>
              <a:ext uri="{FF2B5EF4-FFF2-40B4-BE49-F238E27FC236}">
                <a16:creationId xmlns:a16="http://schemas.microsoft.com/office/drawing/2014/main" xmlns="" id="{66FAFBEA-0658-6DA9-2EE5-96E01C4B3FA8}"/>
              </a:ext>
            </a:extLst>
          </p:cNvPr>
          <p:cNvSpPr>
            <a:spLocks/>
          </p:cNvSpPr>
          <p:nvPr/>
        </p:nvSpPr>
        <p:spPr bwMode="auto">
          <a:xfrm>
            <a:off x="10608619" y="4938142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Freeform 65">
            <a:extLst>
              <a:ext uri="{FF2B5EF4-FFF2-40B4-BE49-F238E27FC236}">
                <a16:creationId xmlns:a16="http://schemas.microsoft.com/office/drawing/2014/main" xmlns="" id="{CF357B8C-1A3E-78F1-971D-33DF88DF077D}"/>
              </a:ext>
            </a:extLst>
          </p:cNvPr>
          <p:cNvSpPr>
            <a:spLocks/>
          </p:cNvSpPr>
          <p:nvPr/>
        </p:nvSpPr>
        <p:spPr bwMode="auto">
          <a:xfrm>
            <a:off x="10707751" y="4978486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Freeform 65">
            <a:extLst>
              <a:ext uri="{FF2B5EF4-FFF2-40B4-BE49-F238E27FC236}">
                <a16:creationId xmlns:a16="http://schemas.microsoft.com/office/drawing/2014/main" xmlns="" id="{54743553-E14D-3E91-046A-C22E6D74B7D0}"/>
              </a:ext>
            </a:extLst>
          </p:cNvPr>
          <p:cNvSpPr>
            <a:spLocks/>
          </p:cNvSpPr>
          <p:nvPr/>
        </p:nvSpPr>
        <p:spPr bwMode="auto">
          <a:xfrm>
            <a:off x="10807957" y="4978784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Freeform 65">
            <a:extLst>
              <a:ext uri="{FF2B5EF4-FFF2-40B4-BE49-F238E27FC236}">
                <a16:creationId xmlns:a16="http://schemas.microsoft.com/office/drawing/2014/main" xmlns="" id="{7FEF3AD6-F76F-E070-8C3B-8031FDA4FEDD}"/>
              </a:ext>
            </a:extLst>
          </p:cNvPr>
          <p:cNvSpPr>
            <a:spLocks/>
          </p:cNvSpPr>
          <p:nvPr/>
        </p:nvSpPr>
        <p:spPr bwMode="auto">
          <a:xfrm>
            <a:off x="10908910" y="4976573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Freeform 65">
            <a:extLst>
              <a:ext uri="{FF2B5EF4-FFF2-40B4-BE49-F238E27FC236}">
                <a16:creationId xmlns:a16="http://schemas.microsoft.com/office/drawing/2014/main" xmlns="" id="{CC791576-EDC3-B913-942A-4F24D2C270B9}"/>
              </a:ext>
            </a:extLst>
          </p:cNvPr>
          <p:cNvSpPr>
            <a:spLocks/>
          </p:cNvSpPr>
          <p:nvPr/>
        </p:nvSpPr>
        <p:spPr bwMode="auto">
          <a:xfrm>
            <a:off x="11112906" y="5164641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Freeform 65">
            <a:extLst>
              <a:ext uri="{FF2B5EF4-FFF2-40B4-BE49-F238E27FC236}">
                <a16:creationId xmlns:a16="http://schemas.microsoft.com/office/drawing/2014/main" xmlns="" id="{4DF99562-AF3A-A680-AA9B-4190DC7FC46F}"/>
              </a:ext>
            </a:extLst>
          </p:cNvPr>
          <p:cNvSpPr>
            <a:spLocks/>
          </p:cNvSpPr>
          <p:nvPr/>
        </p:nvSpPr>
        <p:spPr bwMode="auto">
          <a:xfrm>
            <a:off x="11009152" y="5041904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Freeform 65">
            <a:extLst>
              <a:ext uri="{FF2B5EF4-FFF2-40B4-BE49-F238E27FC236}">
                <a16:creationId xmlns:a16="http://schemas.microsoft.com/office/drawing/2014/main" xmlns="" id="{626B0888-5BFF-8291-6355-9A31C737CDA0}"/>
              </a:ext>
            </a:extLst>
          </p:cNvPr>
          <p:cNvSpPr>
            <a:spLocks/>
          </p:cNvSpPr>
          <p:nvPr/>
        </p:nvSpPr>
        <p:spPr bwMode="auto">
          <a:xfrm>
            <a:off x="11213584" y="5165042"/>
            <a:ext cx="59150" cy="61006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Freeform 66">
            <a:extLst>
              <a:ext uri="{FF2B5EF4-FFF2-40B4-BE49-F238E27FC236}">
                <a16:creationId xmlns:a16="http://schemas.microsoft.com/office/drawing/2014/main" xmlns="" id="{578AB283-BC46-BC00-4FFD-37AA89D757E3}"/>
              </a:ext>
            </a:extLst>
          </p:cNvPr>
          <p:cNvSpPr>
            <a:spLocks/>
          </p:cNvSpPr>
          <p:nvPr/>
        </p:nvSpPr>
        <p:spPr bwMode="auto">
          <a:xfrm>
            <a:off x="8683583" y="4456202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Freeform 66">
            <a:extLst>
              <a:ext uri="{FF2B5EF4-FFF2-40B4-BE49-F238E27FC236}">
                <a16:creationId xmlns:a16="http://schemas.microsoft.com/office/drawing/2014/main" xmlns="" id="{580A317E-4DDF-A590-C87A-F4F251E9BF9D}"/>
              </a:ext>
            </a:extLst>
          </p:cNvPr>
          <p:cNvSpPr>
            <a:spLocks/>
          </p:cNvSpPr>
          <p:nvPr/>
        </p:nvSpPr>
        <p:spPr bwMode="auto">
          <a:xfrm>
            <a:off x="8784166" y="4478697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Freeform 66">
            <a:extLst>
              <a:ext uri="{FF2B5EF4-FFF2-40B4-BE49-F238E27FC236}">
                <a16:creationId xmlns:a16="http://schemas.microsoft.com/office/drawing/2014/main" xmlns="" id="{0767111D-2229-F055-94CE-5C8253DD87E0}"/>
              </a:ext>
            </a:extLst>
          </p:cNvPr>
          <p:cNvSpPr>
            <a:spLocks/>
          </p:cNvSpPr>
          <p:nvPr/>
        </p:nvSpPr>
        <p:spPr bwMode="auto">
          <a:xfrm>
            <a:off x="9000270" y="4534818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Freeform 66">
            <a:extLst>
              <a:ext uri="{FF2B5EF4-FFF2-40B4-BE49-F238E27FC236}">
                <a16:creationId xmlns:a16="http://schemas.microsoft.com/office/drawing/2014/main" xmlns="" id="{98FC2ECD-F4EC-D4B2-A8C3-4E59F6D6F199}"/>
              </a:ext>
            </a:extLst>
          </p:cNvPr>
          <p:cNvSpPr>
            <a:spLocks/>
          </p:cNvSpPr>
          <p:nvPr/>
        </p:nvSpPr>
        <p:spPr bwMode="auto">
          <a:xfrm>
            <a:off x="9186621" y="4570057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Freeform 66">
            <a:extLst>
              <a:ext uri="{FF2B5EF4-FFF2-40B4-BE49-F238E27FC236}">
                <a16:creationId xmlns:a16="http://schemas.microsoft.com/office/drawing/2014/main" xmlns="" id="{14B7AF6A-FF92-27BD-B7B6-7344C563F540}"/>
              </a:ext>
            </a:extLst>
          </p:cNvPr>
          <p:cNvSpPr>
            <a:spLocks/>
          </p:cNvSpPr>
          <p:nvPr/>
        </p:nvSpPr>
        <p:spPr bwMode="auto">
          <a:xfrm>
            <a:off x="9286093" y="4569203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Freeform 66">
            <a:extLst>
              <a:ext uri="{FF2B5EF4-FFF2-40B4-BE49-F238E27FC236}">
                <a16:creationId xmlns:a16="http://schemas.microsoft.com/office/drawing/2014/main" xmlns="" id="{570A2F98-4555-92ED-6800-01E1E8F4B1FA}"/>
              </a:ext>
            </a:extLst>
          </p:cNvPr>
          <p:cNvSpPr>
            <a:spLocks/>
          </p:cNvSpPr>
          <p:nvPr/>
        </p:nvSpPr>
        <p:spPr bwMode="auto">
          <a:xfrm>
            <a:off x="9703043" y="4689496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Freeform 66">
            <a:extLst>
              <a:ext uri="{FF2B5EF4-FFF2-40B4-BE49-F238E27FC236}">
                <a16:creationId xmlns:a16="http://schemas.microsoft.com/office/drawing/2014/main" xmlns="" id="{5991E371-16D7-D936-EB69-EBAE54245D7C}"/>
              </a:ext>
            </a:extLst>
          </p:cNvPr>
          <p:cNvSpPr>
            <a:spLocks/>
          </p:cNvSpPr>
          <p:nvPr/>
        </p:nvSpPr>
        <p:spPr bwMode="auto">
          <a:xfrm>
            <a:off x="9803200" y="4737329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Freeform 66">
            <a:extLst>
              <a:ext uri="{FF2B5EF4-FFF2-40B4-BE49-F238E27FC236}">
                <a16:creationId xmlns:a16="http://schemas.microsoft.com/office/drawing/2014/main" xmlns="" id="{1F5BBCDA-F195-E58E-D009-A65724F79DC2}"/>
              </a:ext>
            </a:extLst>
          </p:cNvPr>
          <p:cNvSpPr>
            <a:spLocks/>
          </p:cNvSpPr>
          <p:nvPr/>
        </p:nvSpPr>
        <p:spPr bwMode="auto">
          <a:xfrm>
            <a:off x="9998920" y="4766364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Freeform 66">
            <a:extLst>
              <a:ext uri="{FF2B5EF4-FFF2-40B4-BE49-F238E27FC236}">
                <a16:creationId xmlns:a16="http://schemas.microsoft.com/office/drawing/2014/main" xmlns="" id="{1426DAC7-3B8C-58E9-4CF9-B8FEC174988F}"/>
              </a:ext>
            </a:extLst>
          </p:cNvPr>
          <p:cNvSpPr>
            <a:spLocks/>
          </p:cNvSpPr>
          <p:nvPr/>
        </p:nvSpPr>
        <p:spPr bwMode="auto">
          <a:xfrm>
            <a:off x="10107892" y="4796963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Freeform 66">
            <a:extLst>
              <a:ext uri="{FF2B5EF4-FFF2-40B4-BE49-F238E27FC236}">
                <a16:creationId xmlns:a16="http://schemas.microsoft.com/office/drawing/2014/main" xmlns="" id="{BF8ADD86-AC29-902D-0D98-CD03E50BDBF3}"/>
              </a:ext>
            </a:extLst>
          </p:cNvPr>
          <p:cNvSpPr>
            <a:spLocks/>
          </p:cNvSpPr>
          <p:nvPr/>
        </p:nvSpPr>
        <p:spPr bwMode="auto">
          <a:xfrm>
            <a:off x="11112026" y="5087973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Freeform 66">
            <a:extLst>
              <a:ext uri="{FF2B5EF4-FFF2-40B4-BE49-F238E27FC236}">
                <a16:creationId xmlns:a16="http://schemas.microsoft.com/office/drawing/2014/main" xmlns="" id="{729D42EA-B9EF-5AB2-FA8F-346334908513}"/>
              </a:ext>
            </a:extLst>
          </p:cNvPr>
          <p:cNvSpPr>
            <a:spLocks/>
          </p:cNvSpPr>
          <p:nvPr/>
        </p:nvSpPr>
        <p:spPr bwMode="auto">
          <a:xfrm>
            <a:off x="11209742" y="5088458"/>
            <a:ext cx="61966" cy="63779"/>
          </a:xfrm>
          <a:custGeom>
            <a:avLst/>
            <a:gdLst>
              <a:gd name="T0" fmla="*/ 0 w 44"/>
              <a:gd name="T1" fmla="*/ 0 h 46"/>
              <a:gd name="T2" fmla="*/ 22 w 44"/>
              <a:gd name="T3" fmla="*/ 46 h 46"/>
              <a:gd name="T4" fmla="*/ 44 w 44"/>
              <a:gd name="T5" fmla="*/ 0 h 46"/>
              <a:gd name="T6" fmla="*/ 0 w 44"/>
              <a:gd name="T7" fmla="*/ 0 h 46"/>
              <a:gd name="T8" fmla="*/ 0 w 4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0"/>
                </a:moveTo>
                <a:lnTo>
                  <a:pt x="22" y="46"/>
                </a:lnTo>
                <a:lnTo>
                  <a:pt x="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D8A4CCA-0C42-DB09-7ADD-B267F3238ED8}"/>
              </a:ext>
            </a:extLst>
          </p:cNvPr>
          <p:cNvCxnSpPr>
            <a:cxnSpLocks/>
          </p:cNvCxnSpPr>
          <p:nvPr/>
        </p:nvCxnSpPr>
        <p:spPr bwMode="auto">
          <a:xfrm>
            <a:off x="6718041" y="3554964"/>
            <a:ext cx="46373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BA248CD-B5AD-654E-040F-74B5B7DC4C99}"/>
              </a:ext>
            </a:extLst>
          </p:cNvPr>
          <p:cNvCxnSpPr>
            <a:cxnSpLocks/>
          </p:cNvCxnSpPr>
          <p:nvPr/>
        </p:nvCxnSpPr>
        <p:spPr bwMode="auto">
          <a:xfrm>
            <a:off x="6718041" y="2799183"/>
            <a:ext cx="4637313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FAD8943-6E87-91E8-CE0E-4452951E7D67}"/>
              </a:ext>
            </a:extLst>
          </p:cNvPr>
          <p:cNvCxnSpPr>
            <a:cxnSpLocks/>
          </p:cNvCxnSpPr>
          <p:nvPr/>
        </p:nvCxnSpPr>
        <p:spPr bwMode="auto">
          <a:xfrm>
            <a:off x="6718041" y="4301410"/>
            <a:ext cx="4637313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49F03A-3AA0-AA68-3442-8117404AEDE5}"/>
              </a:ext>
            </a:extLst>
          </p:cNvPr>
          <p:cNvSpPr txBox="1"/>
          <p:nvPr/>
        </p:nvSpPr>
        <p:spPr bwMode="auto">
          <a:xfrm>
            <a:off x="8959738" y="1937715"/>
            <a:ext cx="238988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Best response of PR or CR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Treatment ongoing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Best response of PD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A4019E8-EC67-D15E-8B51-9BB676467114}"/>
              </a:ext>
            </a:extLst>
          </p:cNvPr>
          <p:cNvSpPr/>
          <p:nvPr/>
        </p:nvSpPr>
        <p:spPr>
          <a:xfrm>
            <a:off x="8889691" y="2468769"/>
            <a:ext cx="109728" cy="1097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reeform 65">
            <a:extLst>
              <a:ext uri="{FF2B5EF4-FFF2-40B4-BE49-F238E27FC236}">
                <a16:creationId xmlns:a16="http://schemas.microsoft.com/office/drawing/2014/main" xmlns="" id="{EAD40C4F-2E39-E31A-8B8B-8944ADDE8087}"/>
              </a:ext>
            </a:extLst>
          </p:cNvPr>
          <p:cNvSpPr>
            <a:spLocks/>
          </p:cNvSpPr>
          <p:nvPr/>
        </p:nvSpPr>
        <p:spPr bwMode="auto">
          <a:xfrm>
            <a:off x="8889154" y="2037554"/>
            <a:ext cx="99383" cy="10250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92">
            <a:extLst>
              <a:ext uri="{FF2B5EF4-FFF2-40B4-BE49-F238E27FC236}">
                <a16:creationId xmlns:a16="http://schemas.microsoft.com/office/drawing/2014/main" xmlns="" id="{F52223D3-4033-FE3A-DE2E-731BB58A23CC}"/>
              </a:ext>
            </a:extLst>
          </p:cNvPr>
          <p:cNvSpPr>
            <a:spLocks/>
          </p:cNvSpPr>
          <p:nvPr/>
        </p:nvSpPr>
        <p:spPr bwMode="auto">
          <a:xfrm>
            <a:off x="8889154" y="2253162"/>
            <a:ext cx="99383" cy="102502"/>
          </a:xfrm>
          <a:custGeom>
            <a:avLst/>
            <a:gdLst>
              <a:gd name="T0" fmla="*/ 0 w 42"/>
              <a:gd name="T1" fmla="*/ 0 h 44"/>
              <a:gd name="T2" fmla="*/ 20 w 42"/>
              <a:gd name="T3" fmla="*/ 44 h 44"/>
              <a:gd name="T4" fmla="*/ 42 w 42"/>
              <a:gd name="T5" fmla="*/ 0 h 44"/>
              <a:gd name="T6" fmla="*/ 0 w 42"/>
              <a:gd name="T7" fmla="*/ 0 h 44"/>
              <a:gd name="T8" fmla="*/ 0 w 42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20" y="44"/>
                </a:lnTo>
                <a:lnTo>
                  <a:pt x="4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1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73630B-1F5C-892A-C8BD-19D6EF32A5AB}"/>
              </a:ext>
            </a:extLst>
          </p:cNvPr>
          <p:cNvSpPr txBox="1"/>
          <p:nvPr/>
        </p:nvSpPr>
        <p:spPr bwMode="auto">
          <a:xfrm>
            <a:off x="6122439" y="5235383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C6FB8D4-BCC4-E99B-924B-D771442BDFFF}"/>
              </a:ext>
            </a:extLst>
          </p:cNvPr>
          <p:cNvSpPr txBox="1"/>
          <p:nvPr/>
        </p:nvSpPr>
        <p:spPr bwMode="auto">
          <a:xfrm>
            <a:off x="8959738" y="1937715"/>
            <a:ext cx="238988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Best response of PR or CR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Treatment ongoing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Best response of PD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19C5AB7-0DD4-ACF6-81F6-43FE262D88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70563"/>
            <a:ext cx="10877550" cy="393700"/>
          </a:xfrm>
        </p:spPr>
        <p:txBody>
          <a:bodyPr/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69% (37/49) of patients had evidence of tumor reduction by IRC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FF25-8C0F-474C-9E6F-F30471E9F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Phase II Study: Response in Wild-type </a:t>
            </a:r>
            <a:r>
              <a:rPr lang="en-US" i="1" dirty="0"/>
              <a:t>EZH2</a:t>
            </a:r>
            <a:r>
              <a:rPr lang="en-US" dirty="0"/>
              <a:t> Cohort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F81F096C-C2FE-B4B1-7346-75C2E4A7ED82}"/>
              </a:ext>
            </a:extLst>
          </p:cNvPr>
          <p:cNvSpPr txBox="1">
            <a:spLocks/>
          </p:cNvSpPr>
          <p:nvPr/>
        </p:nvSpPr>
        <p:spPr bwMode="auto">
          <a:xfrm>
            <a:off x="709466" y="4526280"/>
            <a:ext cx="51022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concordance between IRC- and INV-assessed response rates. *n = 4 missing post-BL values; n = 1 with poor image.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C00665E7-53B4-0594-F373-D98F0A991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716206"/>
              </p:ext>
            </p:extLst>
          </p:nvPr>
        </p:nvGraphicFramePr>
        <p:xfrm>
          <a:off x="685800" y="1600200"/>
          <a:ext cx="4938745" cy="2926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22829">
                  <a:extLst>
                    <a:ext uri="{9D8B030D-6E8A-4147-A177-3AD203B41FA5}">
                      <a16:colId xmlns:a16="http://schemas.microsoft.com/office/drawing/2014/main" xmlns="" val="1791792666"/>
                    </a:ext>
                  </a:extLst>
                </a:gridCol>
                <a:gridCol w="1250806">
                  <a:extLst>
                    <a:ext uri="{9D8B030D-6E8A-4147-A177-3AD203B41FA5}">
                      <a16:colId xmlns:a16="http://schemas.microsoft.com/office/drawing/2014/main" xmlns="" val="817675816"/>
                    </a:ext>
                  </a:extLst>
                </a:gridCol>
                <a:gridCol w="1065110">
                  <a:extLst>
                    <a:ext uri="{9D8B030D-6E8A-4147-A177-3AD203B41FA5}">
                      <a16:colId xmlns:a16="http://schemas.microsoft.com/office/drawing/2014/main" xmlns="" val="3728530732"/>
                    </a:ext>
                  </a:extLst>
                </a:gridCol>
              </a:tblGrid>
              <a:tr h="217569">
                <a:tc rowSpan="2"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Response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WT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EZH2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(n = 54)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60546"/>
                  </a:ext>
                </a:extLst>
              </a:tr>
              <a:tr h="217569">
                <a:tc vMerge="1">
                  <a:txBody>
                    <a:bodyPr/>
                    <a:lstStyle/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+mj-lt"/>
                        </a:rPr>
                        <a:t>Response in MT </a:t>
                      </a:r>
                      <a:r>
                        <a:rPr lang="en-US" sz="1600" b="1" i="1" dirty="0">
                          <a:effectLst/>
                          <a:latin typeface="+mj-lt"/>
                        </a:rPr>
                        <a:t>EZH2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IRC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INV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492308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79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ORR, n (%)</a:t>
                      </a:r>
                      <a:b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(95% CI)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19 (35)</a:t>
                      </a:r>
                      <a:b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(23-49)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18 (33)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(21-48)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423923"/>
                  </a:ext>
                </a:extLst>
              </a:tr>
              <a:tr h="217569">
                <a:tc>
                  <a:txBody>
                    <a:bodyPr/>
                    <a:lstStyle/>
                    <a:p>
                      <a:pPr marL="4064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19063" algn="l"/>
                        </a:tabLst>
                        <a:defRPr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CR, n (%)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 (6)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250704"/>
                  </a:ext>
                </a:extLst>
              </a:tr>
              <a:tr h="217569">
                <a:tc>
                  <a:txBody>
                    <a:bodyPr/>
                    <a:lstStyle/>
                    <a:p>
                      <a:pPr marL="4064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19063" algn="l"/>
                        </a:tabLst>
                        <a:defRPr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PR, n (%)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17 (31)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15 (28)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214354"/>
                  </a:ext>
                </a:extLst>
              </a:tr>
              <a:tr h="217569">
                <a:tc>
                  <a:txBody>
                    <a:bodyPr/>
                    <a:lstStyle/>
                    <a:p>
                      <a:pPr marL="79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SD, n (%)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18 (33)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 (30)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114407"/>
                  </a:ext>
                </a:extLst>
              </a:tr>
              <a:tr h="217569">
                <a:tc>
                  <a:txBody>
                    <a:bodyPr/>
                    <a:lstStyle/>
                    <a:p>
                      <a:pPr marL="91440" marR="0" indent="-571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PD, n (%)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12 (22)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 (30)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600606"/>
                  </a:ext>
                </a:extLst>
              </a:tr>
              <a:tr h="217569">
                <a:tc>
                  <a:txBody>
                    <a:bodyPr/>
                    <a:lstStyle/>
                    <a:p>
                      <a:pPr marL="91440" marR="0" indent="-571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NE/missing/unknown,</a:t>
                      </a:r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n (%)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5 (9)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 (7)</a:t>
                      </a:r>
                    </a:p>
                  </a:txBody>
                  <a:tcPr marL="52356" marR="5235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5823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FE8A6A-BE5A-91BD-1D8C-22DCD2C72E3B}"/>
              </a:ext>
            </a:extLst>
          </p:cNvPr>
          <p:cNvSpPr txBox="1"/>
          <p:nvPr/>
        </p:nvSpPr>
        <p:spPr>
          <a:xfrm>
            <a:off x="6675650" y="1527548"/>
            <a:ext cx="433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Best Tumor Change From BL (n = 49)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9A40FB-A774-2E42-01FB-E61F4A385064}"/>
              </a:ext>
            </a:extLst>
          </p:cNvPr>
          <p:cNvCxnSpPr/>
          <p:nvPr/>
        </p:nvCxnSpPr>
        <p:spPr bwMode="auto">
          <a:xfrm flipV="1">
            <a:off x="6746034" y="2041515"/>
            <a:ext cx="0" cy="338701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29D7198-2472-A286-2EFE-9C87FA32AE81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205273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11CD02B-70F0-225F-A4DA-FAD9C71E094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242595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73D5CDC-A8E1-6639-72D0-5BA8FEF60F1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279918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3F66AF-0CAE-5C2F-3C22-F9E485173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317240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E22D947-231B-DDE1-1507-20F1630257D8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354563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CE7E593-BAA5-61DC-0634-E91A3E58723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391885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A8C0066-CEEC-5308-810C-31698CE1B962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429207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3125047-D013-6CBB-E703-DA46ADB8B4C2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466530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FE1FA9-4CAE-45DA-AF9F-7ED790044CB6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503852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DB76AAE-8C36-5911-0E2E-56FB66F8D1F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0719" y="54173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B49E9F-A8FB-D95C-6A48-4661A8B8F791}"/>
              </a:ext>
            </a:extLst>
          </p:cNvPr>
          <p:cNvSpPr txBox="1"/>
          <p:nvPr/>
        </p:nvSpPr>
        <p:spPr bwMode="auto">
          <a:xfrm>
            <a:off x="6188721" y="1883455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10B704-524A-933A-EAA1-4C126EA07CD0}"/>
              </a:ext>
            </a:extLst>
          </p:cNvPr>
          <p:cNvSpPr txBox="1"/>
          <p:nvPr/>
        </p:nvSpPr>
        <p:spPr bwMode="auto">
          <a:xfrm>
            <a:off x="6188721" y="2255891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1A60F70-4E96-F4D8-D2B1-24A4FEAC1858}"/>
              </a:ext>
            </a:extLst>
          </p:cNvPr>
          <p:cNvSpPr txBox="1"/>
          <p:nvPr/>
        </p:nvSpPr>
        <p:spPr bwMode="auto">
          <a:xfrm>
            <a:off x="6188721" y="2628327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54546D3-A222-7A32-C154-F4310C3B9272}"/>
              </a:ext>
            </a:extLst>
          </p:cNvPr>
          <p:cNvSpPr txBox="1"/>
          <p:nvPr/>
        </p:nvSpPr>
        <p:spPr bwMode="auto">
          <a:xfrm>
            <a:off x="6188721" y="3000763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6E79EFC-5DE8-E8A5-663B-E8D6FAF38F2F}"/>
              </a:ext>
            </a:extLst>
          </p:cNvPr>
          <p:cNvSpPr txBox="1"/>
          <p:nvPr/>
        </p:nvSpPr>
        <p:spPr bwMode="auto">
          <a:xfrm>
            <a:off x="6188721" y="3373199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1912008-1710-9466-7BFF-B2573F92D07A}"/>
              </a:ext>
            </a:extLst>
          </p:cNvPr>
          <p:cNvSpPr txBox="1"/>
          <p:nvPr/>
        </p:nvSpPr>
        <p:spPr bwMode="auto">
          <a:xfrm>
            <a:off x="6188721" y="3745635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C9571A-B9DF-BF74-E335-C488F5D7545A}"/>
              </a:ext>
            </a:extLst>
          </p:cNvPr>
          <p:cNvSpPr txBox="1"/>
          <p:nvPr/>
        </p:nvSpPr>
        <p:spPr bwMode="auto">
          <a:xfrm>
            <a:off x="6188721" y="4118071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6646CA1-6348-F482-6813-087B1C9D6B07}"/>
              </a:ext>
            </a:extLst>
          </p:cNvPr>
          <p:cNvSpPr txBox="1"/>
          <p:nvPr/>
        </p:nvSpPr>
        <p:spPr bwMode="auto">
          <a:xfrm>
            <a:off x="6188721" y="4490507"/>
            <a:ext cx="543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-75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D57D113-B63A-88CA-C49F-FF9D371C08E6}"/>
              </a:ext>
            </a:extLst>
          </p:cNvPr>
          <p:cNvSpPr txBox="1"/>
          <p:nvPr/>
        </p:nvSpPr>
        <p:spPr bwMode="auto">
          <a:xfrm>
            <a:off x="6156207" y="4862943"/>
            <a:ext cx="575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C5CBD19-6BFE-00C7-4C37-EB80BCF62877}"/>
              </a:ext>
            </a:extLst>
          </p:cNvPr>
          <p:cNvSpPr txBox="1"/>
          <p:nvPr/>
        </p:nvSpPr>
        <p:spPr bwMode="auto">
          <a:xfrm rot="16200000">
            <a:off x="4070095" y="3555533"/>
            <a:ext cx="4025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Change in Tumor Volume From BL (%)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FBFAD90-A005-C8FB-44DE-A925CB4D8E32}"/>
              </a:ext>
            </a:extLst>
          </p:cNvPr>
          <p:cNvSpPr txBox="1"/>
          <p:nvPr/>
        </p:nvSpPr>
        <p:spPr bwMode="auto">
          <a:xfrm>
            <a:off x="6758722" y="5295514"/>
            <a:ext cx="4596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4AAC98F-1A52-5E6F-3121-B279FEEC9D2D}"/>
              </a:ext>
            </a:extLst>
          </p:cNvPr>
          <p:cNvSpPr txBox="1"/>
          <p:nvPr/>
        </p:nvSpPr>
        <p:spPr bwMode="auto">
          <a:xfrm>
            <a:off x="11448250" y="2671077"/>
            <a:ext cx="644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0DB58FD-D58D-E8AE-38DF-91719DF2CC66}"/>
              </a:ext>
            </a:extLst>
          </p:cNvPr>
          <p:cNvSpPr txBox="1"/>
          <p:nvPr/>
        </p:nvSpPr>
        <p:spPr bwMode="auto">
          <a:xfrm>
            <a:off x="11448250" y="3397821"/>
            <a:ext cx="644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9FF21D9-CEC9-FBF0-3C0C-4CC0616701BB}"/>
              </a:ext>
            </a:extLst>
          </p:cNvPr>
          <p:cNvSpPr txBox="1"/>
          <p:nvPr/>
        </p:nvSpPr>
        <p:spPr bwMode="auto">
          <a:xfrm>
            <a:off x="11448250" y="4130382"/>
            <a:ext cx="644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xmlns="" id="{8FB1EE83-43A5-2616-67C9-D13DC174225D}"/>
              </a:ext>
            </a:extLst>
          </p:cNvPr>
          <p:cNvSpPr/>
          <p:nvPr/>
        </p:nvSpPr>
        <p:spPr bwMode="auto">
          <a:xfrm>
            <a:off x="11362555" y="2797604"/>
            <a:ext cx="142090" cy="1503806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CDE944C-6607-528C-47E2-1C383EBB77D4}"/>
              </a:ext>
            </a:extLst>
          </p:cNvPr>
          <p:cNvSpPr/>
          <p:nvPr/>
        </p:nvSpPr>
        <p:spPr>
          <a:xfrm>
            <a:off x="8889691" y="2468769"/>
            <a:ext cx="109728" cy="1097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Freeform 65">
            <a:extLst>
              <a:ext uri="{FF2B5EF4-FFF2-40B4-BE49-F238E27FC236}">
                <a16:creationId xmlns:a16="http://schemas.microsoft.com/office/drawing/2014/main" xmlns="" id="{605404C9-3488-22C7-9880-3FB17F9D033C}"/>
              </a:ext>
            </a:extLst>
          </p:cNvPr>
          <p:cNvSpPr>
            <a:spLocks/>
          </p:cNvSpPr>
          <p:nvPr/>
        </p:nvSpPr>
        <p:spPr bwMode="auto">
          <a:xfrm>
            <a:off x="8889154" y="2037554"/>
            <a:ext cx="99383" cy="10250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Freeform 92">
            <a:extLst>
              <a:ext uri="{FF2B5EF4-FFF2-40B4-BE49-F238E27FC236}">
                <a16:creationId xmlns:a16="http://schemas.microsoft.com/office/drawing/2014/main" xmlns="" id="{97C8A3F0-F8C2-24C9-05BB-0513FC463363}"/>
              </a:ext>
            </a:extLst>
          </p:cNvPr>
          <p:cNvSpPr>
            <a:spLocks/>
          </p:cNvSpPr>
          <p:nvPr/>
        </p:nvSpPr>
        <p:spPr bwMode="auto">
          <a:xfrm>
            <a:off x="8889154" y="2253162"/>
            <a:ext cx="99383" cy="102502"/>
          </a:xfrm>
          <a:custGeom>
            <a:avLst/>
            <a:gdLst>
              <a:gd name="T0" fmla="*/ 0 w 42"/>
              <a:gd name="T1" fmla="*/ 0 h 44"/>
              <a:gd name="T2" fmla="*/ 20 w 42"/>
              <a:gd name="T3" fmla="*/ 44 h 44"/>
              <a:gd name="T4" fmla="*/ 42 w 42"/>
              <a:gd name="T5" fmla="*/ 0 h 44"/>
              <a:gd name="T6" fmla="*/ 0 w 42"/>
              <a:gd name="T7" fmla="*/ 0 h 44"/>
              <a:gd name="T8" fmla="*/ 0 w 42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20" y="44"/>
                </a:lnTo>
                <a:lnTo>
                  <a:pt x="4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tangle 7">
            <a:extLst>
              <a:ext uri="{FF2B5EF4-FFF2-40B4-BE49-F238E27FC236}">
                <a16:creationId xmlns:a16="http://schemas.microsoft.com/office/drawing/2014/main" xmlns="" id="{E09B9DA5-FA4F-C8BB-4702-4F324436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789" y="2439409"/>
            <a:ext cx="85190" cy="110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ctangle 8">
            <a:extLst>
              <a:ext uri="{FF2B5EF4-FFF2-40B4-BE49-F238E27FC236}">
                <a16:creationId xmlns:a16="http://schemas.microsoft.com/office/drawing/2014/main" xmlns="" id="{B2718941-B5B4-4813-E506-12ABB2D958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70304" y="2617186"/>
            <a:ext cx="78735" cy="929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01C47197-A24D-7938-3AB1-4753C571590C}"/>
              </a:ext>
            </a:extLst>
          </p:cNvPr>
          <p:cNvSpPr/>
          <p:nvPr/>
        </p:nvSpPr>
        <p:spPr>
          <a:xfrm>
            <a:off x="6788048" y="2337002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8">
            <a:extLst>
              <a:ext uri="{FF2B5EF4-FFF2-40B4-BE49-F238E27FC236}">
                <a16:creationId xmlns:a16="http://schemas.microsoft.com/office/drawing/2014/main" xmlns="" id="{0106051B-33D4-427D-12A9-A13E00CB04F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68469" y="2786059"/>
            <a:ext cx="78735" cy="760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8">
            <a:extLst>
              <a:ext uri="{FF2B5EF4-FFF2-40B4-BE49-F238E27FC236}">
                <a16:creationId xmlns:a16="http://schemas.microsoft.com/office/drawing/2014/main" xmlns="" id="{4845FC50-DDF4-ACB0-5FAB-88E3020E6AB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60742" y="2899307"/>
            <a:ext cx="78735" cy="647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8">
            <a:extLst>
              <a:ext uri="{FF2B5EF4-FFF2-40B4-BE49-F238E27FC236}">
                <a16:creationId xmlns:a16="http://schemas.microsoft.com/office/drawing/2014/main" xmlns="" id="{6675D0FA-A4B6-8010-6CDD-A0845ECA7A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53015" y="2928989"/>
            <a:ext cx="78735" cy="61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8">
            <a:extLst>
              <a:ext uri="{FF2B5EF4-FFF2-40B4-BE49-F238E27FC236}">
                <a16:creationId xmlns:a16="http://schemas.microsoft.com/office/drawing/2014/main" xmlns="" id="{BAA6020A-FDC3-F00A-017E-98260B7D67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45288" y="2980342"/>
            <a:ext cx="78735" cy="56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8">
            <a:extLst>
              <a:ext uri="{FF2B5EF4-FFF2-40B4-BE49-F238E27FC236}">
                <a16:creationId xmlns:a16="http://schemas.microsoft.com/office/drawing/2014/main" xmlns="" id="{CECC7910-EF6E-1DE1-C4FF-360387A9C41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37561" y="3114511"/>
            <a:ext cx="78735" cy="4318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8">
            <a:extLst>
              <a:ext uri="{FF2B5EF4-FFF2-40B4-BE49-F238E27FC236}">
                <a16:creationId xmlns:a16="http://schemas.microsoft.com/office/drawing/2014/main" xmlns="" id="{CDB3EAC6-EAA2-6C00-4221-33991D194A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29835" y="3188719"/>
            <a:ext cx="78735" cy="357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8">
            <a:extLst>
              <a:ext uri="{FF2B5EF4-FFF2-40B4-BE49-F238E27FC236}">
                <a16:creationId xmlns:a16="http://schemas.microsoft.com/office/drawing/2014/main" xmlns="" id="{A4CAC1F1-5418-AD52-105B-3CAFEFC16F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22108" y="3351978"/>
            <a:ext cx="78735" cy="194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8">
            <a:extLst>
              <a:ext uri="{FF2B5EF4-FFF2-40B4-BE49-F238E27FC236}">
                <a16:creationId xmlns:a16="http://schemas.microsoft.com/office/drawing/2014/main" xmlns="" id="{58106F2C-B8B3-8B40-4029-6DBE6C5CE23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4381" y="3366820"/>
            <a:ext cx="78735" cy="179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8">
            <a:extLst>
              <a:ext uri="{FF2B5EF4-FFF2-40B4-BE49-F238E27FC236}">
                <a16:creationId xmlns:a16="http://schemas.microsoft.com/office/drawing/2014/main" xmlns="" id="{9E0EDB41-7AE4-1290-6BE5-2A6EC1F11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06654" y="3396503"/>
            <a:ext cx="78735" cy="149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8">
            <a:extLst>
              <a:ext uri="{FF2B5EF4-FFF2-40B4-BE49-F238E27FC236}">
                <a16:creationId xmlns:a16="http://schemas.microsoft.com/office/drawing/2014/main" xmlns="" id="{39DE7AD8-9ECB-7059-0992-A0D15623A3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98927" y="3471922"/>
            <a:ext cx="78735" cy="69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8">
            <a:extLst>
              <a:ext uri="{FF2B5EF4-FFF2-40B4-BE49-F238E27FC236}">
                <a16:creationId xmlns:a16="http://schemas.microsoft.com/office/drawing/2014/main" xmlns="" id="{E273D2C7-4EFF-0964-7C1F-470A0380C5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91200" y="3487569"/>
            <a:ext cx="78735" cy="53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8">
            <a:extLst>
              <a:ext uri="{FF2B5EF4-FFF2-40B4-BE49-F238E27FC236}">
                <a16:creationId xmlns:a16="http://schemas.microsoft.com/office/drawing/2014/main" xmlns="" id="{91B77860-4E7D-F1DB-C458-3DF61D7FB4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83473" y="3518990"/>
            <a:ext cx="78735" cy="22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8">
            <a:extLst>
              <a:ext uri="{FF2B5EF4-FFF2-40B4-BE49-F238E27FC236}">
                <a16:creationId xmlns:a16="http://schemas.microsoft.com/office/drawing/2014/main" xmlns="" id="{E344DA2F-8C05-AC33-CBC0-666FD33D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747" y="3553325"/>
            <a:ext cx="78735" cy="8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8">
            <a:extLst>
              <a:ext uri="{FF2B5EF4-FFF2-40B4-BE49-F238E27FC236}">
                <a16:creationId xmlns:a16="http://schemas.microsoft.com/office/drawing/2014/main" xmlns="" id="{2E7D966B-7CBC-C235-769D-52604F44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020" y="3552133"/>
            <a:ext cx="78735" cy="108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8">
            <a:extLst>
              <a:ext uri="{FF2B5EF4-FFF2-40B4-BE49-F238E27FC236}">
                <a16:creationId xmlns:a16="http://schemas.microsoft.com/office/drawing/2014/main" xmlns="" id="{49722932-E35B-E699-9B6A-14EF1061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293" y="3553615"/>
            <a:ext cx="78735" cy="251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8">
            <a:extLst>
              <a:ext uri="{FF2B5EF4-FFF2-40B4-BE49-F238E27FC236}">
                <a16:creationId xmlns:a16="http://schemas.microsoft.com/office/drawing/2014/main" xmlns="" id="{359CF614-D6FB-28CB-485D-44DB85EB5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136" y="3553873"/>
            <a:ext cx="78735" cy="310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8">
            <a:extLst>
              <a:ext uri="{FF2B5EF4-FFF2-40B4-BE49-F238E27FC236}">
                <a16:creationId xmlns:a16="http://schemas.microsoft.com/office/drawing/2014/main" xmlns="" id="{B9808F2D-A454-3B3C-910B-1698273E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409" y="3553873"/>
            <a:ext cx="78735" cy="369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8">
            <a:extLst>
              <a:ext uri="{FF2B5EF4-FFF2-40B4-BE49-F238E27FC236}">
                <a16:creationId xmlns:a16="http://schemas.microsoft.com/office/drawing/2014/main" xmlns="" id="{FA7ADF59-7341-37CD-395B-C807D847B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682" y="3553873"/>
            <a:ext cx="78735" cy="391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8">
            <a:extLst>
              <a:ext uri="{FF2B5EF4-FFF2-40B4-BE49-F238E27FC236}">
                <a16:creationId xmlns:a16="http://schemas.microsoft.com/office/drawing/2014/main" xmlns="" id="{174F65BA-3F99-831E-90B3-ECB35A093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955" y="3553873"/>
            <a:ext cx="78735" cy="399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8">
            <a:extLst>
              <a:ext uri="{FF2B5EF4-FFF2-40B4-BE49-F238E27FC236}">
                <a16:creationId xmlns:a16="http://schemas.microsoft.com/office/drawing/2014/main" xmlns="" id="{5AAE2AE3-5A53-7C7B-D62D-A3D0B597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228" y="3553873"/>
            <a:ext cx="78735" cy="42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8">
            <a:extLst>
              <a:ext uri="{FF2B5EF4-FFF2-40B4-BE49-F238E27FC236}">
                <a16:creationId xmlns:a16="http://schemas.microsoft.com/office/drawing/2014/main" xmlns="" id="{A9C68A73-9DC1-6989-72FA-6A4B562F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502" y="3553873"/>
            <a:ext cx="78735" cy="443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8">
            <a:extLst>
              <a:ext uri="{FF2B5EF4-FFF2-40B4-BE49-F238E27FC236}">
                <a16:creationId xmlns:a16="http://schemas.microsoft.com/office/drawing/2014/main" xmlns="" id="{4EBA271B-E1C9-97DA-2A52-F59F8753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775" y="3553873"/>
            <a:ext cx="78735" cy="5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8">
            <a:extLst>
              <a:ext uri="{FF2B5EF4-FFF2-40B4-BE49-F238E27FC236}">
                <a16:creationId xmlns:a16="http://schemas.microsoft.com/office/drawing/2014/main" xmlns="" id="{7445DF13-CA81-6D3A-B816-5134A0FD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048" y="3553874"/>
            <a:ext cx="78735" cy="6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8">
            <a:extLst>
              <a:ext uri="{FF2B5EF4-FFF2-40B4-BE49-F238E27FC236}">
                <a16:creationId xmlns:a16="http://schemas.microsoft.com/office/drawing/2014/main" xmlns="" id="{DFD3123C-F517-FC82-0FBF-4DE35BE0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321" y="3553873"/>
            <a:ext cx="78735" cy="662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8">
            <a:extLst>
              <a:ext uri="{FF2B5EF4-FFF2-40B4-BE49-F238E27FC236}">
                <a16:creationId xmlns:a16="http://schemas.microsoft.com/office/drawing/2014/main" xmlns="" id="{650188A7-619B-3BA6-E165-758473B5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594" y="3553873"/>
            <a:ext cx="78735" cy="710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8">
            <a:extLst>
              <a:ext uri="{FF2B5EF4-FFF2-40B4-BE49-F238E27FC236}">
                <a16:creationId xmlns:a16="http://schemas.microsoft.com/office/drawing/2014/main" xmlns="" id="{8822B78A-2971-892D-FD4D-3498E60F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867" y="3553873"/>
            <a:ext cx="78735" cy="733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8">
            <a:extLst>
              <a:ext uri="{FF2B5EF4-FFF2-40B4-BE49-F238E27FC236}">
                <a16:creationId xmlns:a16="http://schemas.microsoft.com/office/drawing/2014/main" xmlns="" id="{4A4671AC-84D3-0C14-532E-844C3B7A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140" y="3553873"/>
            <a:ext cx="78735" cy="738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8">
            <a:extLst>
              <a:ext uri="{FF2B5EF4-FFF2-40B4-BE49-F238E27FC236}">
                <a16:creationId xmlns:a16="http://schemas.microsoft.com/office/drawing/2014/main" xmlns="" id="{A9D7B033-1026-093D-F429-B4F3F5D2D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414" y="3553873"/>
            <a:ext cx="78735" cy="745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8">
            <a:extLst>
              <a:ext uri="{FF2B5EF4-FFF2-40B4-BE49-F238E27FC236}">
                <a16:creationId xmlns:a16="http://schemas.microsoft.com/office/drawing/2014/main" xmlns="" id="{02A78A65-9BD8-2AF1-C50D-7F66C3968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687" y="3553874"/>
            <a:ext cx="78735" cy="802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8">
            <a:extLst>
              <a:ext uri="{FF2B5EF4-FFF2-40B4-BE49-F238E27FC236}">
                <a16:creationId xmlns:a16="http://schemas.microsoft.com/office/drawing/2014/main" xmlns="" id="{5FA5E349-7DAA-BEEE-1094-2423FB2C1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4960" y="3553874"/>
            <a:ext cx="78735" cy="802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8">
            <a:extLst>
              <a:ext uri="{FF2B5EF4-FFF2-40B4-BE49-F238E27FC236}">
                <a16:creationId xmlns:a16="http://schemas.microsoft.com/office/drawing/2014/main" xmlns="" id="{E4AF6710-75AA-7A7C-3E7E-E4E8B5FB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233" y="3553873"/>
            <a:ext cx="78735" cy="802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8">
            <a:extLst>
              <a:ext uri="{FF2B5EF4-FFF2-40B4-BE49-F238E27FC236}">
                <a16:creationId xmlns:a16="http://schemas.microsoft.com/office/drawing/2014/main" xmlns="" id="{FBF718BC-9A57-AFEB-C451-FCC8379EB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506" y="3553873"/>
            <a:ext cx="78735" cy="802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8">
            <a:extLst>
              <a:ext uri="{FF2B5EF4-FFF2-40B4-BE49-F238E27FC236}">
                <a16:creationId xmlns:a16="http://schemas.microsoft.com/office/drawing/2014/main" xmlns="" id="{125BA4B8-FCD3-C313-F830-90EB379D0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779" y="3553874"/>
            <a:ext cx="78735" cy="84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8">
            <a:extLst>
              <a:ext uri="{FF2B5EF4-FFF2-40B4-BE49-F238E27FC236}">
                <a16:creationId xmlns:a16="http://schemas.microsoft.com/office/drawing/2014/main" xmlns="" id="{657A2B88-0DF7-4B75-C69D-6BE255212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052" y="3553874"/>
            <a:ext cx="78735" cy="851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8">
            <a:extLst>
              <a:ext uri="{FF2B5EF4-FFF2-40B4-BE49-F238E27FC236}">
                <a16:creationId xmlns:a16="http://schemas.microsoft.com/office/drawing/2014/main" xmlns="" id="{31A42894-E140-D2AE-0B97-2DB77F170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326" y="3553874"/>
            <a:ext cx="78735" cy="859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8">
            <a:extLst>
              <a:ext uri="{FF2B5EF4-FFF2-40B4-BE49-F238E27FC236}">
                <a16:creationId xmlns:a16="http://schemas.microsoft.com/office/drawing/2014/main" xmlns="" id="{8F0B2AE0-5230-5DB5-9E85-76C65F61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8599" y="3553874"/>
            <a:ext cx="78735" cy="903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8">
            <a:extLst>
              <a:ext uri="{FF2B5EF4-FFF2-40B4-BE49-F238E27FC236}">
                <a16:creationId xmlns:a16="http://schemas.microsoft.com/office/drawing/2014/main" xmlns="" id="{7168398D-92D4-19BA-78EE-3D8DF39AF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872" y="3553874"/>
            <a:ext cx="78735" cy="929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8">
            <a:extLst>
              <a:ext uri="{FF2B5EF4-FFF2-40B4-BE49-F238E27FC236}">
                <a16:creationId xmlns:a16="http://schemas.microsoft.com/office/drawing/2014/main" xmlns="" id="{E627D931-04F9-3AD9-A34E-6E96BAF0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145" y="3553874"/>
            <a:ext cx="78735" cy="1059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8">
            <a:extLst>
              <a:ext uri="{FF2B5EF4-FFF2-40B4-BE49-F238E27FC236}">
                <a16:creationId xmlns:a16="http://schemas.microsoft.com/office/drawing/2014/main" xmlns="" id="{D395BB5C-28CC-F5C2-981F-F578E26C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418" y="3553875"/>
            <a:ext cx="78735" cy="1078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8">
            <a:extLst>
              <a:ext uri="{FF2B5EF4-FFF2-40B4-BE49-F238E27FC236}">
                <a16:creationId xmlns:a16="http://schemas.microsoft.com/office/drawing/2014/main" xmlns="" id="{81D838CC-932E-6ABF-3686-A904F198F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691" y="3553874"/>
            <a:ext cx="78735" cy="1107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8">
            <a:extLst>
              <a:ext uri="{FF2B5EF4-FFF2-40B4-BE49-F238E27FC236}">
                <a16:creationId xmlns:a16="http://schemas.microsoft.com/office/drawing/2014/main" xmlns="" id="{7C82284B-F0BB-AF6F-E036-64829093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9964" y="3553874"/>
            <a:ext cx="78735" cy="1133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8">
            <a:extLst>
              <a:ext uri="{FF2B5EF4-FFF2-40B4-BE49-F238E27FC236}">
                <a16:creationId xmlns:a16="http://schemas.microsoft.com/office/drawing/2014/main" xmlns="" id="{DB20B5AB-6834-F302-CD60-6EFA7CF5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2238" y="3553874"/>
            <a:ext cx="78735" cy="1215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ctangle 8">
            <a:extLst>
              <a:ext uri="{FF2B5EF4-FFF2-40B4-BE49-F238E27FC236}">
                <a16:creationId xmlns:a16="http://schemas.microsoft.com/office/drawing/2014/main" xmlns="" id="{04D1B3E3-F84B-6758-2487-D9381DD0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011" y="3553874"/>
            <a:ext cx="78735" cy="120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Freeform 65">
            <a:extLst>
              <a:ext uri="{FF2B5EF4-FFF2-40B4-BE49-F238E27FC236}">
                <a16:creationId xmlns:a16="http://schemas.microsoft.com/office/drawing/2014/main" xmlns="" id="{0785912E-8B02-6870-83DA-2CA0A6D303EE}"/>
              </a:ext>
            </a:extLst>
          </p:cNvPr>
          <p:cNvSpPr>
            <a:spLocks/>
          </p:cNvSpPr>
          <p:nvPr/>
        </p:nvSpPr>
        <p:spPr bwMode="auto">
          <a:xfrm>
            <a:off x="9475572" y="4324207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Freeform 65">
            <a:extLst>
              <a:ext uri="{FF2B5EF4-FFF2-40B4-BE49-F238E27FC236}">
                <a16:creationId xmlns:a16="http://schemas.microsoft.com/office/drawing/2014/main" xmlns="" id="{176EA7FA-921C-DAA6-98D6-E04E4011FE71}"/>
              </a:ext>
            </a:extLst>
          </p:cNvPr>
          <p:cNvSpPr>
            <a:spLocks/>
          </p:cNvSpPr>
          <p:nvPr/>
        </p:nvSpPr>
        <p:spPr bwMode="auto">
          <a:xfrm>
            <a:off x="9642581" y="4386320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Freeform 65">
            <a:extLst>
              <a:ext uri="{FF2B5EF4-FFF2-40B4-BE49-F238E27FC236}">
                <a16:creationId xmlns:a16="http://schemas.microsoft.com/office/drawing/2014/main" xmlns="" id="{D8F47238-6AC4-2587-7760-F876B5EBD5FA}"/>
              </a:ext>
            </a:extLst>
          </p:cNvPr>
          <p:cNvSpPr>
            <a:spLocks/>
          </p:cNvSpPr>
          <p:nvPr/>
        </p:nvSpPr>
        <p:spPr bwMode="auto">
          <a:xfrm>
            <a:off x="9563076" y="4382638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Freeform 65">
            <a:extLst>
              <a:ext uri="{FF2B5EF4-FFF2-40B4-BE49-F238E27FC236}">
                <a16:creationId xmlns:a16="http://schemas.microsoft.com/office/drawing/2014/main" xmlns="" id="{C9D43A04-2172-8DC6-E1B8-2B2D6C7BC4C1}"/>
              </a:ext>
            </a:extLst>
          </p:cNvPr>
          <p:cNvSpPr>
            <a:spLocks/>
          </p:cNvSpPr>
          <p:nvPr/>
        </p:nvSpPr>
        <p:spPr bwMode="auto">
          <a:xfrm>
            <a:off x="9748029" y="4375040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Freeform 65">
            <a:extLst>
              <a:ext uri="{FF2B5EF4-FFF2-40B4-BE49-F238E27FC236}">
                <a16:creationId xmlns:a16="http://schemas.microsoft.com/office/drawing/2014/main" xmlns="" id="{C8AF3782-3497-5E63-6F2C-656F0EBBEE35}"/>
              </a:ext>
            </a:extLst>
          </p:cNvPr>
          <p:cNvSpPr>
            <a:spLocks/>
          </p:cNvSpPr>
          <p:nvPr/>
        </p:nvSpPr>
        <p:spPr bwMode="auto">
          <a:xfrm>
            <a:off x="9833503" y="4387072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Freeform 65">
            <a:extLst>
              <a:ext uri="{FF2B5EF4-FFF2-40B4-BE49-F238E27FC236}">
                <a16:creationId xmlns:a16="http://schemas.microsoft.com/office/drawing/2014/main" xmlns="" id="{9C0C929C-EE7A-FE60-D7A5-F3CEA2E330D2}"/>
              </a:ext>
            </a:extLst>
          </p:cNvPr>
          <p:cNvSpPr>
            <a:spLocks/>
          </p:cNvSpPr>
          <p:nvPr/>
        </p:nvSpPr>
        <p:spPr bwMode="auto">
          <a:xfrm>
            <a:off x="9932022" y="4414312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Freeform 65">
            <a:extLst>
              <a:ext uri="{FF2B5EF4-FFF2-40B4-BE49-F238E27FC236}">
                <a16:creationId xmlns:a16="http://schemas.microsoft.com/office/drawing/2014/main" xmlns="" id="{1F5BB448-3F62-795A-BCDB-05CC856E1F50}"/>
              </a:ext>
            </a:extLst>
          </p:cNvPr>
          <p:cNvSpPr>
            <a:spLocks/>
          </p:cNvSpPr>
          <p:nvPr/>
        </p:nvSpPr>
        <p:spPr bwMode="auto">
          <a:xfrm>
            <a:off x="10018985" y="4420656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Freeform 65">
            <a:extLst>
              <a:ext uri="{FF2B5EF4-FFF2-40B4-BE49-F238E27FC236}">
                <a16:creationId xmlns:a16="http://schemas.microsoft.com/office/drawing/2014/main" xmlns="" id="{32524EF2-141B-75B8-ACBD-BA7DB9F0BDDA}"/>
              </a:ext>
            </a:extLst>
          </p:cNvPr>
          <p:cNvSpPr>
            <a:spLocks/>
          </p:cNvSpPr>
          <p:nvPr/>
        </p:nvSpPr>
        <p:spPr bwMode="auto">
          <a:xfrm>
            <a:off x="10108176" y="4433889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Freeform 65">
            <a:extLst>
              <a:ext uri="{FF2B5EF4-FFF2-40B4-BE49-F238E27FC236}">
                <a16:creationId xmlns:a16="http://schemas.microsoft.com/office/drawing/2014/main" xmlns="" id="{02572D4D-3D61-52CD-74C3-C56CF62C6C69}"/>
              </a:ext>
            </a:extLst>
          </p:cNvPr>
          <p:cNvSpPr>
            <a:spLocks/>
          </p:cNvSpPr>
          <p:nvPr/>
        </p:nvSpPr>
        <p:spPr bwMode="auto">
          <a:xfrm>
            <a:off x="10206068" y="4467580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Freeform 65">
            <a:extLst>
              <a:ext uri="{FF2B5EF4-FFF2-40B4-BE49-F238E27FC236}">
                <a16:creationId xmlns:a16="http://schemas.microsoft.com/office/drawing/2014/main" xmlns="" id="{BD488C2E-B2EF-9395-37CF-36AA989D1693}"/>
              </a:ext>
            </a:extLst>
          </p:cNvPr>
          <p:cNvSpPr>
            <a:spLocks/>
          </p:cNvSpPr>
          <p:nvPr/>
        </p:nvSpPr>
        <p:spPr bwMode="auto">
          <a:xfrm>
            <a:off x="10396047" y="4641287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Freeform 65">
            <a:extLst>
              <a:ext uri="{FF2B5EF4-FFF2-40B4-BE49-F238E27FC236}">
                <a16:creationId xmlns:a16="http://schemas.microsoft.com/office/drawing/2014/main" xmlns="" id="{CCAB7115-3AFC-3B5C-58AB-911C8AAFBACB}"/>
              </a:ext>
            </a:extLst>
          </p:cNvPr>
          <p:cNvSpPr>
            <a:spLocks/>
          </p:cNvSpPr>
          <p:nvPr/>
        </p:nvSpPr>
        <p:spPr bwMode="auto">
          <a:xfrm>
            <a:off x="10487888" y="4660137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Freeform 65">
            <a:extLst>
              <a:ext uri="{FF2B5EF4-FFF2-40B4-BE49-F238E27FC236}">
                <a16:creationId xmlns:a16="http://schemas.microsoft.com/office/drawing/2014/main" xmlns="" id="{2212CCED-02F1-210E-8C40-338652AB0F5E}"/>
              </a:ext>
            </a:extLst>
          </p:cNvPr>
          <p:cNvSpPr>
            <a:spLocks/>
          </p:cNvSpPr>
          <p:nvPr/>
        </p:nvSpPr>
        <p:spPr bwMode="auto">
          <a:xfrm>
            <a:off x="10578642" y="4683895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Freeform 65">
            <a:extLst>
              <a:ext uri="{FF2B5EF4-FFF2-40B4-BE49-F238E27FC236}">
                <a16:creationId xmlns:a16="http://schemas.microsoft.com/office/drawing/2014/main" xmlns="" id="{CD37A072-4861-7B23-E2B0-EFB76766E974}"/>
              </a:ext>
            </a:extLst>
          </p:cNvPr>
          <p:cNvSpPr>
            <a:spLocks/>
          </p:cNvSpPr>
          <p:nvPr/>
        </p:nvSpPr>
        <p:spPr bwMode="auto">
          <a:xfrm>
            <a:off x="10758703" y="4782318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Freeform 65">
            <a:extLst>
              <a:ext uri="{FF2B5EF4-FFF2-40B4-BE49-F238E27FC236}">
                <a16:creationId xmlns:a16="http://schemas.microsoft.com/office/drawing/2014/main" xmlns="" id="{48C41BCD-AB42-8658-455F-FBF3E424C6A6}"/>
              </a:ext>
            </a:extLst>
          </p:cNvPr>
          <p:cNvSpPr>
            <a:spLocks/>
          </p:cNvSpPr>
          <p:nvPr/>
        </p:nvSpPr>
        <p:spPr bwMode="auto">
          <a:xfrm>
            <a:off x="10665080" y="4711707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Freeform 65">
            <a:extLst>
              <a:ext uri="{FF2B5EF4-FFF2-40B4-BE49-F238E27FC236}">
                <a16:creationId xmlns:a16="http://schemas.microsoft.com/office/drawing/2014/main" xmlns="" id="{B7C73C30-3079-36D6-A32F-024870D647D8}"/>
              </a:ext>
            </a:extLst>
          </p:cNvPr>
          <p:cNvSpPr>
            <a:spLocks/>
          </p:cNvSpPr>
          <p:nvPr/>
        </p:nvSpPr>
        <p:spPr bwMode="auto">
          <a:xfrm>
            <a:off x="10854541" y="4778427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1EDD5492-37B1-0FBF-9463-D5FF85DA2175}"/>
              </a:ext>
            </a:extLst>
          </p:cNvPr>
          <p:cNvSpPr/>
          <p:nvPr/>
        </p:nvSpPr>
        <p:spPr>
          <a:xfrm>
            <a:off x="6882665" y="2527123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E4D7212-880F-1527-E8EA-D68070A8839F}"/>
              </a:ext>
            </a:extLst>
          </p:cNvPr>
          <p:cNvSpPr/>
          <p:nvPr/>
        </p:nvSpPr>
        <p:spPr>
          <a:xfrm>
            <a:off x="6981291" y="2697461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D6A96A2-ED64-C94E-237E-4792498B181D}"/>
              </a:ext>
            </a:extLst>
          </p:cNvPr>
          <p:cNvSpPr/>
          <p:nvPr/>
        </p:nvSpPr>
        <p:spPr>
          <a:xfrm>
            <a:off x="7164246" y="2837565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A0296007-3554-BBE3-1724-0BA5F126D4CA}"/>
              </a:ext>
            </a:extLst>
          </p:cNvPr>
          <p:cNvSpPr/>
          <p:nvPr/>
        </p:nvSpPr>
        <p:spPr>
          <a:xfrm>
            <a:off x="7437434" y="3111695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xmlns="" id="{EDE7A7DC-47FC-29DF-85E3-501BF55FBF86}"/>
              </a:ext>
            </a:extLst>
          </p:cNvPr>
          <p:cNvSpPr/>
          <p:nvPr/>
        </p:nvSpPr>
        <p:spPr>
          <a:xfrm>
            <a:off x="7529895" y="3267638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xmlns="" id="{1378539D-2D00-99BB-F75F-4DAB8ACC1BC9}"/>
              </a:ext>
            </a:extLst>
          </p:cNvPr>
          <p:cNvSpPr/>
          <p:nvPr/>
        </p:nvSpPr>
        <p:spPr>
          <a:xfrm>
            <a:off x="7623917" y="3271349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xmlns="" id="{AECB6AAD-FBF3-AF43-48C1-A62360C13778}"/>
              </a:ext>
            </a:extLst>
          </p:cNvPr>
          <p:cNvSpPr/>
          <p:nvPr/>
        </p:nvSpPr>
        <p:spPr>
          <a:xfrm>
            <a:off x="7711774" y="3312616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599C6328-4EB7-3AB8-CAC4-2CBF45C2F4B1}"/>
              </a:ext>
            </a:extLst>
          </p:cNvPr>
          <p:cNvSpPr/>
          <p:nvPr/>
        </p:nvSpPr>
        <p:spPr>
          <a:xfrm>
            <a:off x="9101606" y="4223681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805CD4B4-F02E-0C37-AE89-502F64220433}"/>
              </a:ext>
            </a:extLst>
          </p:cNvPr>
          <p:cNvSpPr/>
          <p:nvPr/>
        </p:nvSpPr>
        <p:spPr>
          <a:xfrm>
            <a:off x="9187376" y="4282206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Rectangle 8">
            <a:extLst>
              <a:ext uri="{FF2B5EF4-FFF2-40B4-BE49-F238E27FC236}">
                <a16:creationId xmlns:a16="http://schemas.microsoft.com/office/drawing/2014/main" xmlns="" id="{0225078F-09B5-0E47-B84A-4F95CB54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7769" y="3550162"/>
            <a:ext cx="78735" cy="1233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 8">
            <a:extLst>
              <a:ext uri="{FF2B5EF4-FFF2-40B4-BE49-F238E27FC236}">
                <a16:creationId xmlns:a16="http://schemas.microsoft.com/office/drawing/2014/main" xmlns="" id="{49937D6A-F7F0-66AD-C65A-4242F08DB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042" y="3550164"/>
            <a:ext cx="78735" cy="1262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 8">
            <a:extLst>
              <a:ext uri="{FF2B5EF4-FFF2-40B4-BE49-F238E27FC236}">
                <a16:creationId xmlns:a16="http://schemas.microsoft.com/office/drawing/2014/main" xmlns="" id="{59778CA3-69C1-DCC8-8B8F-0A8F44F6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2315" y="3550164"/>
            <a:ext cx="78735" cy="1278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 8">
            <a:extLst>
              <a:ext uri="{FF2B5EF4-FFF2-40B4-BE49-F238E27FC236}">
                <a16:creationId xmlns:a16="http://schemas.microsoft.com/office/drawing/2014/main" xmlns="" id="{65638225-4E91-FF8B-5DF5-2000E607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089" y="3550164"/>
            <a:ext cx="78735" cy="1464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61AE27E9-7E8E-5FB3-331F-B2E9434EE506}"/>
              </a:ext>
            </a:extLst>
          </p:cNvPr>
          <p:cNvSpPr/>
          <p:nvPr/>
        </p:nvSpPr>
        <p:spPr>
          <a:xfrm>
            <a:off x="10291916" y="4493307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Freeform 65">
            <a:extLst>
              <a:ext uri="{FF2B5EF4-FFF2-40B4-BE49-F238E27FC236}">
                <a16:creationId xmlns:a16="http://schemas.microsoft.com/office/drawing/2014/main" xmlns="" id="{A8DBA85F-D141-D424-A0EB-93F67A684C5F}"/>
              </a:ext>
            </a:extLst>
          </p:cNvPr>
          <p:cNvSpPr>
            <a:spLocks/>
          </p:cNvSpPr>
          <p:nvPr/>
        </p:nvSpPr>
        <p:spPr bwMode="auto">
          <a:xfrm>
            <a:off x="11239939" y="5028726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xmlns="" id="{3DA8CEC6-D1AD-EEBB-FE69-98EDB0F88C06}"/>
              </a:ext>
            </a:extLst>
          </p:cNvPr>
          <p:cNvSpPr/>
          <p:nvPr/>
        </p:nvSpPr>
        <p:spPr>
          <a:xfrm>
            <a:off x="7896744" y="3409498"/>
            <a:ext cx="64008" cy="64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Freeform 65">
            <a:extLst>
              <a:ext uri="{FF2B5EF4-FFF2-40B4-BE49-F238E27FC236}">
                <a16:creationId xmlns:a16="http://schemas.microsoft.com/office/drawing/2014/main" xmlns="" id="{50B5889B-4318-7737-66A8-C41D69E925B7}"/>
              </a:ext>
            </a:extLst>
          </p:cNvPr>
          <p:cNvSpPr>
            <a:spLocks/>
          </p:cNvSpPr>
          <p:nvPr/>
        </p:nvSpPr>
        <p:spPr bwMode="auto">
          <a:xfrm>
            <a:off x="10958924" y="4798172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Freeform 65">
            <a:extLst>
              <a:ext uri="{FF2B5EF4-FFF2-40B4-BE49-F238E27FC236}">
                <a16:creationId xmlns:a16="http://schemas.microsoft.com/office/drawing/2014/main" xmlns="" id="{149AB901-AA2A-6DC1-9DD2-5B816A3618F9}"/>
              </a:ext>
            </a:extLst>
          </p:cNvPr>
          <p:cNvSpPr>
            <a:spLocks/>
          </p:cNvSpPr>
          <p:nvPr/>
        </p:nvSpPr>
        <p:spPr bwMode="auto">
          <a:xfrm>
            <a:off x="11052303" y="4825740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Freeform 65">
            <a:extLst>
              <a:ext uri="{FF2B5EF4-FFF2-40B4-BE49-F238E27FC236}">
                <a16:creationId xmlns:a16="http://schemas.microsoft.com/office/drawing/2014/main" xmlns="" id="{D4B7AF32-9691-F9F7-DD0F-63E0A7A7EE4E}"/>
              </a:ext>
            </a:extLst>
          </p:cNvPr>
          <p:cNvSpPr>
            <a:spLocks/>
          </p:cNvSpPr>
          <p:nvPr/>
        </p:nvSpPr>
        <p:spPr bwMode="auto">
          <a:xfrm>
            <a:off x="11141558" y="4848934"/>
            <a:ext cx="64008" cy="61112"/>
          </a:xfrm>
          <a:custGeom>
            <a:avLst/>
            <a:gdLst>
              <a:gd name="T0" fmla="*/ 0 w 42"/>
              <a:gd name="T1" fmla="*/ 0 h 44"/>
              <a:gd name="T2" fmla="*/ 42 w 42"/>
              <a:gd name="T3" fmla="*/ 0 h 44"/>
              <a:gd name="T4" fmla="*/ 42 w 42"/>
              <a:gd name="T5" fmla="*/ 44 h 44"/>
              <a:gd name="T6" fmla="*/ 0 w 42"/>
              <a:gd name="T7" fmla="*/ 44 h 44"/>
              <a:gd name="T8" fmla="*/ 0 w 42"/>
              <a:gd name="T9" fmla="*/ 0 h 44"/>
              <a:gd name="T10" fmla="*/ 0 w 42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4">
                <a:moveTo>
                  <a:pt x="0" y="0"/>
                </a:moveTo>
                <a:lnTo>
                  <a:pt x="42" y="0"/>
                </a:lnTo>
                <a:lnTo>
                  <a:pt x="42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2E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86BD99F4-26B7-9265-23A6-89BD726F4D1E}"/>
              </a:ext>
            </a:extLst>
          </p:cNvPr>
          <p:cNvCxnSpPr>
            <a:cxnSpLocks/>
          </p:cNvCxnSpPr>
          <p:nvPr/>
        </p:nvCxnSpPr>
        <p:spPr bwMode="auto">
          <a:xfrm>
            <a:off x="6746034" y="3545633"/>
            <a:ext cx="46373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9B44394B-F7CC-3C89-3425-A8AFED4C94CB}"/>
              </a:ext>
            </a:extLst>
          </p:cNvPr>
          <p:cNvCxnSpPr>
            <a:cxnSpLocks/>
          </p:cNvCxnSpPr>
          <p:nvPr/>
        </p:nvCxnSpPr>
        <p:spPr bwMode="auto">
          <a:xfrm>
            <a:off x="6718041" y="2799183"/>
            <a:ext cx="4637313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A9D2B3C-B301-974F-ABFA-80482CBD42D2}"/>
              </a:ext>
            </a:extLst>
          </p:cNvPr>
          <p:cNvCxnSpPr>
            <a:cxnSpLocks/>
          </p:cNvCxnSpPr>
          <p:nvPr/>
        </p:nvCxnSpPr>
        <p:spPr bwMode="auto">
          <a:xfrm>
            <a:off x="6718041" y="4301410"/>
            <a:ext cx="4637313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83C0B683-B8BA-AC9A-D9C0-0FA584D2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37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Morschhauser. Lancet Oncol. 2020;21:1433. </a:t>
            </a:r>
          </a:p>
        </p:txBody>
      </p:sp>
    </p:spTree>
    <p:extLst>
      <p:ext uri="{BB962C8B-B14F-4D97-AF65-F5344CB8AC3E}">
        <p14:creationId xmlns:p14="http://schemas.microsoft.com/office/powerpoint/2010/main" xmlns="" val="38871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rc 123">
            <a:extLst>
              <a:ext uri="{FF2B5EF4-FFF2-40B4-BE49-F238E27FC236}">
                <a16:creationId xmlns="" xmlns:a16="http://schemas.microsoft.com/office/drawing/2014/main" id="{8E26AE4F-3E69-4F18-B8C4-CBC135A10C4F}"/>
              </a:ext>
            </a:extLst>
          </p:cNvPr>
          <p:cNvSpPr/>
          <p:nvPr/>
        </p:nvSpPr>
        <p:spPr>
          <a:xfrm rot="877027">
            <a:off x="7002585" y="2428772"/>
            <a:ext cx="3396510" cy="3390050"/>
          </a:xfrm>
          <a:prstGeom prst="arc">
            <a:avLst>
              <a:gd name="adj1" fmla="val 3063496"/>
              <a:gd name="adj2" fmla="val 15277815"/>
            </a:avLst>
          </a:prstGeom>
          <a:noFill/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="" xmlns:a16="http://schemas.microsoft.com/office/drawing/2014/main" id="{540FE398-8D83-4949-922A-AD049D1F1A52}"/>
              </a:ext>
            </a:extLst>
          </p:cNvPr>
          <p:cNvSpPr/>
          <p:nvPr/>
        </p:nvSpPr>
        <p:spPr>
          <a:xfrm rot="14594700">
            <a:off x="7017472" y="2271913"/>
            <a:ext cx="3396510" cy="3390050"/>
          </a:xfrm>
          <a:prstGeom prst="arc">
            <a:avLst>
              <a:gd name="adj1" fmla="val 1590859"/>
              <a:gd name="adj2" fmla="val 10903230"/>
            </a:avLst>
          </a:prstGeom>
          <a:noFill/>
          <a:ln w="762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2" name="Chart 121">
            <a:extLst>
              <a:ext uri="{FF2B5EF4-FFF2-40B4-BE49-F238E27FC236}">
                <a16:creationId xmlns="" xmlns:a16="http://schemas.microsoft.com/office/drawing/2014/main" id="{1DCA5AF8-B28A-4FF6-9D1F-D95835EE4DC1}"/>
              </a:ext>
            </a:extLst>
          </p:cNvPr>
          <p:cNvGraphicFramePr/>
          <p:nvPr>
            <p:extLst/>
          </p:nvPr>
        </p:nvGraphicFramePr>
        <p:xfrm>
          <a:off x="6752821" y="2461948"/>
          <a:ext cx="3885664" cy="335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5" cy="597763"/>
          </a:xfrm>
        </p:spPr>
        <p:txBody>
          <a:bodyPr/>
          <a:lstStyle/>
          <a:p>
            <a:r>
              <a:rPr lang="en-US" altLang="en-US" dirty="0"/>
              <a:t>What Is Follicular Lymphoma?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38216" y="1064786"/>
            <a:ext cx="5868557" cy="4942970"/>
          </a:xfrm>
        </p:spPr>
        <p:txBody>
          <a:bodyPr/>
          <a:lstStyle/>
          <a:p>
            <a:r>
              <a:rPr lang="en-US" altLang="en-US" sz="2200" dirty="0"/>
              <a:t>Second most common form of NHL in the United States and Western Europe</a:t>
            </a:r>
            <a:r>
              <a:rPr lang="en-US" altLang="en-US" sz="2200" baseline="30000" dirty="0"/>
              <a:t>[1</a:t>
            </a:r>
            <a:r>
              <a:rPr lang="en-US" altLang="en-US" sz="2200" baseline="30000" dirty="0" smtClean="0"/>
              <a:t>]</a:t>
            </a:r>
            <a:endParaRPr lang="en-US" altLang="en-US" sz="2000" baseline="30000" dirty="0"/>
          </a:p>
          <a:p>
            <a:r>
              <a:rPr lang="en-US" altLang="en-US" sz="2200" dirty="0"/>
              <a:t>Median age at diagnosis: 63 yrs</a:t>
            </a:r>
            <a:r>
              <a:rPr lang="en-US" altLang="en-US" sz="2200" baseline="30000" dirty="0"/>
              <a:t>[3]</a:t>
            </a:r>
            <a:r>
              <a:rPr lang="en-US" altLang="en-US" sz="2200" dirty="0"/>
              <a:t> </a:t>
            </a:r>
          </a:p>
          <a:p>
            <a:r>
              <a:rPr lang="en-US" altLang="en-US" sz="2200" dirty="0"/>
              <a:t>Despite most patients presenting with asymptomatic lymphadenopathy, majority are diagnosed with disseminated disease</a:t>
            </a:r>
            <a:r>
              <a:rPr lang="en-US" altLang="en-US" sz="2200" baseline="30000" dirty="0"/>
              <a:t>[1]</a:t>
            </a:r>
          </a:p>
          <a:p>
            <a:r>
              <a:rPr lang="en-US" altLang="en-US" sz="2200" dirty="0"/>
              <a:t>2% risk per year of FL transforming into an aggressive lymphoma (eg, DLBCL), with implications for prognosis and management</a:t>
            </a:r>
            <a:r>
              <a:rPr lang="en-US" altLang="en-US" sz="2200" baseline="30000" dirty="0"/>
              <a:t>[1,5,6</a:t>
            </a:r>
            <a:r>
              <a:rPr lang="en-US" altLang="en-US" sz="2200" baseline="30000" dirty="0" smtClean="0"/>
              <a:t>]</a:t>
            </a:r>
          </a:p>
          <a:p>
            <a:r>
              <a:rPr lang="en-US" sz="2400" dirty="0"/>
              <a:t>Stage I, II FL is commonly considered limited disease and stage III, IV advanced disease</a:t>
            </a:r>
          </a:p>
          <a:p>
            <a:endParaRPr lang="en-US" altLang="en-US" sz="2200" baseline="30000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00" y="6180755"/>
            <a:ext cx="7940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rPr>
              <a:t>1. Freedman. Am J H</a:t>
            </a:r>
            <a:r>
              <a:rPr lang="en-US" altLang="en-US" sz="1200" b="0" i="1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rPr>
              <a:t>em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rPr>
              <a:t>atol. 2020;95:316. 2. Teras. CA Cancer J Clin. 2016;66:443. 3. Howlander. SEER Cancer Statistics Review, 1975-2017. NCI. 4. Armitage. JCO. 1998;16:2780. 5. Al-Tourah. JCO. 2008;26:5165. 6. Casulo. Blood. 2015;125:40.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79256139-ACB5-4526-8801-76B8AEC9A055}"/>
              </a:ext>
            </a:extLst>
          </p:cNvPr>
          <p:cNvSpPr/>
          <p:nvPr/>
        </p:nvSpPr>
        <p:spPr>
          <a:xfrm rot="14210555">
            <a:off x="6617474" y="3196842"/>
            <a:ext cx="2955689" cy="23792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04629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Aggressive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07A3B29E-860D-4244-9575-6E6A805EC401}"/>
              </a:ext>
            </a:extLst>
          </p:cNvPr>
          <p:cNvSpPr/>
          <p:nvPr/>
        </p:nvSpPr>
        <p:spPr>
          <a:xfrm rot="5400000">
            <a:off x="8909544" y="3431515"/>
            <a:ext cx="2092098" cy="1303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66153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Indolent</a:t>
            </a:r>
          </a:p>
        </p:txBody>
      </p:sp>
      <p:sp>
        <p:nvSpPr>
          <p:cNvPr id="126" name="Title 5">
            <a:extLst>
              <a:ext uri="{FF2B5EF4-FFF2-40B4-BE49-F238E27FC236}">
                <a16:creationId xmlns="" xmlns:a16="http://schemas.microsoft.com/office/drawing/2014/main" id="{B828BF40-9B76-4130-AAAE-DCEC0E0A4465}"/>
              </a:ext>
            </a:extLst>
          </p:cNvPr>
          <p:cNvSpPr txBox="1">
            <a:spLocks/>
          </p:cNvSpPr>
          <p:nvPr/>
        </p:nvSpPr>
        <p:spPr>
          <a:xfrm>
            <a:off x="6896107" y="1485821"/>
            <a:ext cx="3799194" cy="36004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Distribution of NHL Subtypes</a:t>
            </a:r>
            <a:r>
              <a:rPr kumimoji="0" lang="en-GB" sz="2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[2,4]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02D2805A-058F-487F-A8C2-3A7DF950CE98}"/>
              </a:ext>
            </a:extLst>
          </p:cNvPr>
          <p:cNvSpPr txBox="1"/>
          <p:nvPr/>
        </p:nvSpPr>
        <p:spPr>
          <a:xfrm>
            <a:off x="7640396" y="5793891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DLBCL*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3BF808AF-008B-48B7-A393-111A69AF1C6B}"/>
              </a:ext>
            </a:extLst>
          </p:cNvPr>
          <p:cNvSpPr txBox="1"/>
          <p:nvPr/>
        </p:nvSpPr>
        <p:spPr>
          <a:xfrm>
            <a:off x="6100763" y="3250353"/>
            <a:ext cx="9114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Other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E6B938CE-41D0-4BEA-966B-8E5B60A378C2}"/>
              </a:ext>
            </a:extLst>
          </p:cNvPr>
          <p:cNvSpPr txBox="1"/>
          <p:nvPr/>
        </p:nvSpPr>
        <p:spPr>
          <a:xfrm>
            <a:off x="7804799" y="2056306"/>
            <a:ext cx="70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PTCL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417BD0B-9D1C-411E-9A84-4A9204F3E086}"/>
              </a:ext>
            </a:extLst>
          </p:cNvPr>
          <p:cNvSpPr txBox="1"/>
          <p:nvPr/>
        </p:nvSpPr>
        <p:spPr>
          <a:xfrm>
            <a:off x="8254053" y="1949657"/>
            <a:ext cx="61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MCL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9AE1730-B37F-4027-A9D1-A7D8099F1D2A}"/>
              </a:ext>
            </a:extLst>
          </p:cNvPr>
          <p:cNvSpPr txBox="1"/>
          <p:nvPr/>
        </p:nvSpPr>
        <p:spPr>
          <a:xfrm>
            <a:off x="9383530" y="2089229"/>
            <a:ext cx="54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9B5B84CE-BBE8-4912-9B5E-594EEDC914ED}"/>
              </a:ext>
            </a:extLst>
          </p:cNvPr>
          <p:cNvSpPr txBox="1"/>
          <p:nvPr/>
        </p:nvSpPr>
        <p:spPr>
          <a:xfrm>
            <a:off x="10113265" y="3212112"/>
            <a:ext cx="98391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MZL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FD3A224D-AF0C-4778-9763-A39D7E41ED81}"/>
              </a:ext>
            </a:extLst>
          </p:cNvPr>
          <p:cNvSpPr txBox="1"/>
          <p:nvPr/>
        </p:nvSpPr>
        <p:spPr>
          <a:xfrm>
            <a:off x="9773514" y="2599062"/>
            <a:ext cx="98391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HCL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F79A9A7-B111-4D55-8935-05B91E01E488}"/>
              </a:ext>
            </a:extLst>
          </p:cNvPr>
          <p:cNvSpPr txBox="1"/>
          <p:nvPr/>
        </p:nvSpPr>
        <p:spPr>
          <a:xfrm>
            <a:off x="10464921" y="4620475"/>
            <a:ext cx="98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SLL/CLL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F37699D2-B1DC-421D-9BD9-C14027FE112B}"/>
              </a:ext>
            </a:extLst>
          </p:cNvPr>
          <p:cNvSpPr txBox="1"/>
          <p:nvPr/>
        </p:nvSpPr>
        <p:spPr>
          <a:xfrm>
            <a:off x="10150786" y="2867389"/>
            <a:ext cx="1790203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Mycosis fungiodes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6641E982-C320-4508-A95E-1F2DBB0BAE78}"/>
              </a:ext>
            </a:extLst>
          </p:cNvPr>
          <p:cNvCxnSpPr>
            <a:cxnSpLocks/>
          </p:cNvCxnSpPr>
          <p:nvPr/>
        </p:nvCxnSpPr>
        <p:spPr>
          <a:xfrm>
            <a:off x="8523497" y="2239243"/>
            <a:ext cx="15902" cy="37242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29A9E036-6BDB-4EC2-A5D1-DEF75D9240E0}"/>
              </a:ext>
            </a:extLst>
          </p:cNvPr>
          <p:cNvCxnSpPr>
            <a:cxnSpLocks/>
          </p:cNvCxnSpPr>
          <p:nvPr/>
        </p:nvCxnSpPr>
        <p:spPr>
          <a:xfrm>
            <a:off x="7801903" y="2447431"/>
            <a:ext cx="177060" cy="33705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="" xmlns:a16="http://schemas.microsoft.com/office/drawing/2014/main" id="{E9AE5BAE-7E3D-4DBE-B9F9-BC2BCB351F8A}"/>
              </a:ext>
            </a:extLst>
          </p:cNvPr>
          <p:cNvCxnSpPr>
            <a:cxnSpLocks/>
          </p:cNvCxnSpPr>
          <p:nvPr/>
        </p:nvCxnSpPr>
        <p:spPr>
          <a:xfrm>
            <a:off x="8101987" y="2336323"/>
            <a:ext cx="114711" cy="3469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="" xmlns:a16="http://schemas.microsoft.com/office/drawing/2014/main" id="{7CB6A07F-E48B-4B5E-A455-F09597504832}"/>
              </a:ext>
            </a:extLst>
          </p:cNvPr>
          <p:cNvCxnSpPr>
            <a:cxnSpLocks/>
          </p:cNvCxnSpPr>
          <p:nvPr/>
        </p:nvCxnSpPr>
        <p:spPr>
          <a:xfrm>
            <a:off x="6855524" y="3494187"/>
            <a:ext cx="381207" cy="12995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539AF25D-ADA5-4D70-BE7C-D041A399135F}"/>
              </a:ext>
            </a:extLst>
          </p:cNvPr>
          <p:cNvCxnSpPr>
            <a:cxnSpLocks/>
          </p:cNvCxnSpPr>
          <p:nvPr/>
        </p:nvCxnSpPr>
        <p:spPr>
          <a:xfrm flipH="1">
            <a:off x="8043351" y="5576284"/>
            <a:ext cx="101493" cy="26372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C4739A37-AB51-4883-B246-08FCBC8CE51F}"/>
              </a:ext>
            </a:extLst>
          </p:cNvPr>
          <p:cNvCxnSpPr>
            <a:cxnSpLocks/>
          </p:cNvCxnSpPr>
          <p:nvPr/>
        </p:nvCxnSpPr>
        <p:spPr>
          <a:xfrm flipV="1">
            <a:off x="9913230" y="3009417"/>
            <a:ext cx="281628" cy="20003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B555C99E-436B-49FC-AC86-7B20297E339E}"/>
              </a:ext>
            </a:extLst>
          </p:cNvPr>
          <p:cNvCxnSpPr>
            <a:cxnSpLocks/>
          </p:cNvCxnSpPr>
          <p:nvPr/>
        </p:nvCxnSpPr>
        <p:spPr>
          <a:xfrm>
            <a:off x="10150541" y="4639811"/>
            <a:ext cx="314380" cy="12305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4D07DF9D-F558-4779-9102-97D37413592C}"/>
              </a:ext>
            </a:extLst>
          </p:cNvPr>
          <p:cNvCxnSpPr>
            <a:cxnSpLocks/>
          </p:cNvCxnSpPr>
          <p:nvPr/>
        </p:nvCxnSpPr>
        <p:spPr>
          <a:xfrm flipV="1">
            <a:off x="9816453" y="2854650"/>
            <a:ext cx="262011" cy="24039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E53068D6-682D-4871-8EED-AB70F675F814}"/>
              </a:ext>
            </a:extLst>
          </p:cNvPr>
          <p:cNvCxnSpPr>
            <a:cxnSpLocks/>
          </p:cNvCxnSpPr>
          <p:nvPr/>
        </p:nvCxnSpPr>
        <p:spPr>
          <a:xfrm flipV="1">
            <a:off x="10088062" y="3386770"/>
            <a:ext cx="314380" cy="12306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0BEF80F2-AED8-4BF1-AB67-ACB3D974A8F8}"/>
              </a:ext>
            </a:extLst>
          </p:cNvPr>
          <p:cNvCxnSpPr>
            <a:cxnSpLocks/>
          </p:cNvCxnSpPr>
          <p:nvPr/>
        </p:nvCxnSpPr>
        <p:spPr>
          <a:xfrm flipH="1">
            <a:off x="9316076" y="2378985"/>
            <a:ext cx="195575" cy="35781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1854F4F-F761-467D-AB40-3F3F99C40091}"/>
              </a:ext>
            </a:extLst>
          </p:cNvPr>
          <p:cNvSpPr/>
          <p:nvPr/>
        </p:nvSpPr>
        <p:spPr>
          <a:xfrm>
            <a:off x="8089906" y="5011950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25%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B5F84DF-EFA3-4BA8-93CE-2F45E24B1F27}"/>
              </a:ext>
            </a:extLst>
          </p:cNvPr>
          <p:cNvSpPr/>
          <p:nvPr/>
        </p:nvSpPr>
        <p:spPr>
          <a:xfrm>
            <a:off x="7370129" y="3603574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B2FA9CB5-81E8-407E-AE4C-540D453CC33A}"/>
              </a:ext>
            </a:extLst>
          </p:cNvPr>
          <p:cNvSpPr/>
          <p:nvPr/>
        </p:nvSpPr>
        <p:spPr>
          <a:xfrm>
            <a:off x="8349447" y="2628755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3%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0C1B5E6-3BDF-4232-952E-AE6FCFC2F157}"/>
              </a:ext>
            </a:extLst>
          </p:cNvPr>
          <p:cNvSpPr/>
          <p:nvPr/>
        </p:nvSpPr>
        <p:spPr>
          <a:xfrm>
            <a:off x="8856027" y="2950676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2BB78E-637F-4FD2-BA21-571C98DC54CF}"/>
              </a:ext>
            </a:extLst>
          </p:cNvPr>
          <p:cNvSpPr txBox="1"/>
          <p:nvPr/>
        </p:nvSpPr>
        <p:spPr bwMode="auto">
          <a:xfrm>
            <a:off x="10046122" y="5898596"/>
            <a:ext cx="1556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*Includes PMLBCL.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3816EB4B-D417-4204-92E2-C59934E41858}"/>
              </a:ext>
            </a:extLst>
          </p:cNvPr>
          <p:cNvCxnSpPr>
            <a:cxnSpLocks/>
          </p:cNvCxnSpPr>
          <p:nvPr/>
        </p:nvCxnSpPr>
        <p:spPr>
          <a:xfrm>
            <a:off x="9419880" y="5478847"/>
            <a:ext cx="157605" cy="27660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AA2358A-959E-4FBB-954C-490CB8661026}"/>
              </a:ext>
            </a:extLst>
          </p:cNvPr>
          <p:cNvSpPr txBox="1"/>
          <p:nvPr/>
        </p:nvSpPr>
        <p:spPr>
          <a:xfrm>
            <a:off x="9492262" y="5726224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LPL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E18C329-125A-4FEE-A7F7-1B3C374C2864}"/>
              </a:ext>
            </a:extLst>
          </p:cNvPr>
          <p:cNvSpPr txBox="1"/>
          <p:nvPr/>
        </p:nvSpPr>
        <p:spPr>
          <a:xfrm>
            <a:off x="6621221" y="2058734"/>
            <a:ext cx="1348752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Burkitt Lymphoma/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Leukemia</a:t>
            </a:r>
          </a:p>
        </p:txBody>
      </p:sp>
    </p:spTree>
    <p:extLst>
      <p:ext uri="{BB962C8B-B14F-4D97-AF65-F5344CB8AC3E}">
        <p14:creationId xmlns:p14="http://schemas.microsoft.com/office/powerpoint/2010/main" xmlns="" val="1921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1E8B59-D87B-6E49-BED3-4466E352DF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45675" y="6357938"/>
            <a:ext cx="2346325" cy="2762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200" dirty="0"/>
              <a:t>*Occurring in ≥10% of patients.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A22E0E0-F0D0-F543-BCF0-4C82E4FBE7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35913" y="1512888"/>
            <a:ext cx="4256087" cy="4651375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400" b="1" u="sng" dirty="0">
                <a:solidFill>
                  <a:srgbClr val="FF0000"/>
                </a:solidFill>
              </a:rPr>
              <a:t>Tazemetostat was generally well tolerated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8% discontinued due to TEAEs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9% had a dose reduction due to TEAEs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27% had a dose interruption due to TEAEs</a:t>
            </a:r>
          </a:p>
          <a:p>
            <a:pPr lvl="1"/>
            <a:r>
              <a:rPr lang="en-US" sz="2200" dirty="0"/>
              <a:t>Low rate of grade ≥3 </a:t>
            </a:r>
            <a:br>
              <a:rPr lang="en-US" sz="2200" dirty="0"/>
            </a:br>
            <a:r>
              <a:rPr lang="en-US" sz="2200" dirty="0"/>
              <a:t>treatment-related TEAEs  </a:t>
            </a:r>
          </a:p>
          <a:p>
            <a:pPr lvl="0"/>
            <a:r>
              <a:rPr lang="en-US" sz="2400" dirty="0"/>
              <a:t>No treatment-related deaths 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E2282-A5C1-E443-AE36-35C6E820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Phase II Study: Safety (ITT)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5872B7E-F4D5-FE4D-895F-ADB4D1DB692C}"/>
              </a:ext>
            </a:extLst>
          </p:cNvPr>
          <p:cNvGraphicFramePr>
            <a:graphicFrameLocks noGrp="1"/>
          </p:cNvGraphicFramePr>
          <p:nvPr/>
        </p:nvGraphicFramePr>
        <p:xfrm>
          <a:off x="603184" y="1373604"/>
          <a:ext cx="6792439" cy="49316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50595">
                  <a:extLst>
                    <a:ext uri="{9D8B030D-6E8A-4147-A177-3AD203B41FA5}">
                      <a16:colId xmlns:a16="http://schemas.microsoft.com/office/drawing/2014/main" xmlns="" val="1401318759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xmlns="" val="670893165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xmlns="" val="2091149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5196854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74079571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marL="0" marR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TEAEs, %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TE</a:t>
                      </a:r>
                      <a:r>
                        <a:rPr lang="en-US" sz="1400" b="1" i="0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AEs </a:t>
                      </a:r>
                      <a:r>
                        <a:rPr lang="en-US" sz="1400" b="1" i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 = 99)</a:t>
                      </a:r>
                      <a:endParaRPr lang="en-US" sz="1400" b="1" i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Treatment-Related TEAEs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 = 99)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977342"/>
                  </a:ext>
                </a:extLst>
              </a:tr>
              <a:tr h="3200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8890" marB="889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Grades</a:t>
                      </a:r>
                      <a:r>
                        <a:rPr lang="en-US" sz="1400" b="1" i="0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 ≥3</a:t>
                      </a:r>
                      <a:endParaRPr lang="en-US" sz="1400" b="1" i="0" kern="12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Grades</a:t>
                      </a:r>
                      <a:endParaRPr lang="en-US" sz="1400" b="1" i="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 ≥3</a:t>
                      </a:r>
                      <a:endParaRPr lang="en-US" sz="1400" b="1" i="0" kern="12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2977986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Nausea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685487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Diarrhea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83271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Alopecia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315008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Cough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3581504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Asthenia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3886220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Fatigue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91896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URTI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104663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Bronchitis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66747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Abdominal pain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356256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Headache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550910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Vomiting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402865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Back pain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639385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Pyrexia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 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605844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Anemia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125670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Thrombocytopenia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642751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Neutropenia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147577"/>
                  </a:ext>
                </a:extLst>
              </a:tr>
            </a:tbl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A3C15207-71E6-0250-D34F-18705F271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45" y="6385740"/>
            <a:ext cx="2943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GB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Morschhauser. Lancet Oncol. 2020;21:1433. </a:t>
            </a:r>
          </a:p>
        </p:txBody>
      </p:sp>
    </p:spTree>
    <p:extLst>
      <p:ext uri="{BB962C8B-B14F-4D97-AF65-F5344CB8AC3E}">
        <p14:creationId xmlns:p14="http://schemas.microsoft.com/office/powerpoint/2010/main" xmlns="" val="29514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D9C8D40E-C031-E04A-B79E-4FC9D7C9553F}"/>
              </a:ext>
            </a:extLst>
          </p:cNvPr>
          <p:cNvSpPr txBox="1">
            <a:spLocks/>
          </p:cNvSpPr>
          <p:nvPr/>
        </p:nvSpPr>
        <p:spPr bwMode="auto">
          <a:xfrm>
            <a:off x="657235" y="1513047"/>
            <a:ext cx="10824969" cy="4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Tazemetostat showed consistent benefit across other clinical variables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6B544-743C-443D-AE0E-25F41CF2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Tazemetostat Response in R/R FL: Predictive Variables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1FC144C9-A29C-4A4A-85D3-AE866C34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Salles. ASH 2020. Abstr 2047.</a:t>
            </a:r>
            <a:endParaRPr lang="en-US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="" xmlns:a16="http://schemas.microsoft.com/office/drawing/2014/main" id="{B075C563-2D41-C543-9D78-22B44402C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8178616"/>
              </p:ext>
            </p:extLst>
          </p:nvPr>
        </p:nvGraphicFramePr>
        <p:xfrm>
          <a:off x="727077" y="1996444"/>
          <a:ext cx="7397230" cy="4023504"/>
        </p:xfrm>
        <a:graphic>
          <a:graphicData uri="http://schemas.openxmlformats.org/drawingml/2006/table">
            <a:tbl>
              <a:tblPr/>
              <a:tblGrid>
                <a:gridCol w="1718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99">
                  <a:extLst>
                    <a:ext uri="{9D8B030D-6E8A-4147-A177-3AD203B41FA5}">
                      <a16:colId xmlns="" xmlns:a16="http://schemas.microsoft.com/office/drawing/2014/main" val="981924803"/>
                    </a:ext>
                  </a:extLst>
                </a:gridCol>
                <a:gridCol w="233737">
                  <a:extLst>
                    <a:ext uri="{9D8B030D-6E8A-4147-A177-3AD203B41FA5}">
                      <a16:colId xmlns="" xmlns:a16="http://schemas.microsoft.com/office/drawing/2014/main" val="1805252754"/>
                    </a:ext>
                  </a:extLst>
                </a:gridCol>
                <a:gridCol w="593143">
                  <a:extLst>
                    <a:ext uri="{9D8B030D-6E8A-4147-A177-3AD203B41FA5}">
                      <a16:colId xmlns="" xmlns:a16="http://schemas.microsoft.com/office/drawing/2014/main" val="752144881"/>
                    </a:ext>
                  </a:extLst>
                </a:gridCol>
                <a:gridCol w="544378">
                  <a:extLst>
                    <a:ext uri="{9D8B030D-6E8A-4147-A177-3AD203B41FA5}">
                      <a16:colId xmlns="" xmlns:a16="http://schemas.microsoft.com/office/drawing/2014/main" val="1379325385"/>
                    </a:ext>
                  </a:extLst>
                </a:gridCol>
                <a:gridCol w="1449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5493">
                  <a:extLst>
                    <a:ext uri="{9D8B030D-6E8A-4147-A177-3AD203B41FA5}">
                      <a16:colId xmlns="" xmlns:a16="http://schemas.microsoft.com/office/drawing/2014/main" val="2718681490"/>
                    </a:ext>
                  </a:extLst>
                </a:gridCol>
                <a:gridCol w="875860">
                  <a:extLst>
                    <a:ext uri="{9D8B030D-6E8A-4147-A177-3AD203B41FA5}">
                      <a16:colId xmlns="" xmlns:a16="http://schemas.microsoft.com/office/drawing/2014/main" val="3109113357"/>
                    </a:ext>
                  </a:extLst>
                </a:gridCol>
              </a:tblGrid>
              <a:tr h="1655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ORR*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Value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Number of prior therapies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271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or 2</a:t>
                      </a:r>
                    </a:p>
                    <a:p>
                      <a:pPr marL="11271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&gt; 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 (47-80)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(27-53)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2.81 (1.19-6.61)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POD24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 (25-54)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 (45-75)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2.46 (1.08-5.61)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5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DoR</a:t>
                      </a:r>
                      <a:r>
                        <a:rPr lang="en-US" altLang="en-US" sz="1400" b="0" spc="-1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Value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186567"/>
                  </a:ext>
                </a:extLst>
              </a:tr>
              <a:tr h="28137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Rituximab refractory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(5-12)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(8-NE)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5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PFS</a:t>
                      </a:r>
                      <a:r>
                        <a:rPr lang="en-US" altLang="en-US" sz="1400" b="1" spc="-10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‡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Value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219382"/>
                  </a:ext>
                </a:extLst>
              </a:tr>
              <a:tr h="28137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Rituximab refractory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(4-11)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(14-28)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.0006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026631"/>
                  </a:ext>
                </a:extLst>
              </a:tr>
              <a:tr h="2813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LDH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(5-14)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(11-NE)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.007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933947"/>
                  </a:ext>
                </a:extLst>
              </a:tr>
              <a:tr h="28137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Double refractory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(2-11)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(11-17)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9439654"/>
                  </a:ext>
                </a:extLst>
              </a:tr>
            </a:tbl>
          </a:graphicData>
        </a:graphic>
      </p:graphicFrame>
      <p:sp>
        <p:nvSpPr>
          <p:cNvPr id="11" name="Text Box 15">
            <a:extLst>
              <a:ext uri="{FF2B5EF4-FFF2-40B4-BE49-F238E27FC236}">
                <a16:creationId xmlns="" xmlns:a16="http://schemas.microsoft.com/office/drawing/2014/main" id="{90A999B6-A037-4AD2-9ED4-8572932C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3" y="1996444"/>
            <a:ext cx="3807068" cy="375487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spc="-10" dirty="0">
                <a:solidFill>
                  <a:schemeClr val="bg1"/>
                </a:solidFill>
                <a:latin typeface="Calibri" panose="020F0502020204030204" pitchFamily="34" charset="0"/>
              </a:rPr>
              <a:t>No multiplicity adjustments were performed; </a:t>
            </a:r>
            <a:br>
              <a:rPr lang="en-US" altLang="en-US" sz="1400" b="0" spc="-1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400" b="0" i="1" spc="-1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0" spc="-10" dirty="0">
                <a:solidFill>
                  <a:schemeClr val="bg1"/>
                </a:solidFill>
                <a:latin typeface="Calibri" panose="020F0502020204030204" pitchFamily="34" charset="0"/>
              </a:rPr>
              <a:t> values reflect significance in regression analysis and not between groups.</a:t>
            </a:r>
          </a:p>
          <a:p>
            <a:pPr eaLnBrk="1" hangingPunct="1">
              <a:defRPr/>
            </a:pPr>
            <a:r>
              <a:rPr lang="en-US" altLang="en-US" sz="1400" b="0" spc="-10" dirty="0">
                <a:solidFill>
                  <a:schemeClr val="bg1"/>
                </a:solidFill>
                <a:latin typeface="Calibri" panose="020F0502020204030204" pitchFamily="34" charset="0"/>
              </a:rPr>
              <a:t>*Variables not statistically predictive of ORR benefit: rituximab, last therapy, double, or overall refractory status; LDH levels; presence of extranodal target lesion; prior stem cell transplant. </a:t>
            </a:r>
            <a:r>
              <a:rPr lang="en-US" altLang="en-US" sz="1400" b="0" spc="-1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†</a:t>
            </a:r>
            <a:r>
              <a:rPr lang="en-US" altLang="en-US" sz="1400" b="0" spc="-10" dirty="0">
                <a:solidFill>
                  <a:schemeClr val="bg1"/>
                </a:solidFill>
                <a:latin typeface="Calibri" panose="020F0502020204030204" pitchFamily="34" charset="0"/>
              </a:rPr>
              <a:t>Variables not statistically predictive of DoR benefit: last therapy, double, or overall refractory status; number of prior therapies; LDH levels; POD24; presence of extranodal target lesion; prior stem cell transplant. </a:t>
            </a:r>
          </a:p>
          <a:p>
            <a:pPr eaLnBrk="1" hangingPunct="1">
              <a:defRPr/>
            </a:pPr>
            <a:r>
              <a:rPr lang="en-US" altLang="en-US" sz="1400" b="0" spc="-1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‡</a:t>
            </a:r>
            <a:r>
              <a:rPr lang="en-US" altLang="en-US" sz="1400" b="0" spc="-10" dirty="0">
                <a:solidFill>
                  <a:schemeClr val="bg1"/>
                </a:solidFill>
                <a:latin typeface="Calibri" panose="020F0502020204030204" pitchFamily="34" charset="0"/>
              </a:rPr>
              <a:t>Variables not statistically predictive of PFS benefit: last therapy, double, or overall refractory status; number of prior therapies; POD24; presence of extranodal target lesion; prior stem cell transplant. </a:t>
            </a:r>
            <a:endParaRPr lang="en-US" altLang="en-US" sz="1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83" y="5891165"/>
            <a:ext cx="62916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4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1091AC-A559-4294-A210-6F3CFF66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Tazemetostat Response in R/R FL: Investigator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00E9D-A622-4535-B35B-D3CFEB87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Post hoc exploratory stepwise logistic and Cox regression analyses identified potential predictors of ORR, DoR, and PFS with tazemetostat treatment in pooled cohorts of pretreated R/R FL patients with WT and mutant </a:t>
            </a:r>
            <a:r>
              <a:rPr lang="en-US" sz="2600" i="1" dirty="0"/>
              <a:t>EZH2</a:t>
            </a:r>
            <a:endParaRPr lang="en-US" sz="2600" i="1" baseline="30000" dirty="0"/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Higher ORR predicted by 1 or 2 vs &gt; 2 prior lines of therapy, no POD24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Rituximab refractoriness predictive of shorter DoR, PFS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Double refractory disease and </a:t>
            </a:r>
            <a:r>
              <a:rPr lang="en-US" sz="2400" b="1" u="sng" dirty="0" smtClean="0">
                <a:solidFill>
                  <a:srgbClr val="FF0000"/>
                </a:solidFill>
              </a:rPr>
              <a:t>high </a:t>
            </a:r>
            <a:r>
              <a:rPr lang="en-US" sz="2400" b="1" u="sng" dirty="0">
                <a:solidFill>
                  <a:srgbClr val="FF0000"/>
                </a:solidFill>
              </a:rPr>
              <a:t>LDH both predictive of shorter PFS</a:t>
            </a:r>
          </a:p>
          <a:p>
            <a:r>
              <a:rPr lang="en-US" sz="2600" dirty="0"/>
              <a:t>Other clinical variables evaluated (eg, extranodal target lesion, refractory to last therapy, stem cell transplant) showed no predictive value for response to tazemetostat</a:t>
            </a:r>
          </a:p>
          <a:p>
            <a:r>
              <a:rPr lang="en-US" sz="2600" dirty="0"/>
              <a:t>Prospective confirmatory studies needed to validate findings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4965CA86-E4D0-614D-987E-12E974F5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</a:rPr>
              <a:t>Salles. ASH 2020. Abstr 2047.</a:t>
            </a:r>
            <a:endParaRPr lang="en-US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1" name="Group 5420">
            <a:extLst>
              <a:ext uri="{FF2B5EF4-FFF2-40B4-BE49-F238E27FC236}">
                <a16:creationId xmlns:a16="http://schemas.microsoft.com/office/drawing/2014/main" xmlns="" id="{D39B661E-0FD1-3ED0-315E-52DAC7348E9C}"/>
              </a:ext>
            </a:extLst>
          </p:cNvPr>
          <p:cNvGrpSpPr/>
          <p:nvPr/>
        </p:nvGrpSpPr>
        <p:grpSpPr>
          <a:xfrm>
            <a:off x="723900" y="2003552"/>
            <a:ext cx="11010900" cy="450169"/>
            <a:chOff x="723900" y="-535370"/>
            <a:chExt cx="11074671" cy="4539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F2A0765-10AB-E07F-2BBC-48704B9E955A}"/>
                </a:ext>
              </a:extLst>
            </p:cNvPr>
            <p:cNvGrpSpPr/>
            <p:nvPr/>
          </p:nvGrpSpPr>
          <p:grpSpPr>
            <a:xfrm>
              <a:off x="7239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26E93B68-B28B-E915-F976-CFCBC2AD46D6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215C97C7-0CB2-1076-B7D2-2C808DC576EC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xmlns="" id="{03514128-F9B1-5FF5-2518-3564C0EB059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xmlns="" id="{A687349A-C70B-5B69-1934-9C428E186AD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D95B04A7-6DD5-42CB-B15D-C95C44465EF3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16" name="Oval 395">
                    <a:extLst>
                      <a:ext uri="{FF2B5EF4-FFF2-40B4-BE49-F238E27FC236}">
                        <a16:creationId xmlns:a16="http://schemas.microsoft.com/office/drawing/2014/main" xmlns="" id="{6B9D1622-A149-47CB-0328-1F62C335F9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Oval 396">
                    <a:extLst>
                      <a:ext uri="{FF2B5EF4-FFF2-40B4-BE49-F238E27FC236}">
                        <a16:creationId xmlns:a16="http://schemas.microsoft.com/office/drawing/2014/main" xmlns="" id="{DA55DA44-2089-773F-4665-B69236D183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1350CFF2-F23E-2764-388B-1E8FB0CD9A8C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xmlns="" id="{28A81C16-9AAF-B7C7-C047-9B0F5BA846A6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xmlns="" id="{4C11085C-45CD-F13E-1BCA-D8B7378D131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xmlns="" id="{9CBE7202-39CF-91CF-5BFF-A35DEE9EFDD5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7777FAE9-248B-2562-B23B-EB4939A27DA1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10" name="Oval 366">
                    <a:extLst>
                      <a:ext uri="{FF2B5EF4-FFF2-40B4-BE49-F238E27FC236}">
                        <a16:creationId xmlns:a16="http://schemas.microsoft.com/office/drawing/2014/main" xmlns="" id="{FFD13370-15AB-098A-4649-B06286A002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Oval 449">
                    <a:extLst>
                      <a:ext uri="{FF2B5EF4-FFF2-40B4-BE49-F238E27FC236}">
                        <a16:creationId xmlns:a16="http://schemas.microsoft.com/office/drawing/2014/main" xmlns="" id="{AF2D6010-CE55-68DF-A894-6314C8FB5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7DB62E8-F882-6EC5-F708-68B8DB2547C1}"/>
                </a:ext>
              </a:extLst>
            </p:cNvPr>
            <p:cNvGrpSpPr/>
            <p:nvPr/>
          </p:nvGrpSpPr>
          <p:grpSpPr>
            <a:xfrm>
              <a:off x="8946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61BD4396-F745-40A5-3668-1A3C37E22FA5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4A71F17A-F1C4-7339-730E-5D5A0FA35D7D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6EA395A1-B0F5-1F41-4433-F85E3E6537D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8A151A7-9B52-7741-5F76-D1FC895E2554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xmlns="" id="{AA622E77-F028-6E4B-B0DD-1B3A6D1340F5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31" name="Oval 395">
                    <a:extLst>
                      <a:ext uri="{FF2B5EF4-FFF2-40B4-BE49-F238E27FC236}">
                        <a16:creationId xmlns:a16="http://schemas.microsoft.com/office/drawing/2014/main" xmlns="" id="{06ACCDC1-D610-240F-88BE-AAE5D4F6EC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Oval 396">
                    <a:extLst>
                      <a:ext uri="{FF2B5EF4-FFF2-40B4-BE49-F238E27FC236}">
                        <a16:creationId xmlns:a16="http://schemas.microsoft.com/office/drawing/2014/main" xmlns="" id="{108BB96C-3F39-9461-6813-44E8B801AD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3800248-0D67-0A67-5E47-C8CCCA613231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BDA19878-DE83-0103-D0CA-0870EA5DFB10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xmlns="" id="{BB91AC40-27D9-4CDA-31C3-0B112F9727B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xmlns="" id="{26181B35-6030-486F-EFAB-E4C09F77EC91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447F5767-4253-4C12-8A91-F240E4BE9322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25" name="Oval 366">
                    <a:extLst>
                      <a:ext uri="{FF2B5EF4-FFF2-40B4-BE49-F238E27FC236}">
                        <a16:creationId xmlns:a16="http://schemas.microsoft.com/office/drawing/2014/main" xmlns="" id="{54704388-3CB6-6F3E-A54E-F348ED8155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Oval 449">
                    <a:extLst>
                      <a:ext uri="{FF2B5EF4-FFF2-40B4-BE49-F238E27FC236}">
                        <a16:creationId xmlns:a16="http://schemas.microsoft.com/office/drawing/2014/main" xmlns="" id="{4EA8456A-2F9C-8BF7-8168-8389D76B7B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2EA7C3F3-6546-1976-5DA6-4E43F798AE57}"/>
                </a:ext>
              </a:extLst>
            </p:cNvPr>
            <p:cNvGrpSpPr/>
            <p:nvPr/>
          </p:nvGrpSpPr>
          <p:grpSpPr>
            <a:xfrm>
              <a:off x="10654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745629EE-C811-8CFD-8797-49517A493E6A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xmlns="" id="{D829C659-1E38-F121-40B1-F86008B044F2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xmlns="" id="{D691244B-B211-A5F3-F1C6-40F928035668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xmlns="" id="{ED53C753-39B6-8C6C-DF1C-E140698846FF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07781AF0-B8F6-AC7F-7276-C31C4A95DA10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" name="Oval 395">
                    <a:extLst>
                      <a:ext uri="{FF2B5EF4-FFF2-40B4-BE49-F238E27FC236}">
                        <a16:creationId xmlns:a16="http://schemas.microsoft.com/office/drawing/2014/main" xmlns="" id="{0084C28F-514B-BE2C-0E30-6A0AF36A87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Oval 396">
                    <a:extLst>
                      <a:ext uri="{FF2B5EF4-FFF2-40B4-BE49-F238E27FC236}">
                        <a16:creationId xmlns:a16="http://schemas.microsoft.com/office/drawing/2014/main" xmlns="" id="{33C6E43A-405C-635D-9AAB-50A29196F5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69BA1AA0-26B3-52C3-4E61-038398B3836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xmlns="" id="{5482C194-2F67-DE6A-D84A-953EBD012787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xmlns="" id="{4776C2DB-41E6-3F0D-87AF-44A825352A1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xmlns="" id="{FE6A96EC-DAA3-F515-AF07-32A3E145DAC5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xmlns="" id="{53EC3605-258D-73FC-B77A-B1801BCE321A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0" name="Oval 366">
                    <a:extLst>
                      <a:ext uri="{FF2B5EF4-FFF2-40B4-BE49-F238E27FC236}">
                        <a16:creationId xmlns:a16="http://schemas.microsoft.com/office/drawing/2014/main" xmlns="" id="{40CBD114-4FE6-E596-4FE8-D37EB999C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Oval 449">
                    <a:extLst>
                      <a:ext uri="{FF2B5EF4-FFF2-40B4-BE49-F238E27FC236}">
                        <a16:creationId xmlns:a16="http://schemas.microsoft.com/office/drawing/2014/main" xmlns="" id="{C3B6ECA8-BEE6-481E-6DAA-1C87AA9AE5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EF4C788-7CC1-91B4-C12D-E2B014C708D7}"/>
                </a:ext>
              </a:extLst>
            </p:cNvPr>
            <p:cNvGrpSpPr/>
            <p:nvPr/>
          </p:nvGrpSpPr>
          <p:grpSpPr>
            <a:xfrm>
              <a:off x="12362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8C26858F-6ECA-9AC1-AB50-741672B3528B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D9197D65-1800-06C9-0556-E348BC05CBE1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xmlns="" id="{CE4DDC9B-65BD-9607-DC6C-7C4F101A4EC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6" name="Straight Connector 4095">
                    <a:extLst>
                      <a:ext uri="{FF2B5EF4-FFF2-40B4-BE49-F238E27FC236}">
                        <a16:creationId xmlns:a16="http://schemas.microsoft.com/office/drawing/2014/main" xmlns="" id="{D8A61C52-41D8-DB2F-BA21-DCAED8D6A2F4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xmlns="" id="{40BE2C31-B437-630A-02E6-9D25869B6CD8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61" name="Oval 395">
                    <a:extLst>
                      <a:ext uri="{FF2B5EF4-FFF2-40B4-BE49-F238E27FC236}">
                        <a16:creationId xmlns:a16="http://schemas.microsoft.com/office/drawing/2014/main" xmlns="" id="{49C67DDB-E344-CE40-68FD-30290DFAD5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Oval 396">
                    <a:extLst>
                      <a:ext uri="{FF2B5EF4-FFF2-40B4-BE49-F238E27FC236}">
                        <a16:creationId xmlns:a16="http://schemas.microsoft.com/office/drawing/2014/main" xmlns="" id="{DA9DE485-77DF-E2B7-F3D6-9F252E4BE5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18E7C265-C59E-0695-BCAD-3E67582999C8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xmlns="" id="{438D2882-347F-77AA-DEE1-6BC5F68E3FC3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xmlns="" id="{2858DF15-7393-12BF-351D-D2CE2842698C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xmlns="" id="{E3629FDA-C9F4-0629-E1CF-8099E4FB327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xmlns="" id="{44BA13B6-0842-6D85-C536-22A861D81DB9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55" name="Oval 366">
                    <a:extLst>
                      <a:ext uri="{FF2B5EF4-FFF2-40B4-BE49-F238E27FC236}">
                        <a16:creationId xmlns:a16="http://schemas.microsoft.com/office/drawing/2014/main" xmlns="" id="{BA387354-9986-D3FA-8C27-93CC630D83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Oval 449">
                    <a:extLst>
                      <a:ext uri="{FF2B5EF4-FFF2-40B4-BE49-F238E27FC236}">
                        <a16:creationId xmlns:a16="http://schemas.microsoft.com/office/drawing/2014/main" xmlns="" id="{2ACE5541-64A5-E48E-4F0F-3714ABD783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097" name="Group 4096">
              <a:extLst>
                <a:ext uri="{FF2B5EF4-FFF2-40B4-BE49-F238E27FC236}">
                  <a16:creationId xmlns:a16="http://schemas.microsoft.com/office/drawing/2014/main" xmlns="" id="{51E454FB-CF40-AB01-6DA8-86AF93839836}"/>
                </a:ext>
              </a:extLst>
            </p:cNvPr>
            <p:cNvGrpSpPr/>
            <p:nvPr/>
          </p:nvGrpSpPr>
          <p:grpSpPr>
            <a:xfrm>
              <a:off x="14070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130" name="Group 4129">
                <a:extLst>
                  <a:ext uri="{FF2B5EF4-FFF2-40B4-BE49-F238E27FC236}">
                    <a16:creationId xmlns:a16="http://schemas.microsoft.com/office/drawing/2014/main" xmlns="" id="{F1153C77-5FC9-79F4-1CB9-95F06CE6A241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138" name="Group 4137">
                  <a:extLst>
                    <a:ext uri="{FF2B5EF4-FFF2-40B4-BE49-F238E27FC236}">
                      <a16:creationId xmlns:a16="http://schemas.microsoft.com/office/drawing/2014/main" xmlns="" id="{FD1F6101-CFF5-FEC5-5026-907DA22426DA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42" name="Straight Connector 4141">
                    <a:extLst>
                      <a:ext uri="{FF2B5EF4-FFF2-40B4-BE49-F238E27FC236}">
                        <a16:creationId xmlns:a16="http://schemas.microsoft.com/office/drawing/2014/main" xmlns="" id="{E3D0D4F6-10C6-D142-AFBD-126A109F60F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3" name="Straight Connector 4142">
                    <a:extLst>
                      <a:ext uri="{FF2B5EF4-FFF2-40B4-BE49-F238E27FC236}">
                        <a16:creationId xmlns:a16="http://schemas.microsoft.com/office/drawing/2014/main" xmlns="" id="{E8955D52-4757-CFCD-02D2-E90BCB8E963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9" name="Group 4138">
                  <a:extLst>
                    <a:ext uri="{FF2B5EF4-FFF2-40B4-BE49-F238E27FC236}">
                      <a16:creationId xmlns:a16="http://schemas.microsoft.com/office/drawing/2014/main" xmlns="" id="{8DAEBD03-2155-5881-A401-B883C10A0AA3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140" name="Oval 395">
                    <a:extLst>
                      <a:ext uri="{FF2B5EF4-FFF2-40B4-BE49-F238E27FC236}">
                        <a16:creationId xmlns:a16="http://schemas.microsoft.com/office/drawing/2014/main" xmlns="" id="{91F6A465-B945-1768-7D05-5006C3D3E6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41" name="Oval 396">
                    <a:extLst>
                      <a:ext uri="{FF2B5EF4-FFF2-40B4-BE49-F238E27FC236}">
                        <a16:creationId xmlns:a16="http://schemas.microsoft.com/office/drawing/2014/main" xmlns="" id="{F3AB3A59-3419-0984-89E0-B7B872E68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131" name="Group 4130">
                <a:extLst>
                  <a:ext uri="{FF2B5EF4-FFF2-40B4-BE49-F238E27FC236}">
                    <a16:creationId xmlns:a16="http://schemas.microsoft.com/office/drawing/2014/main" xmlns="" id="{20A54FEC-56DC-ADC9-775D-3A25ACEC1351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132" name="Group 4131">
                  <a:extLst>
                    <a:ext uri="{FF2B5EF4-FFF2-40B4-BE49-F238E27FC236}">
                      <a16:creationId xmlns:a16="http://schemas.microsoft.com/office/drawing/2014/main" xmlns="" id="{D6B12FD1-349D-EB19-074A-67598F0E1C61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36" name="Straight Connector 4135">
                    <a:extLst>
                      <a:ext uri="{FF2B5EF4-FFF2-40B4-BE49-F238E27FC236}">
                        <a16:creationId xmlns:a16="http://schemas.microsoft.com/office/drawing/2014/main" xmlns="" id="{CF978A14-08D4-FDC5-1D8C-00A15B8BAF2E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7" name="Straight Connector 4136">
                    <a:extLst>
                      <a:ext uri="{FF2B5EF4-FFF2-40B4-BE49-F238E27FC236}">
                        <a16:creationId xmlns:a16="http://schemas.microsoft.com/office/drawing/2014/main" xmlns="" id="{2AEB7FA9-57A5-4D32-2C29-E6ED79296970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3" name="Group 4132">
                  <a:extLst>
                    <a:ext uri="{FF2B5EF4-FFF2-40B4-BE49-F238E27FC236}">
                      <a16:creationId xmlns:a16="http://schemas.microsoft.com/office/drawing/2014/main" xmlns="" id="{7A684D37-5B4F-5D06-808A-248ADCE7A5A2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134" name="Oval 366">
                    <a:extLst>
                      <a:ext uri="{FF2B5EF4-FFF2-40B4-BE49-F238E27FC236}">
                        <a16:creationId xmlns:a16="http://schemas.microsoft.com/office/drawing/2014/main" xmlns="" id="{0BF83117-1FA5-ADCB-B85C-E422397A3A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35" name="Oval 449">
                    <a:extLst>
                      <a:ext uri="{FF2B5EF4-FFF2-40B4-BE49-F238E27FC236}">
                        <a16:creationId xmlns:a16="http://schemas.microsoft.com/office/drawing/2014/main" xmlns="" id="{B2DB4246-CE2C-F651-91E4-5EDEAF7D21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144" name="Group 4143">
              <a:extLst>
                <a:ext uri="{FF2B5EF4-FFF2-40B4-BE49-F238E27FC236}">
                  <a16:creationId xmlns:a16="http://schemas.microsoft.com/office/drawing/2014/main" xmlns="" id="{8518C036-4052-27F9-9668-55F1B331CE92}"/>
                </a:ext>
              </a:extLst>
            </p:cNvPr>
            <p:cNvGrpSpPr/>
            <p:nvPr/>
          </p:nvGrpSpPr>
          <p:grpSpPr>
            <a:xfrm>
              <a:off x="15777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145" name="Group 4144">
                <a:extLst>
                  <a:ext uri="{FF2B5EF4-FFF2-40B4-BE49-F238E27FC236}">
                    <a16:creationId xmlns:a16="http://schemas.microsoft.com/office/drawing/2014/main" xmlns="" id="{CE777E8D-03F1-ACF4-EFB1-8F3876972740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153" name="Group 4152">
                  <a:extLst>
                    <a:ext uri="{FF2B5EF4-FFF2-40B4-BE49-F238E27FC236}">
                      <a16:creationId xmlns:a16="http://schemas.microsoft.com/office/drawing/2014/main" xmlns="" id="{946A429F-DDFE-21F0-1C2F-3EF5288F606B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57" name="Straight Connector 4156">
                    <a:extLst>
                      <a:ext uri="{FF2B5EF4-FFF2-40B4-BE49-F238E27FC236}">
                        <a16:creationId xmlns:a16="http://schemas.microsoft.com/office/drawing/2014/main" xmlns="" id="{3ABBB6FA-7200-5C87-31DE-7EB1E7CE9C4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8" name="Straight Connector 4157">
                    <a:extLst>
                      <a:ext uri="{FF2B5EF4-FFF2-40B4-BE49-F238E27FC236}">
                        <a16:creationId xmlns:a16="http://schemas.microsoft.com/office/drawing/2014/main" xmlns="" id="{A54B44E4-1563-7710-D1D6-9338C0F6AC5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54" name="Group 4153">
                  <a:extLst>
                    <a:ext uri="{FF2B5EF4-FFF2-40B4-BE49-F238E27FC236}">
                      <a16:creationId xmlns:a16="http://schemas.microsoft.com/office/drawing/2014/main" xmlns="" id="{107B4494-CF98-30C2-EA43-FA059B77BCDB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155" name="Oval 395">
                    <a:extLst>
                      <a:ext uri="{FF2B5EF4-FFF2-40B4-BE49-F238E27FC236}">
                        <a16:creationId xmlns:a16="http://schemas.microsoft.com/office/drawing/2014/main" xmlns="" id="{65E731ED-8B1D-24ED-94DC-B1A93BD41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56" name="Oval 396">
                    <a:extLst>
                      <a:ext uri="{FF2B5EF4-FFF2-40B4-BE49-F238E27FC236}">
                        <a16:creationId xmlns:a16="http://schemas.microsoft.com/office/drawing/2014/main" xmlns="" id="{900FFF7A-71C4-98F5-2392-42A5AFDE62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146" name="Group 4145">
                <a:extLst>
                  <a:ext uri="{FF2B5EF4-FFF2-40B4-BE49-F238E27FC236}">
                    <a16:creationId xmlns:a16="http://schemas.microsoft.com/office/drawing/2014/main" xmlns="" id="{5A29C0C7-E055-5015-CF55-59BF6ED42FA9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147" name="Group 4146">
                  <a:extLst>
                    <a:ext uri="{FF2B5EF4-FFF2-40B4-BE49-F238E27FC236}">
                      <a16:creationId xmlns:a16="http://schemas.microsoft.com/office/drawing/2014/main" xmlns="" id="{FE0B8A52-48EC-C1C1-6341-A298F7BAF6B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51" name="Straight Connector 4150">
                    <a:extLst>
                      <a:ext uri="{FF2B5EF4-FFF2-40B4-BE49-F238E27FC236}">
                        <a16:creationId xmlns:a16="http://schemas.microsoft.com/office/drawing/2014/main" xmlns="" id="{9E84D7FC-15B7-F1D5-25E3-BB04CF25246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2" name="Straight Connector 4151">
                    <a:extLst>
                      <a:ext uri="{FF2B5EF4-FFF2-40B4-BE49-F238E27FC236}">
                        <a16:creationId xmlns:a16="http://schemas.microsoft.com/office/drawing/2014/main" xmlns="" id="{78F50322-9D56-7579-330F-EFD23905484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48" name="Group 4147">
                  <a:extLst>
                    <a:ext uri="{FF2B5EF4-FFF2-40B4-BE49-F238E27FC236}">
                      <a16:creationId xmlns:a16="http://schemas.microsoft.com/office/drawing/2014/main" xmlns="" id="{E4F51A83-E5D7-A48F-730A-95F075FC970B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149" name="Oval 366">
                    <a:extLst>
                      <a:ext uri="{FF2B5EF4-FFF2-40B4-BE49-F238E27FC236}">
                        <a16:creationId xmlns:a16="http://schemas.microsoft.com/office/drawing/2014/main" xmlns="" id="{23C10083-0316-6AD5-D895-722064D368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50" name="Oval 449">
                    <a:extLst>
                      <a:ext uri="{FF2B5EF4-FFF2-40B4-BE49-F238E27FC236}">
                        <a16:creationId xmlns:a16="http://schemas.microsoft.com/office/drawing/2014/main" xmlns="" id="{385C555A-FCE6-61EF-F9CB-868D330D8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159" name="Group 4158">
              <a:extLst>
                <a:ext uri="{FF2B5EF4-FFF2-40B4-BE49-F238E27FC236}">
                  <a16:creationId xmlns:a16="http://schemas.microsoft.com/office/drawing/2014/main" xmlns="" id="{B044F8BD-D5E3-A6AE-B539-1D8267C3091A}"/>
                </a:ext>
              </a:extLst>
            </p:cNvPr>
            <p:cNvGrpSpPr/>
            <p:nvPr/>
          </p:nvGrpSpPr>
          <p:grpSpPr>
            <a:xfrm>
              <a:off x="17485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160" name="Group 4159">
                <a:extLst>
                  <a:ext uri="{FF2B5EF4-FFF2-40B4-BE49-F238E27FC236}">
                    <a16:creationId xmlns:a16="http://schemas.microsoft.com/office/drawing/2014/main" xmlns="" id="{E47B3F89-B37C-49E5-D6C2-F98B9FAFD3D3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168" name="Group 4167">
                  <a:extLst>
                    <a:ext uri="{FF2B5EF4-FFF2-40B4-BE49-F238E27FC236}">
                      <a16:creationId xmlns:a16="http://schemas.microsoft.com/office/drawing/2014/main" xmlns="" id="{85C0C0EB-F7A7-A692-32A2-7596932E6B86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72" name="Straight Connector 4171">
                    <a:extLst>
                      <a:ext uri="{FF2B5EF4-FFF2-40B4-BE49-F238E27FC236}">
                        <a16:creationId xmlns:a16="http://schemas.microsoft.com/office/drawing/2014/main" xmlns="" id="{F8D72F20-7D55-3C21-E7E1-A6D5515D5FC1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3" name="Straight Connector 4172">
                    <a:extLst>
                      <a:ext uri="{FF2B5EF4-FFF2-40B4-BE49-F238E27FC236}">
                        <a16:creationId xmlns:a16="http://schemas.microsoft.com/office/drawing/2014/main" xmlns="" id="{ECCD6056-A8C8-5054-6EE8-EC2917050813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69" name="Group 4168">
                  <a:extLst>
                    <a:ext uri="{FF2B5EF4-FFF2-40B4-BE49-F238E27FC236}">
                      <a16:creationId xmlns:a16="http://schemas.microsoft.com/office/drawing/2014/main" xmlns="" id="{EE7BFC78-9DB7-F496-6F35-9BC276E6828A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170" name="Oval 395">
                    <a:extLst>
                      <a:ext uri="{FF2B5EF4-FFF2-40B4-BE49-F238E27FC236}">
                        <a16:creationId xmlns:a16="http://schemas.microsoft.com/office/drawing/2014/main" xmlns="" id="{FE966300-5F0B-2E47-01E9-0486E2F379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71" name="Oval 396">
                    <a:extLst>
                      <a:ext uri="{FF2B5EF4-FFF2-40B4-BE49-F238E27FC236}">
                        <a16:creationId xmlns:a16="http://schemas.microsoft.com/office/drawing/2014/main" xmlns="" id="{E2936067-4A69-D28A-796D-37253DB024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161" name="Group 4160">
                <a:extLst>
                  <a:ext uri="{FF2B5EF4-FFF2-40B4-BE49-F238E27FC236}">
                    <a16:creationId xmlns:a16="http://schemas.microsoft.com/office/drawing/2014/main" xmlns="" id="{B2E23139-AA25-A25B-3679-0D501E6317E4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162" name="Group 4161">
                  <a:extLst>
                    <a:ext uri="{FF2B5EF4-FFF2-40B4-BE49-F238E27FC236}">
                      <a16:creationId xmlns:a16="http://schemas.microsoft.com/office/drawing/2014/main" xmlns="" id="{262ABBE1-FCA5-93D1-8288-18BA8482A318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66" name="Straight Connector 4165">
                    <a:extLst>
                      <a:ext uri="{FF2B5EF4-FFF2-40B4-BE49-F238E27FC236}">
                        <a16:creationId xmlns:a16="http://schemas.microsoft.com/office/drawing/2014/main" xmlns="" id="{7B765AE7-8371-2FF0-09B6-68361FDA588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7" name="Straight Connector 4166">
                    <a:extLst>
                      <a:ext uri="{FF2B5EF4-FFF2-40B4-BE49-F238E27FC236}">
                        <a16:creationId xmlns:a16="http://schemas.microsoft.com/office/drawing/2014/main" xmlns="" id="{83C9EF62-6FEE-7543-4DAE-FB8665CC3536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63" name="Group 4162">
                  <a:extLst>
                    <a:ext uri="{FF2B5EF4-FFF2-40B4-BE49-F238E27FC236}">
                      <a16:creationId xmlns:a16="http://schemas.microsoft.com/office/drawing/2014/main" xmlns="" id="{8627F113-A2CC-991D-A8C4-77C9F356DC78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164" name="Oval 366">
                    <a:extLst>
                      <a:ext uri="{FF2B5EF4-FFF2-40B4-BE49-F238E27FC236}">
                        <a16:creationId xmlns:a16="http://schemas.microsoft.com/office/drawing/2014/main" xmlns="" id="{625ECB54-407C-0CCB-65BF-0DF230ABFE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65" name="Oval 449">
                    <a:extLst>
                      <a:ext uri="{FF2B5EF4-FFF2-40B4-BE49-F238E27FC236}">
                        <a16:creationId xmlns:a16="http://schemas.microsoft.com/office/drawing/2014/main" xmlns="" id="{DDC39C7A-C074-4E6C-7380-310A4B2226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174" name="Group 4173">
              <a:extLst>
                <a:ext uri="{FF2B5EF4-FFF2-40B4-BE49-F238E27FC236}">
                  <a16:creationId xmlns:a16="http://schemas.microsoft.com/office/drawing/2014/main" xmlns="" id="{27E41BB2-5BE0-E02D-11DA-F8637318ACE0}"/>
                </a:ext>
              </a:extLst>
            </p:cNvPr>
            <p:cNvGrpSpPr/>
            <p:nvPr/>
          </p:nvGrpSpPr>
          <p:grpSpPr>
            <a:xfrm>
              <a:off x="19193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175" name="Group 4174">
                <a:extLst>
                  <a:ext uri="{FF2B5EF4-FFF2-40B4-BE49-F238E27FC236}">
                    <a16:creationId xmlns:a16="http://schemas.microsoft.com/office/drawing/2014/main" xmlns="" id="{B7055D77-C6DC-DE95-FE64-45402393D6E3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183" name="Group 4182">
                  <a:extLst>
                    <a:ext uri="{FF2B5EF4-FFF2-40B4-BE49-F238E27FC236}">
                      <a16:creationId xmlns:a16="http://schemas.microsoft.com/office/drawing/2014/main" xmlns="" id="{3D2E92F8-843B-A3EE-0A2E-8E3F2F00CB35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87" name="Straight Connector 4186">
                    <a:extLst>
                      <a:ext uri="{FF2B5EF4-FFF2-40B4-BE49-F238E27FC236}">
                        <a16:creationId xmlns:a16="http://schemas.microsoft.com/office/drawing/2014/main" xmlns="" id="{306ECEE9-7627-1EA5-8383-BF59CAC8B4E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8" name="Straight Connector 4187">
                    <a:extLst>
                      <a:ext uri="{FF2B5EF4-FFF2-40B4-BE49-F238E27FC236}">
                        <a16:creationId xmlns:a16="http://schemas.microsoft.com/office/drawing/2014/main" xmlns="" id="{1DAA2EF7-0F3A-7039-1B8E-377428D255ED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4" name="Group 4183">
                  <a:extLst>
                    <a:ext uri="{FF2B5EF4-FFF2-40B4-BE49-F238E27FC236}">
                      <a16:creationId xmlns:a16="http://schemas.microsoft.com/office/drawing/2014/main" xmlns="" id="{1433175E-8EB1-A046-68F8-507E82DBE370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185" name="Oval 395">
                    <a:extLst>
                      <a:ext uri="{FF2B5EF4-FFF2-40B4-BE49-F238E27FC236}">
                        <a16:creationId xmlns:a16="http://schemas.microsoft.com/office/drawing/2014/main" xmlns="" id="{1DC3C0C9-0B21-B3F0-7CF3-C78A13556B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86" name="Oval 396">
                    <a:extLst>
                      <a:ext uri="{FF2B5EF4-FFF2-40B4-BE49-F238E27FC236}">
                        <a16:creationId xmlns:a16="http://schemas.microsoft.com/office/drawing/2014/main" xmlns="" id="{743AD263-5A1D-F8F0-D486-6CC4A58E97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176" name="Group 4175">
                <a:extLst>
                  <a:ext uri="{FF2B5EF4-FFF2-40B4-BE49-F238E27FC236}">
                    <a16:creationId xmlns:a16="http://schemas.microsoft.com/office/drawing/2014/main" xmlns="" id="{0038DDEC-98C4-FEC2-DD84-D13171EED2E7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177" name="Group 4176">
                  <a:extLst>
                    <a:ext uri="{FF2B5EF4-FFF2-40B4-BE49-F238E27FC236}">
                      <a16:creationId xmlns:a16="http://schemas.microsoft.com/office/drawing/2014/main" xmlns="" id="{FCB01B2D-2E72-3960-DC74-1BD345F43C56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81" name="Straight Connector 4180">
                    <a:extLst>
                      <a:ext uri="{FF2B5EF4-FFF2-40B4-BE49-F238E27FC236}">
                        <a16:creationId xmlns:a16="http://schemas.microsoft.com/office/drawing/2014/main" xmlns="" id="{11074B3F-ADC1-B03C-7B09-6ECBA8BF70A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2" name="Straight Connector 4181">
                    <a:extLst>
                      <a:ext uri="{FF2B5EF4-FFF2-40B4-BE49-F238E27FC236}">
                        <a16:creationId xmlns:a16="http://schemas.microsoft.com/office/drawing/2014/main" xmlns="" id="{D47CA537-902D-3F26-F4F9-C51F66D0C5C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8" name="Group 4177">
                  <a:extLst>
                    <a:ext uri="{FF2B5EF4-FFF2-40B4-BE49-F238E27FC236}">
                      <a16:creationId xmlns:a16="http://schemas.microsoft.com/office/drawing/2014/main" xmlns="" id="{5FFEED45-321E-070D-D05A-41A484B500DE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179" name="Oval 366">
                    <a:extLst>
                      <a:ext uri="{FF2B5EF4-FFF2-40B4-BE49-F238E27FC236}">
                        <a16:creationId xmlns:a16="http://schemas.microsoft.com/office/drawing/2014/main" xmlns="" id="{E3DC537A-D717-9D91-CFFA-E613DC87EE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80" name="Oval 449">
                    <a:extLst>
                      <a:ext uri="{FF2B5EF4-FFF2-40B4-BE49-F238E27FC236}">
                        <a16:creationId xmlns:a16="http://schemas.microsoft.com/office/drawing/2014/main" xmlns="" id="{6BCF2AFD-92A2-26DD-384C-759A093C89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189" name="Group 4188">
              <a:extLst>
                <a:ext uri="{FF2B5EF4-FFF2-40B4-BE49-F238E27FC236}">
                  <a16:creationId xmlns:a16="http://schemas.microsoft.com/office/drawing/2014/main" xmlns="" id="{B5C3B828-4A72-B395-120A-8FEF0A96A979}"/>
                </a:ext>
              </a:extLst>
            </p:cNvPr>
            <p:cNvGrpSpPr/>
            <p:nvPr/>
          </p:nvGrpSpPr>
          <p:grpSpPr>
            <a:xfrm>
              <a:off x="20901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190" name="Group 4189">
                <a:extLst>
                  <a:ext uri="{FF2B5EF4-FFF2-40B4-BE49-F238E27FC236}">
                    <a16:creationId xmlns:a16="http://schemas.microsoft.com/office/drawing/2014/main" xmlns="" id="{B29074DF-672F-59E4-19E8-E5A833F9214B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198" name="Group 4197">
                  <a:extLst>
                    <a:ext uri="{FF2B5EF4-FFF2-40B4-BE49-F238E27FC236}">
                      <a16:creationId xmlns:a16="http://schemas.microsoft.com/office/drawing/2014/main" xmlns="" id="{B10EC09D-55D6-CA1F-F8B4-DA8669CC18F5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02" name="Straight Connector 4201">
                    <a:extLst>
                      <a:ext uri="{FF2B5EF4-FFF2-40B4-BE49-F238E27FC236}">
                        <a16:creationId xmlns:a16="http://schemas.microsoft.com/office/drawing/2014/main" xmlns="" id="{0951961D-58C2-50E5-8224-9C8F44528B2E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3" name="Straight Connector 4202">
                    <a:extLst>
                      <a:ext uri="{FF2B5EF4-FFF2-40B4-BE49-F238E27FC236}">
                        <a16:creationId xmlns:a16="http://schemas.microsoft.com/office/drawing/2014/main" xmlns="" id="{2B760918-547C-E346-8FF9-95E58777C546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99" name="Group 4198">
                  <a:extLst>
                    <a:ext uri="{FF2B5EF4-FFF2-40B4-BE49-F238E27FC236}">
                      <a16:creationId xmlns:a16="http://schemas.microsoft.com/office/drawing/2014/main" xmlns="" id="{21AFAA6A-D809-CB3F-A8D3-C1E8D70DAB49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00" name="Oval 395">
                    <a:extLst>
                      <a:ext uri="{FF2B5EF4-FFF2-40B4-BE49-F238E27FC236}">
                        <a16:creationId xmlns:a16="http://schemas.microsoft.com/office/drawing/2014/main" xmlns="" id="{F127DF51-E5D7-3D7B-E08B-39F2CC2B1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01" name="Oval 396">
                    <a:extLst>
                      <a:ext uri="{FF2B5EF4-FFF2-40B4-BE49-F238E27FC236}">
                        <a16:creationId xmlns:a16="http://schemas.microsoft.com/office/drawing/2014/main" xmlns="" id="{AEA10368-DAB1-F088-D3FA-FF6A771447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191" name="Group 4190">
                <a:extLst>
                  <a:ext uri="{FF2B5EF4-FFF2-40B4-BE49-F238E27FC236}">
                    <a16:creationId xmlns:a16="http://schemas.microsoft.com/office/drawing/2014/main" xmlns="" id="{46E249C1-D480-F0EE-A2E4-51AE6F2470F1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192" name="Group 4191">
                  <a:extLst>
                    <a:ext uri="{FF2B5EF4-FFF2-40B4-BE49-F238E27FC236}">
                      <a16:creationId xmlns:a16="http://schemas.microsoft.com/office/drawing/2014/main" xmlns="" id="{EB617A04-A19F-546B-A556-C866A45F63A4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196" name="Straight Connector 4195">
                    <a:extLst>
                      <a:ext uri="{FF2B5EF4-FFF2-40B4-BE49-F238E27FC236}">
                        <a16:creationId xmlns:a16="http://schemas.microsoft.com/office/drawing/2014/main" xmlns="" id="{AA7DF1FA-A06F-5751-9304-2E189B1B048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7" name="Straight Connector 4196">
                    <a:extLst>
                      <a:ext uri="{FF2B5EF4-FFF2-40B4-BE49-F238E27FC236}">
                        <a16:creationId xmlns:a16="http://schemas.microsoft.com/office/drawing/2014/main" xmlns="" id="{FC0CFB74-AE0D-9A4D-0936-FFE9B614FD5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93" name="Group 4192">
                  <a:extLst>
                    <a:ext uri="{FF2B5EF4-FFF2-40B4-BE49-F238E27FC236}">
                      <a16:creationId xmlns:a16="http://schemas.microsoft.com/office/drawing/2014/main" xmlns="" id="{4FB998CD-745E-C07E-F648-02755A2EC00B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194" name="Oval 366">
                    <a:extLst>
                      <a:ext uri="{FF2B5EF4-FFF2-40B4-BE49-F238E27FC236}">
                        <a16:creationId xmlns:a16="http://schemas.microsoft.com/office/drawing/2014/main" xmlns="" id="{F879ABE1-B0BA-727E-B893-B23D5EFC6F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95" name="Oval 449">
                    <a:extLst>
                      <a:ext uri="{FF2B5EF4-FFF2-40B4-BE49-F238E27FC236}">
                        <a16:creationId xmlns:a16="http://schemas.microsoft.com/office/drawing/2014/main" xmlns="" id="{F1DE5F4D-3BE4-3746-E6BD-0A6AD59A26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04" name="Group 4203">
              <a:extLst>
                <a:ext uri="{FF2B5EF4-FFF2-40B4-BE49-F238E27FC236}">
                  <a16:creationId xmlns:a16="http://schemas.microsoft.com/office/drawing/2014/main" xmlns="" id="{EA60EEE8-9ABC-1AD9-2821-5FB1B176D1B4}"/>
                </a:ext>
              </a:extLst>
            </p:cNvPr>
            <p:cNvGrpSpPr/>
            <p:nvPr/>
          </p:nvGrpSpPr>
          <p:grpSpPr>
            <a:xfrm>
              <a:off x="22608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05" name="Group 4204">
                <a:extLst>
                  <a:ext uri="{FF2B5EF4-FFF2-40B4-BE49-F238E27FC236}">
                    <a16:creationId xmlns:a16="http://schemas.microsoft.com/office/drawing/2014/main" xmlns="" id="{37134A46-E484-9979-6C4E-70015D2B0B2D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213" name="Group 4212">
                  <a:extLst>
                    <a:ext uri="{FF2B5EF4-FFF2-40B4-BE49-F238E27FC236}">
                      <a16:creationId xmlns:a16="http://schemas.microsoft.com/office/drawing/2014/main" xmlns="" id="{8727A308-E054-31EA-55D3-A93C02B85828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17" name="Straight Connector 4216">
                    <a:extLst>
                      <a:ext uri="{FF2B5EF4-FFF2-40B4-BE49-F238E27FC236}">
                        <a16:creationId xmlns:a16="http://schemas.microsoft.com/office/drawing/2014/main" xmlns="" id="{DA602BA8-BEC2-97B5-61FA-63557A019FF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8" name="Straight Connector 4217">
                    <a:extLst>
                      <a:ext uri="{FF2B5EF4-FFF2-40B4-BE49-F238E27FC236}">
                        <a16:creationId xmlns:a16="http://schemas.microsoft.com/office/drawing/2014/main" xmlns="" id="{6C43B39F-4D78-2FD4-E6A2-BC817EE0AD8A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14" name="Group 4213">
                  <a:extLst>
                    <a:ext uri="{FF2B5EF4-FFF2-40B4-BE49-F238E27FC236}">
                      <a16:creationId xmlns:a16="http://schemas.microsoft.com/office/drawing/2014/main" xmlns="" id="{97FDB4C4-1AD2-C32B-AE24-320AEA753DFF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15" name="Oval 395">
                    <a:extLst>
                      <a:ext uri="{FF2B5EF4-FFF2-40B4-BE49-F238E27FC236}">
                        <a16:creationId xmlns:a16="http://schemas.microsoft.com/office/drawing/2014/main" xmlns="" id="{6A4CC9CA-3F49-3D47-1302-0AE87B7436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16" name="Oval 396">
                    <a:extLst>
                      <a:ext uri="{FF2B5EF4-FFF2-40B4-BE49-F238E27FC236}">
                        <a16:creationId xmlns:a16="http://schemas.microsoft.com/office/drawing/2014/main" xmlns="" id="{C5229E77-9173-93B3-E550-90EF48BE13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06" name="Group 4205">
                <a:extLst>
                  <a:ext uri="{FF2B5EF4-FFF2-40B4-BE49-F238E27FC236}">
                    <a16:creationId xmlns:a16="http://schemas.microsoft.com/office/drawing/2014/main" xmlns="" id="{3BC35472-A47F-88FE-1552-2C8685E8D236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07" name="Group 4206">
                  <a:extLst>
                    <a:ext uri="{FF2B5EF4-FFF2-40B4-BE49-F238E27FC236}">
                      <a16:creationId xmlns:a16="http://schemas.microsoft.com/office/drawing/2014/main" xmlns="" id="{431303D6-BF9C-44C7-498F-D174FEB56B99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11" name="Straight Connector 4210">
                    <a:extLst>
                      <a:ext uri="{FF2B5EF4-FFF2-40B4-BE49-F238E27FC236}">
                        <a16:creationId xmlns:a16="http://schemas.microsoft.com/office/drawing/2014/main" xmlns="" id="{BB5BE64A-CB26-6872-F452-2A17A2A57B70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2" name="Straight Connector 4211">
                    <a:extLst>
                      <a:ext uri="{FF2B5EF4-FFF2-40B4-BE49-F238E27FC236}">
                        <a16:creationId xmlns:a16="http://schemas.microsoft.com/office/drawing/2014/main" xmlns="" id="{34CC9056-7709-B832-E23A-95C5FB4A42FD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08" name="Group 4207">
                  <a:extLst>
                    <a:ext uri="{FF2B5EF4-FFF2-40B4-BE49-F238E27FC236}">
                      <a16:creationId xmlns:a16="http://schemas.microsoft.com/office/drawing/2014/main" xmlns="" id="{569C8CFB-80CA-C39D-A579-6D87CAC53507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09" name="Oval 366">
                    <a:extLst>
                      <a:ext uri="{FF2B5EF4-FFF2-40B4-BE49-F238E27FC236}">
                        <a16:creationId xmlns:a16="http://schemas.microsoft.com/office/drawing/2014/main" xmlns="" id="{037E64CF-221E-C6C8-2A4A-271F9E95B6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10" name="Oval 449">
                    <a:extLst>
                      <a:ext uri="{FF2B5EF4-FFF2-40B4-BE49-F238E27FC236}">
                        <a16:creationId xmlns:a16="http://schemas.microsoft.com/office/drawing/2014/main" xmlns="" id="{D143B37D-12DC-6D6D-0137-D56DF4F5BC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19" name="Group 4218">
              <a:extLst>
                <a:ext uri="{FF2B5EF4-FFF2-40B4-BE49-F238E27FC236}">
                  <a16:creationId xmlns:a16="http://schemas.microsoft.com/office/drawing/2014/main" xmlns="" id="{8151BCBC-9EB7-845B-4405-EBCBDB56F797}"/>
                </a:ext>
              </a:extLst>
            </p:cNvPr>
            <p:cNvGrpSpPr/>
            <p:nvPr/>
          </p:nvGrpSpPr>
          <p:grpSpPr>
            <a:xfrm>
              <a:off x="24316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20" name="Group 4219">
                <a:extLst>
                  <a:ext uri="{FF2B5EF4-FFF2-40B4-BE49-F238E27FC236}">
                    <a16:creationId xmlns:a16="http://schemas.microsoft.com/office/drawing/2014/main" xmlns="" id="{2F2F9A07-2485-EEDE-3B82-F4FCC63EAD37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228" name="Group 4227">
                  <a:extLst>
                    <a:ext uri="{FF2B5EF4-FFF2-40B4-BE49-F238E27FC236}">
                      <a16:creationId xmlns:a16="http://schemas.microsoft.com/office/drawing/2014/main" xmlns="" id="{AD2F0BDE-89C2-4146-E3F6-94FA02650D27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32" name="Straight Connector 4231">
                    <a:extLst>
                      <a:ext uri="{FF2B5EF4-FFF2-40B4-BE49-F238E27FC236}">
                        <a16:creationId xmlns:a16="http://schemas.microsoft.com/office/drawing/2014/main" xmlns="" id="{7A4ABCEE-30D4-CE1E-7F20-1A032BDDA167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3" name="Straight Connector 4232">
                    <a:extLst>
                      <a:ext uri="{FF2B5EF4-FFF2-40B4-BE49-F238E27FC236}">
                        <a16:creationId xmlns:a16="http://schemas.microsoft.com/office/drawing/2014/main" xmlns="" id="{C0ED94D6-BF02-6295-3C24-654E2F2C066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29" name="Group 4228">
                  <a:extLst>
                    <a:ext uri="{FF2B5EF4-FFF2-40B4-BE49-F238E27FC236}">
                      <a16:creationId xmlns:a16="http://schemas.microsoft.com/office/drawing/2014/main" xmlns="" id="{C7345206-2EB4-E79F-C47F-2DFC489E1A23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30" name="Oval 395">
                    <a:extLst>
                      <a:ext uri="{FF2B5EF4-FFF2-40B4-BE49-F238E27FC236}">
                        <a16:creationId xmlns:a16="http://schemas.microsoft.com/office/drawing/2014/main" xmlns="" id="{D16CFFAB-77D8-7184-93D4-22006F2FB5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31" name="Oval 396">
                    <a:extLst>
                      <a:ext uri="{FF2B5EF4-FFF2-40B4-BE49-F238E27FC236}">
                        <a16:creationId xmlns:a16="http://schemas.microsoft.com/office/drawing/2014/main" xmlns="" id="{D947FEC2-ADD8-1FFD-4929-FA866FEFDA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21" name="Group 4220">
                <a:extLst>
                  <a:ext uri="{FF2B5EF4-FFF2-40B4-BE49-F238E27FC236}">
                    <a16:creationId xmlns:a16="http://schemas.microsoft.com/office/drawing/2014/main" xmlns="" id="{0B1EE4FF-F016-C33E-1104-4E9B79B76D32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22" name="Group 4221">
                  <a:extLst>
                    <a:ext uri="{FF2B5EF4-FFF2-40B4-BE49-F238E27FC236}">
                      <a16:creationId xmlns:a16="http://schemas.microsoft.com/office/drawing/2014/main" xmlns="" id="{0B650879-999F-06F3-A1EA-8BA1158EAA1E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26" name="Straight Connector 4225">
                    <a:extLst>
                      <a:ext uri="{FF2B5EF4-FFF2-40B4-BE49-F238E27FC236}">
                        <a16:creationId xmlns:a16="http://schemas.microsoft.com/office/drawing/2014/main" xmlns="" id="{31C4F9A1-5C38-91F2-20B7-0F791E073811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7" name="Straight Connector 4226">
                    <a:extLst>
                      <a:ext uri="{FF2B5EF4-FFF2-40B4-BE49-F238E27FC236}">
                        <a16:creationId xmlns:a16="http://schemas.microsoft.com/office/drawing/2014/main" xmlns="" id="{C5E866A5-8338-67A7-38EB-4BA4C6DFBE5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23" name="Group 4222">
                  <a:extLst>
                    <a:ext uri="{FF2B5EF4-FFF2-40B4-BE49-F238E27FC236}">
                      <a16:creationId xmlns:a16="http://schemas.microsoft.com/office/drawing/2014/main" xmlns="" id="{AFCDA7D1-4529-FD64-65C1-5639138B843B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24" name="Oval 366">
                    <a:extLst>
                      <a:ext uri="{FF2B5EF4-FFF2-40B4-BE49-F238E27FC236}">
                        <a16:creationId xmlns:a16="http://schemas.microsoft.com/office/drawing/2014/main" xmlns="" id="{546C1B94-FDB3-5884-C930-817940E4DC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25" name="Oval 449">
                    <a:extLst>
                      <a:ext uri="{FF2B5EF4-FFF2-40B4-BE49-F238E27FC236}">
                        <a16:creationId xmlns:a16="http://schemas.microsoft.com/office/drawing/2014/main" xmlns="" id="{570662F9-E778-AD0D-EDFD-E382EC897E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34" name="Group 4233">
              <a:extLst>
                <a:ext uri="{FF2B5EF4-FFF2-40B4-BE49-F238E27FC236}">
                  <a16:creationId xmlns:a16="http://schemas.microsoft.com/office/drawing/2014/main" xmlns="" id="{22ADD148-E600-CA43-56D5-DDA62322295A}"/>
                </a:ext>
              </a:extLst>
            </p:cNvPr>
            <p:cNvGrpSpPr/>
            <p:nvPr/>
          </p:nvGrpSpPr>
          <p:grpSpPr>
            <a:xfrm>
              <a:off x="26024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35" name="Group 4234">
                <a:extLst>
                  <a:ext uri="{FF2B5EF4-FFF2-40B4-BE49-F238E27FC236}">
                    <a16:creationId xmlns:a16="http://schemas.microsoft.com/office/drawing/2014/main" xmlns="" id="{129E2960-1AD2-C40D-22F5-F8F151C44A29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243" name="Group 4242">
                  <a:extLst>
                    <a:ext uri="{FF2B5EF4-FFF2-40B4-BE49-F238E27FC236}">
                      <a16:creationId xmlns:a16="http://schemas.microsoft.com/office/drawing/2014/main" xmlns="" id="{954C83D2-9D7D-0BBD-C616-34E83B623DED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47" name="Straight Connector 4246">
                    <a:extLst>
                      <a:ext uri="{FF2B5EF4-FFF2-40B4-BE49-F238E27FC236}">
                        <a16:creationId xmlns:a16="http://schemas.microsoft.com/office/drawing/2014/main" xmlns="" id="{2F55DC29-7B15-8EFD-62C3-A5B79FA7BB71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8" name="Straight Connector 4247">
                    <a:extLst>
                      <a:ext uri="{FF2B5EF4-FFF2-40B4-BE49-F238E27FC236}">
                        <a16:creationId xmlns:a16="http://schemas.microsoft.com/office/drawing/2014/main" xmlns="" id="{EE19ECF8-57CE-FA25-DBC3-A387156F987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44" name="Group 4243">
                  <a:extLst>
                    <a:ext uri="{FF2B5EF4-FFF2-40B4-BE49-F238E27FC236}">
                      <a16:creationId xmlns:a16="http://schemas.microsoft.com/office/drawing/2014/main" xmlns="" id="{0D8173AA-ACBC-0A9B-99DC-F95A7E1C41AE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45" name="Oval 395">
                    <a:extLst>
                      <a:ext uri="{FF2B5EF4-FFF2-40B4-BE49-F238E27FC236}">
                        <a16:creationId xmlns:a16="http://schemas.microsoft.com/office/drawing/2014/main" xmlns="" id="{A54B8A43-2C6E-F24F-E92F-9094C6014B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46" name="Oval 396">
                    <a:extLst>
                      <a:ext uri="{FF2B5EF4-FFF2-40B4-BE49-F238E27FC236}">
                        <a16:creationId xmlns:a16="http://schemas.microsoft.com/office/drawing/2014/main" xmlns="" id="{8624AC11-E9CC-F4FD-3881-857E28EB3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36" name="Group 4235">
                <a:extLst>
                  <a:ext uri="{FF2B5EF4-FFF2-40B4-BE49-F238E27FC236}">
                    <a16:creationId xmlns:a16="http://schemas.microsoft.com/office/drawing/2014/main" xmlns="" id="{4A2C5BC3-829F-42CF-537E-801FE0D6C09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37" name="Group 4236">
                  <a:extLst>
                    <a:ext uri="{FF2B5EF4-FFF2-40B4-BE49-F238E27FC236}">
                      <a16:creationId xmlns:a16="http://schemas.microsoft.com/office/drawing/2014/main" xmlns="" id="{C0577030-C0D9-913C-EC26-1C1E3F378490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41" name="Straight Connector 4240">
                    <a:extLst>
                      <a:ext uri="{FF2B5EF4-FFF2-40B4-BE49-F238E27FC236}">
                        <a16:creationId xmlns:a16="http://schemas.microsoft.com/office/drawing/2014/main" xmlns="" id="{2BCBC598-2FF0-5EBD-DE63-D1021CB8A61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2" name="Straight Connector 4241">
                    <a:extLst>
                      <a:ext uri="{FF2B5EF4-FFF2-40B4-BE49-F238E27FC236}">
                        <a16:creationId xmlns:a16="http://schemas.microsoft.com/office/drawing/2014/main" xmlns="" id="{77F553C8-B836-3D1C-A878-CB4DEA37646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38" name="Group 4237">
                  <a:extLst>
                    <a:ext uri="{FF2B5EF4-FFF2-40B4-BE49-F238E27FC236}">
                      <a16:creationId xmlns:a16="http://schemas.microsoft.com/office/drawing/2014/main" xmlns="" id="{783F02F0-B248-A85D-0D02-93F243EA587D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39" name="Oval 366">
                    <a:extLst>
                      <a:ext uri="{FF2B5EF4-FFF2-40B4-BE49-F238E27FC236}">
                        <a16:creationId xmlns:a16="http://schemas.microsoft.com/office/drawing/2014/main" xmlns="" id="{09471DE5-F279-1AF0-04EC-E87757950D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40" name="Oval 449">
                    <a:extLst>
                      <a:ext uri="{FF2B5EF4-FFF2-40B4-BE49-F238E27FC236}">
                        <a16:creationId xmlns:a16="http://schemas.microsoft.com/office/drawing/2014/main" xmlns="" id="{C4CD5E60-487D-06A9-B36D-40D48D7904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49" name="Group 4248">
              <a:extLst>
                <a:ext uri="{FF2B5EF4-FFF2-40B4-BE49-F238E27FC236}">
                  <a16:creationId xmlns:a16="http://schemas.microsoft.com/office/drawing/2014/main" xmlns="" id="{5E26F745-B66D-1AC4-D34C-7BD6AB94CD30}"/>
                </a:ext>
              </a:extLst>
            </p:cNvPr>
            <p:cNvGrpSpPr/>
            <p:nvPr/>
          </p:nvGrpSpPr>
          <p:grpSpPr>
            <a:xfrm>
              <a:off x="27732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50" name="Group 4249">
                <a:extLst>
                  <a:ext uri="{FF2B5EF4-FFF2-40B4-BE49-F238E27FC236}">
                    <a16:creationId xmlns:a16="http://schemas.microsoft.com/office/drawing/2014/main" xmlns="" id="{E55517AF-11CC-6B2B-1866-A0DCEB104F94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258" name="Group 4257">
                  <a:extLst>
                    <a:ext uri="{FF2B5EF4-FFF2-40B4-BE49-F238E27FC236}">
                      <a16:creationId xmlns:a16="http://schemas.microsoft.com/office/drawing/2014/main" xmlns="" id="{5BA3A3E0-9A18-050C-0A63-14CFB9157AB1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62" name="Straight Connector 4261">
                    <a:extLst>
                      <a:ext uri="{FF2B5EF4-FFF2-40B4-BE49-F238E27FC236}">
                        <a16:creationId xmlns:a16="http://schemas.microsoft.com/office/drawing/2014/main" xmlns="" id="{E94E8E72-E004-3826-69BF-6C6DD9848241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3" name="Straight Connector 4262">
                    <a:extLst>
                      <a:ext uri="{FF2B5EF4-FFF2-40B4-BE49-F238E27FC236}">
                        <a16:creationId xmlns:a16="http://schemas.microsoft.com/office/drawing/2014/main" xmlns="" id="{DD100401-8454-E0E4-D86F-A9E1A8BBB6B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9" name="Group 4258">
                  <a:extLst>
                    <a:ext uri="{FF2B5EF4-FFF2-40B4-BE49-F238E27FC236}">
                      <a16:creationId xmlns:a16="http://schemas.microsoft.com/office/drawing/2014/main" xmlns="" id="{A648C1AC-C8B6-F908-4743-43BD0E05C3D3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60" name="Oval 395">
                    <a:extLst>
                      <a:ext uri="{FF2B5EF4-FFF2-40B4-BE49-F238E27FC236}">
                        <a16:creationId xmlns:a16="http://schemas.microsoft.com/office/drawing/2014/main" xmlns="" id="{D5A74191-3814-B103-F035-50EF57C3D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61" name="Oval 396">
                    <a:extLst>
                      <a:ext uri="{FF2B5EF4-FFF2-40B4-BE49-F238E27FC236}">
                        <a16:creationId xmlns:a16="http://schemas.microsoft.com/office/drawing/2014/main" xmlns="" id="{C194E1ED-77F5-97B3-3464-836FB74158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51" name="Group 4250">
                <a:extLst>
                  <a:ext uri="{FF2B5EF4-FFF2-40B4-BE49-F238E27FC236}">
                    <a16:creationId xmlns:a16="http://schemas.microsoft.com/office/drawing/2014/main" xmlns="" id="{367DD4E8-FDE9-E704-E39A-E9EDA6BA493D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52" name="Group 4251">
                  <a:extLst>
                    <a:ext uri="{FF2B5EF4-FFF2-40B4-BE49-F238E27FC236}">
                      <a16:creationId xmlns:a16="http://schemas.microsoft.com/office/drawing/2014/main" xmlns="" id="{10B8DF79-2C33-A5C6-F412-81BC44DDD7DB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56" name="Straight Connector 4255">
                    <a:extLst>
                      <a:ext uri="{FF2B5EF4-FFF2-40B4-BE49-F238E27FC236}">
                        <a16:creationId xmlns:a16="http://schemas.microsoft.com/office/drawing/2014/main" xmlns="" id="{EB06374E-CA24-88F1-AB0F-62B6C92DB0C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7" name="Straight Connector 4256">
                    <a:extLst>
                      <a:ext uri="{FF2B5EF4-FFF2-40B4-BE49-F238E27FC236}">
                        <a16:creationId xmlns:a16="http://schemas.microsoft.com/office/drawing/2014/main" xmlns="" id="{225BD073-1F58-FD79-9A39-C0C933406C9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3" name="Group 4252">
                  <a:extLst>
                    <a:ext uri="{FF2B5EF4-FFF2-40B4-BE49-F238E27FC236}">
                      <a16:creationId xmlns:a16="http://schemas.microsoft.com/office/drawing/2014/main" xmlns="" id="{355DACD2-E382-03DD-4F2A-271237279339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54" name="Oval 366">
                    <a:extLst>
                      <a:ext uri="{FF2B5EF4-FFF2-40B4-BE49-F238E27FC236}">
                        <a16:creationId xmlns:a16="http://schemas.microsoft.com/office/drawing/2014/main" xmlns="" id="{F98D7085-0067-CE40-0F3B-5BC5B8B238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55" name="Oval 449">
                    <a:extLst>
                      <a:ext uri="{FF2B5EF4-FFF2-40B4-BE49-F238E27FC236}">
                        <a16:creationId xmlns:a16="http://schemas.microsoft.com/office/drawing/2014/main" xmlns="" id="{CB03BE93-777F-3899-1F6B-2B6AB5B307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64" name="Group 4263">
              <a:extLst>
                <a:ext uri="{FF2B5EF4-FFF2-40B4-BE49-F238E27FC236}">
                  <a16:creationId xmlns:a16="http://schemas.microsoft.com/office/drawing/2014/main" xmlns="" id="{9C794834-E9D6-5934-E53C-B8C716D3082C}"/>
                </a:ext>
              </a:extLst>
            </p:cNvPr>
            <p:cNvGrpSpPr/>
            <p:nvPr/>
          </p:nvGrpSpPr>
          <p:grpSpPr>
            <a:xfrm>
              <a:off x="29439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65" name="Group 4264">
                <a:extLst>
                  <a:ext uri="{FF2B5EF4-FFF2-40B4-BE49-F238E27FC236}">
                    <a16:creationId xmlns:a16="http://schemas.microsoft.com/office/drawing/2014/main" xmlns="" id="{C4F398F5-E7A4-0651-24AF-6AD70FCB1C66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273" name="Group 4272">
                  <a:extLst>
                    <a:ext uri="{FF2B5EF4-FFF2-40B4-BE49-F238E27FC236}">
                      <a16:creationId xmlns:a16="http://schemas.microsoft.com/office/drawing/2014/main" xmlns="" id="{03D9081E-1835-8A0A-4E05-12873CEA732D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77" name="Straight Connector 4276">
                    <a:extLst>
                      <a:ext uri="{FF2B5EF4-FFF2-40B4-BE49-F238E27FC236}">
                        <a16:creationId xmlns:a16="http://schemas.microsoft.com/office/drawing/2014/main" xmlns="" id="{FCF2A488-DE13-EC0B-68EB-D846DBB9EA5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8" name="Straight Connector 4277">
                    <a:extLst>
                      <a:ext uri="{FF2B5EF4-FFF2-40B4-BE49-F238E27FC236}">
                        <a16:creationId xmlns:a16="http://schemas.microsoft.com/office/drawing/2014/main" xmlns="" id="{2D4F314B-BE5E-84D3-F5F3-0C6F05EA385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74" name="Group 4273">
                  <a:extLst>
                    <a:ext uri="{FF2B5EF4-FFF2-40B4-BE49-F238E27FC236}">
                      <a16:creationId xmlns:a16="http://schemas.microsoft.com/office/drawing/2014/main" xmlns="" id="{DFAA28EF-4B12-76D6-AB11-96F30EBD9F8A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75" name="Oval 395">
                    <a:extLst>
                      <a:ext uri="{FF2B5EF4-FFF2-40B4-BE49-F238E27FC236}">
                        <a16:creationId xmlns:a16="http://schemas.microsoft.com/office/drawing/2014/main" xmlns="" id="{A9365810-2CF1-C68B-1747-FC1299271B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76" name="Oval 396">
                    <a:extLst>
                      <a:ext uri="{FF2B5EF4-FFF2-40B4-BE49-F238E27FC236}">
                        <a16:creationId xmlns:a16="http://schemas.microsoft.com/office/drawing/2014/main" xmlns="" id="{5D77F0E4-0FA8-FE61-C771-5FD6CC379C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66" name="Group 4265">
                <a:extLst>
                  <a:ext uri="{FF2B5EF4-FFF2-40B4-BE49-F238E27FC236}">
                    <a16:creationId xmlns:a16="http://schemas.microsoft.com/office/drawing/2014/main" xmlns="" id="{539BADBB-8E7A-18F6-D867-8C1CEA17CACD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67" name="Group 4266">
                  <a:extLst>
                    <a:ext uri="{FF2B5EF4-FFF2-40B4-BE49-F238E27FC236}">
                      <a16:creationId xmlns:a16="http://schemas.microsoft.com/office/drawing/2014/main" xmlns="" id="{6BF978AA-1552-343D-D195-C89A724B56BA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71" name="Straight Connector 4270">
                    <a:extLst>
                      <a:ext uri="{FF2B5EF4-FFF2-40B4-BE49-F238E27FC236}">
                        <a16:creationId xmlns:a16="http://schemas.microsoft.com/office/drawing/2014/main" xmlns="" id="{11E8FC89-10F9-6C72-8A88-F35D30E7AA8A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2" name="Straight Connector 4271">
                    <a:extLst>
                      <a:ext uri="{FF2B5EF4-FFF2-40B4-BE49-F238E27FC236}">
                        <a16:creationId xmlns:a16="http://schemas.microsoft.com/office/drawing/2014/main" xmlns="" id="{01F1804F-3C09-6511-DD1D-32098B9AEA0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68" name="Group 4267">
                  <a:extLst>
                    <a:ext uri="{FF2B5EF4-FFF2-40B4-BE49-F238E27FC236}">
                      <a16:creationId xmlns:a16="http://schemas.microsoft.com/office/drawing/2014/main" xmlns="" id="{74C918DA-4134-B0EF-4DD8-BBAC1376A711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69" name="Oval 366">
                    <a:extLst>
                      <a:ext uri="{FF2B5EF4-FFF2-40B4-BE49-F238E27FC236}">
                        <a16:creationId xmlns:a16="http://schemas.microsoft.com/office/drawing/2014/main" xmlns="" id="{6CFA51B6-7828-51A8-A031-27DF369721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70" name="Oval 449">
                    <a:extLst>
                      <a:ext uri="{FF2B5EF4-FFF2-40B4-BE49-F238E27FC236}">
                        <a16:creationId xmlns:a16="http://schemas.microsoft.com/office/drawing/2014/main" xmlns="" id="{39076745-5926-E242-4B65-A922F940B4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79" name="Group 4278">
              <a:extLst>
                <a:ext uri="{FF2B5EF4-FFF2-40B4-BE49-F238E27FC236}">
                  <a16:creationId xmlns:a16="http://schemas.microsoft.com/office/drawing/2014/main" xmlns="" id="{CE613D3E-0959-5D46-1FAE-FAB93B16C64C}"/>
                </a:ext>
              </a:extLst>
            </p:cNvPr>
            <p:cNvGrpSpPr/>
            <p:nvPr/>
          </p:nvGrpSpPr>
          <p:grpSpPr>
            <a:xfrm>
              <a:off x="31147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80" name="Group 4279">
                <a:extLst>
                  <a:ext uri="{FF2B5EF4-FFF2-40B4-BE49-F238E27FC236}">
                    <a16:creationId xmlns:a16="http://schemas.microsoft.com/office/drawing/2014/main" xmlns="" id="{47AA0CCE-0C22-9579-D803-7A84DCC018CC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288" name="Group 4287">
                  <a:extLst>
                    <a:ext uri="{FF2B5EF4-FFF2-40B4-BE49-F238E27FC236}">
                      <a16:creationId xmlns:a16="http://schemas.microsoft.com/office/drawing/2014/main" xmlns="" id="{AE30AE43-F2A4-B13F-1F22-F85DED0D2E2B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92" name="Straight Connector 4291">
                    <a:extLst>
                      <a:ext uri="{FF2B5EF4-FFF2-40B4-BE49-F238E27FC236}">
                        <a16:creationId xmlns:a16="http://schemas.microsoft.com/office/drawing/2014/main" xmlns="" id="{B225E844-CF01-7F8B-5CD3-A1F3E36CC5FC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3" name="Straight Connector 4292">
                    <a:extLst>
                      <a:ext uri="{FF2B5EF4-FFF2-40B4-BE49-F238E27FC236}">
                        <a16:creationId xmlns:a16="http://schemas.microsoft.com/office/drawing/2014/main" xmlns="" id="{EFB2E826-393D-AB74-7C66-89AE5BB2CBD2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9" name="Group 4288">
                  <a:extLst>
                    <a:ext uri="{FF2B5EF4-FFF2-40B4-BE49-F238E27FC236}">
                      <a16:creationId xmlns:a16="http://schemas.microsoft.com/office/drawing/2014/main" xmlns="" id="{96458029-6E98-0229-EFE1-51BC602A0E0B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290" name="Oval 395">
                    <a:extLst>
                      <a:ext uri="{FF2B5EF4-FFF2-40B4-BE49-F238E27FC236}">
                        <a16:creationId xmlns:a16="http://schemas.microsoft.com/office/drawing/2014/main" xmlns="" id="{4F8FBA19-C016-9AC7-699B-256334600D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91" name="Oval 396">
                    <a:extLst>
                      <a:ext uri="{FF2B5EF4-FFF2-40B4-BE49-F238E27FC236}">
                        <a16:creationId xmlns:a16="http://schemas.microsoft.com/office/drawing/2014/main" xmlns="" id="{5A54B631-B885-4662-7403-33D0072DCA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81" name="Group 4280">
                <a:extLst>
                  <a:ext uri="{FF2B5EF4-FFF2-40B4-BE49-F238E27FC236}">
                    <a16:creationId xmlns:a16="http://schemas.microsoft.com/office/drawing/2014/main" xmlns="" id="{42C24930-C23E-EDDF-1BCE-64E5E387C36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82" name="Group 4281">
                  <a:extLst>
                    <a:ext uri="{FF2B5EF4-FFF2-40B4-BE49-F238E27FC236}">
                      <a16:creationId xmlns:a16="http://schemas.microsoft.com/office/drawing/2014/main" xmlns="" id="{0B64C11D-E90D-8CEC-96E9-D6E2281F6E84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286" name="Straight Connector 4285">
                    <a:extLst>
                      <a:ext uri="{FF2B5EF4-FFF2-40B4-BE49-F238E27FC236}">
                        <a16:creationId xmlns:a16="http://schemas.microsoft.com/office/drawing/2014/main" xmlns="" id="{3F828089-B44C-32F9-8DF1-5B37A385F9E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7" name="Straight Connector 4286">
                    <a:extLst>
                      <a:ext uri="{FF2B5EF4-FFF2-40B4-BE49-F238E27FC236}">
                        <a16:creationId xmlns:a16="http://schemas.microsoft.com/office/drawing/2014/main" xmlns="" id="{B2C75436-7B3A-42D1-4251-30EC594F71DC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3" name="Group 4282">
                  <a:extLst>
                    <a:ext uri="{FF2B5EF4-FFF2-40B4-BE49-F238E27FC236}">
                      <a16:creationId xmlns:a16="http://schemas.microsoft.com/office/drawing/2014/main" xmlns="" id="{AF048E13-1065-74EB-30F9-F82906484F5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84" name="Oval 366">
                    <a:extLst>
                      <a:ext uri="{FF2B5EF4-FFF2-40B4-BE49-F238E27FC236}">
                        <a16:creationId xmlns:a16="http://schemas.microsoft.com/office/drawing/2014/main" xmlns="" id="{B9BC5557-A20C-8763-6803-DE562D68E2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85" name="Oval 449">
                    <a:extLst>
                      <a:ext uri="{FF2B5EF4-FFF2-40B4-BE49-F238E27FC236}">
                        <a16:creationId xmlns:a16="http://schemas.microsoft.com/office/drawing/2014/main" xmlns="" id="{746E4CC7-4812-6E0B-24A1-DD7CF4A18D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294" name="Group 4293">
              <a:extLst>
                <a:ext uri="{FF2B5EF4-FFF2-40B4-BE49-F238E27FC236}">
                  <a16:creationId xmlns:a16="http://schemas.microsoft.com/office/drawing/2014/main" xmlns="" id="{B8CE6717-42A7-5467-1F2D-ACD4513A9C41}"/>
                </a:ext>
              </a:extLst>
            </p:cNvPr>
            <p:cNvGrpSpPr/>
            <p:nvPr/>
          </p:nvGrpSpPr>
          <p:grpSpPr>
            <a:xfrm>
              <a:off x="32855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295" name="Group 4294">
                <a:extLst>
                  <a:ext uri="{FF2B5EF4-FFF2-40B4-BE49-F238E27FC236}">
                    <a16:creationId xmlns:a16="http://schemas.microsoft.com/office/drawing/2014/main" xmlns="" id="{5BA6CD98-A26B-BD97-8768-AB84B73E7F61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03" name="Group 4302">
                  <a:extLst>
                    <a:ext uri="{FF2B5EF4-FFF2-40B4-BE49-F238E27FC236}">
                      <a16:creationId xmlns:a16="http://schemas.microsoft.com/office/drawing/2014/main" xmlns="" id="{12351210-B008-EEC6-66BB-70C5B479E2AE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07" name="Straight Connector 4306">
                    <a:extLst>
                      <a:ext uri="{FF2B5EF4-FFF2-40B4-BE49-F238E27FC236}">
                        <a16:creationId xmlns:a16="http://schemas.microsoft.com/office/drawing/2014/main" xmlns="" id="{FF7DB9AB-4BA5-88C5-D508-F7F86B5AF59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8" name="Straight Connector 4307">
                    <a:extLst>
                      <a:ext uri="{FF2B5EF4-FFF2-40B4-BE49-F238E27FC236}">
                        <a16:creationId xmlns:a16="http://schemas.microsoft.com/office/drawing/2014/main" xmlns="" id="{1270D1FB-ADA6-8E36-A496-B3B3096234F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04" name="Group 4303">
                  <a:extLst>
                    <a:ext uri="{FF2B5EF4-FFF2-40B4-BE49-F238E27FC236}">
                      <a16:creationId xmlns:a16="http://schemas.microsoft.com/office/drawing/2014/main" xmlns="" id="{A048D1CF-E9A1-914E-F730-F0CC90927E44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05" name="Oval 395">
                    <a:extLst>
                      <a:ext uri="{FF2B5EF4-FFF2-40B4-BE49-F238E27FC236}">
                        <a16:creationId xmlns:a16="http://schemas.microsoft.com/office/drawing/2014/main" xmlns="" id="{4C339602-E646-E701-2A0E-D9729772EA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06" name="Oval 396">
                    <a:extLst>
                      <a:ext uri="{FF2B5EF4-FFF2-40B4-BE49-F238E27FC236}">
                        <a16:creationId xmlns:a16="http://schemas.microsoft.com/office/drawing/2014/main" xmlns="" id="{F86CA353-C38B-8581-1B56-F4944FCE7F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296" name="Group 4295">
                <a:extLst>
                  <a:ext uri="{FF2B5EF4-FFF2-40B4-BE49-F238E27FC236}">
                    <a16:creationId xmlns:a16="http://schemas.microsoft.com/office/drawing/2014/main" xmlns="" id="{45194195-6656-2705-0DD2-E8D4440CF22C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297" name="Group 4296">
                  <a:extLst>
                    <a:ext uri="{FF2B5EF4-FFF2-40B4-BE49-F238E27FC236}">
                      <a16:creationId xmlns:a16="http://schemas.microsoft.com/office/drawing/2014/main" xmlns="" id="{26DA47A6-0FEE-3041-2D0A-4406E17C9E4B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01" name="Straight Connector 4300">
                    <a:extLst>
                      <a:ext uri="{FF2B5EF4-FFF2-40B4-BE49-F238E27FC236}">
                        <a16:creationId xmlns:a16="http://schemas.microsoft.com/office/drawing/2014/main" xmlns="" id="{F6A1A878-44A8-3796-8400-92B6EF3ECF6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2" name="Straight Connector 4301">
                    <a:extLst>
                      <a:ext uri="{FF2B5EF4-FFF2-40B4-BE49-F238E27FC236}">
                        <a16:creationId xmlns:a16="http://schemas.microsoft.com/office/drawing/2014/main" xmlns="" id="{DF3F0A83-EA12-E9C1-7C5E-4524CBC2837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98" name="Group 4297">
                  <a:extLst>
                    <a:ext uri="{FF2B5EF4-FFF2-40B4-BE49-F238E27FC236}">
                      <a16:creationId xmlns:a16="http://schemas.microsoft.com/office/drawing/2014/main" xmlns="" id="{F47CE861-0352-4697-FB7E-EFE8C5918905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299" name="Oval 366">
                    <a:extLst>
                      <a:ext uri="{FF2B5EF4-FFF2-40B4-BE49-F238E27FC236}">
                        <a16:creationId xmlns:a16="http://schemas.microsoft.com/office/drawing/2014/main" xmlns="" id="{ABBC2A4A-4585-7867-D3B6-80AF3B5405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00" name="Oval 449">
                    <a:extLst>
                      <a:ext uri="{FF2B5EF4-FFF2-40B4-BE49-F238E27FC236}">
                        <a16:creationId xmlns:a16="http://schemas.microsoft.com/office/drawing/2014/main" xmlns="" id="{14AE9276-9BD8-B0DC-B460-13DC3387D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09" name="Group 4308">
              <a:extLst>
                <a:ext uri="{FF2B5EF4-FFF2-40B4-BE49-F238E27FC236}">
                  <a16:creationId xmlns:a16="http://schemas.microsoft.com/office/drawing/2014/main" xmlns="" id="{1D795D7B-4BE1-B45B-747E-ABE53C3ADBE1}"/>
                </a:ext>
              </a:extLst>
            </p:cNvPr>
            <p:cNvGrpSpPr/>
            <p:nvPr/>
          </p:nvGrpSpPr>
          <p:grpSpPr>
            <a:xfrm>
              <a:off x="34563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310" name="Group 4309">
                <a:extLst>
                  <a:ext uri="{FF2B5EF4-FFF2-40B4-BE49-F238E27FC236}">
                    <a16:creationId xmlns:a16="http://schemas.microsoft.com/office/drawing/2014/main" xmlns="" id="{6E67EC88-455A-476C-A0D1-A37FFF686D86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18" name="Group 4317">
                  <a:extLst>
                    <a:ext uri="{FF2B5EF4-FFF2-40B4-BE49-F238E27FC236}">
                      <a16:creationId xmlns:a16="http://schemas.microsoft.com/office/drawing/2014/main" xmlns="" id="{A482B080-10DA-36B6-3CCA-1AAEF0557325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22" name="Straight Connector 4321">
                    <a:extLst>
                      <a:ext uri="{FF2B5EF4-FFF2-40B4-BE49-F238E27FC236}">
                        <a16:creationId xmlns:a16="http://schemas.microsoft.com/office/drawing/2014/main" xmlns="" id="{43C24960-C3D9-8843-4499-98A949AFD63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3" name="Straight Connector 4322">
                    <a:extLst>
                      <a:ext uri="{FF2B5EF4-FFF2-40B4-BE49-F238E27FC236}">
                        <a16:creationId xmlns:a16="http://schemas.microsoft.com/office/drawing/2014/main" xmlns="" id="{0DB68B35-E928-B443-C41B-2E78AA646CE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9" name="Group 4318">
                  <a:extLst>
                    <a:ext uri="{FF2B5EF4-FFF2-40B4-BE49-F238E27FC236}">
                      <a16:creationId xmlns:a16="http://schemas.microsoft.com/office/drawing/2014/main" xmlns="" id="{AC4D0E7F-3C3F-0C9F-CE05-83D94A86F158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20" name="Oval 395">
                    <a:extLst>
                      <a:ext uri="{FF2B5EF4-FFF2-40B4-BE49-F238E27FC236}">
                        <a16:creationId xmlns:a16="http://schemas.microsoft.com/office/drawing/2014/main" xmlns="" id="{415916CB-C4DA-DAB3-3BDB-5B4B530837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21" name="Oval 396">
                    <a:extLst>
                      <a:ext uri="{FF2B5EF4-FFF2-40B4-BE49-F238E27FC236}">
                        <a16:creationId xmlns:a16="http://schemas.microsoft.com/office/drawing/2014/main" xmlns="" id="{8463F42A-77E7-3F5F-8946-62EA5F7BCA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311" name="Group 4310">
                <a:extLst>
                  <a:ext uri="{FF2B5EF4-FFF2-40B4-BE49-F238E27FC236}">
                    <a16:creationId xmlns:a16="http://schemas.microsoft.com/office/drawing/2014/main" xmlns="" id="{8E2CD874-F774-7666-8D06-9006FBF069A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312" name="Group 4311">
                  <a:extLst>
                    <a:ext uri="{FF2B5EF4-FFF2-40B4-BE49-F238E27FC236}">
                      <a16:creationId xmlns:a16="http://schemas.microsoft.com/office/drawing/2014/main" xmlns="" id="{35504B9F-DCB6-A4AE-CCE3-F732ABC301BA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16" name="Straight Connector 4315">
                    <a:extLst>
                      <a:ext uri="{FF2B5EF4-FFF2-40B4-BE49-F238E27FC236}">
                        <a16:creationId xmlns:a16="http://schemas.microsoft.com/office/drawing/2014/main" xmlns="" id="{D9CF90CC-0A8E-A319-A777-F38DE7BD2F8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7" name="Straight Connector 4316">
                    <a:extLst>
                      <a:ext uri="{FF2B5EF4-FFF2-40B4-BE49-F238E27FC236}">
                        <a16:creationId xmlns:a16="http://schemas.microsoft.com/office/drawing/2014/main" xmlns="" id="{4190AD26-92A7-4214-0BD4-F120F7073BB5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3" name="Group 4312">
                  <a:extLst>
                    <a:ext uri="{FF2B5EF4-FFF2-40B4-BE49-F238E27FC236}">
                      <a16:creationId xmlns:a16="http://schemas.microsoft.com/office/drawing/2014/main" xmlns="" id="{A371A180-D6C8-1FE5-332D-A853EBEE5FE5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314" name="Oval 366">
                    <a:extLst>
                      <a:ext uri="{FF2B5EF4-FFF2-40B4-BE49-F238E27FC236}">
                        <a16:creationId xmlns:a16="http://schemas.microsoft.com/office/drawing/2014/main" xmlns="" id="{8371822B-C166-436C-4DF4-9105D9780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15" name="Oval 449">
                    <a:extLst>
                      <a:ext uri="{FF2B5EF4-FFF2-40B4-BE49-F238E27FC236}">
                        <a16:creationId xmlns:a16="http://schemas.microsoft.com/office/drawing/2014/main" xmlns="" id="{2953FED9-EC4A-C4DD-8DE6-E9A7B8047F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24" name="Group 4323">
              <a:extLst>
                <a:ext uri="{FF2B5EF4-FFF2-40B4-BE49-F238E27FC236}">
                  <a16:creationId xmlns:a16="http://schemas.microsoft.com/office/drawing/2014/main" xmlns="" id="{4DFC0AF9-D7E0-7A27-4900-38F02B07F1CE}"/>
                </a:ext>
              </a:extLst>
            </p:cNvPr>
            <p:cNvGrpSpPr/>
            <p:nvPr/>
          </p:nvGrpSpPr>
          <p:grpSpPr>
            <a:xfrm>
              <a:off x="36270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325" name="Group 4324">
                <a:extLst>
                  <a:ext uri="{FF2B5EF4-FFF2-40B4-BE49-F238E27FC236}">
                    <a16:creationId xmlns:a16="http://schemas.microsoft.com/office/drawing/2014/main" xmlns="" id="{15311662-8AF3-10E2-497E-0CCD357B98B9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33" name="Group 4332">
                  <a:extLst>
                    <a:ext uri="{FF2B5EF4-FFF2-40B4-BE49-F238E27FC236}">
                      <a16:creationId xmlns:a16="http://schemas.microsoft.com/office/drawing/2014/main" xmlns="" id="{EAB1AD08-F1D2-99E4-9A7A-DB5919DA1588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37" name="Straight Connector 4336">
                    <a:extLst>
                      <a:ext uri="{FF2B5EF4-FFF2-40B4-BE49-F238E27FC236}">
                        <a16:creationId xmlns:a16="http://schemas.microsoft.com/office/drawing/2014/main" xmlns="" id="{8B8AD34E-02D4-FD07-4046-06685CE3EDC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8" name="Straight Connector 4337">
                    <a:extLst>
                      <a:ext uri="{FF2B5EF4-FFF2-40B4-BE49-F238E27FC236}">
                        <a16:creationId xmlns:a16="http://schemas.microsoft.com/office/drawing/2014/main" xmlns="" id="{947D1E6B-EEA9-49E0-9CF1-0D2E26B4537A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34" name="Group 4333">
                  <a:extLst>
                    <a:ext uri="{FF2B5EF4-FFF2-40B4-BE49-F238E27FC236}">
                      <a16:creationId xmlns:a16="http://schemas.microsoft.com/office/drawing/2014/main" xmlns="" id="{9C4D8E75-62E8-0513-DD01-EE63292A9278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35" name="Oval 395">
                    <a:extLst>
                      <a:ext uri="{FF2B5EF4-FFF2-40B4-BE49-F238E27FC236}">
                        <a16:creationId xmlns:a16="http://schemas.microsoft.com/office/drawing/2014/main" xmlns="" id="{3892F205-4C3F-9F30-8602-78486A2328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36" name="Oval 396">
                    <a:extLst>
                      <a:ext uri="{FF2B5EF4-FFF2-40B4-BE49-F238E27FC236}">
                        <a16:creationId xmlns:a16="http://schemas.microsoft.com/office/drawing/2014/main" xmlns="" id="{6DAF2C82-3404-C8EA-8E74-0A1D85BF6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326" name="Group 4325">
                <a:extLst>
                  <a:ext uri="{FF2B5EF4-FFF2-40B4-BE49-F238E27FC236}">
                    <a16:creationId xmlns:a16="http://schemas.microsoft.com/office/drawing/2014/main" xmlns="" id="{A7CE7BF8-FABE-1DB5-95FD-7213095707DA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327" name="Group 4326">
                  <a:extLst>
                    <a:ext uri="{FF2B5EF4-FFF2-40B4-BE49-F238E27FC236}">
                      <a16:creationId xmlns:a16="http://schemas.microsoft.com/office/drawing/2014/main" xmlns="" id="{EDCD667D-EC56-4005-5049-07B77B111751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31" name="Straight Connector 4330">
                    <a:extLst>
                      <a:ext uri="{FF2B5EF4-FFF2-40B4-BE49-F238E27FC236}">
                        <a16:creationId xmlns:a16="http://schemas.microsoft.com/office/drawing/2014/main" xmlns="" id="{0BDBB17A-DDB5-C617-23C7-8E2066469DC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2" name="Straight Connector 4331">
                    <a:extLst>
                      <a:ext uri="{FF2B5EF4-FFF2-40B4-BE49-F238E27FC236}">
                        <a16:creationId xmlns:a16="http://schemas.microsoft.com/office/drawing/2014/main" xmlns="" id="{BEA87C62-5E20-180B-6D75-0EFB54791373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8" name="Group 4327">
                  <a:extLst>
                    <a:ext uri="{FF2B5EF4-FFF2-40B4-BE49-F238E27FC236}">
                      <a16:creationId xmlns:a16="http://schemas.microsoft.com/office/drawing/2014/main" xmlns="" id="{54B96281-F906-9235-2592-3D0CF520F331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329" name="Oval 366">
                    <a:extLst>
                      <a:ext uri="{FF2B5EF4-FFF2-40B4-BE49-F238E27FC236}">
                        <a16:creationId xmlns:a16="http://schemas.microsoft.com/office/drawing/2014/main" xmlns="" id="{7A6465DE-C315-A0F0-131D-736B063FE5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30" name="Oval 449">
                    <a:extLst>
                      <a:ext uri="{FF2B5EF4-FFF2-40B4-BE49-F238E27FC236}">
                        <a16:creationId xmlns:a16="http://schemas.microsoft.com/office/drawing/2014/main" xmlns="" id="{678DB386-7AFC-5277-BDF1-F79F6AA5FC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39" name="Group 4338">
              <a:extLst>
                <a:ext uri="{FF2B5EF4-FFF2-40B4-BE49-F238E27FC236}">
                  <a16:creationId xmlns:a16="http://schemas.microsoft.com/office/drawing/2014/main" xmlns="" id="{F6E3745A-87C9-472E-B776-EDD581DB2412}"/>
                </a:ext>
              </a:extLst>
            </p:cNvPr>
            <p:cNvGrpSpPr/>
            <p:nvPr/>
          </p:nvGrpSpPr>
          <p:grpSpPr>
            <a:xfrm>
              <a:off x="37978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340" name="Group 4339">
                <a:extLst>
                  <a:ext uri="{FF2B5EF4-FFF2-40B4-BE49-F238E27FC236}">
                    <a16:creationId xmlns:a16="http://schemas.microsoft.com/office/drawing/2014/main" xmlns="" id="{1B4AA00F-5E1D-B38D-472B-66D07A1ED79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48" name="Group 4347">
                  <a:extLst>
                    <a:ext uri="{FF2B5EF4-FFF2-40B4-BE49-F238E27FC236}">
                      <a16:creationId xmlns:a16="http://schemas.microsoft.com/office/drawing/2014/main" xmlns="" id="{39190565-BEA3-52FE-1F30-3F94A317C3C1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52" name="Straight Connector 4351">
                    <a:extLst>
                      <a:ext uri="{FF2B5EF4-FFF2-40B4-BE49-F238E27FC236}">
                        <a16:creationId xmlns:a16="http://schemas.microsoft.com/office/drawing/2014/main" xmlns="" id="{7A3AC204-992E-0D2F-4C0B-7CFF232AF25F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3" name="Straight Connector 4352">
                    <a:extLst>
                      <a:ext uri="{FF2B5EF4-FFF2-40B4-BE49-F238E27FC236}">
                        <a16:creationId xmlns:a16="http://schemas.microsoft.com/office/drawing/2014/main" xmlns="" id="{211C1272-0DE7-FFF1-659C-66CEFAC2C89C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49" name="Group 4348">
                  <a:extLst>
                    <a:ext uri="{FF2B5EF4-FFF2-40B4-BE49-F238E27FC236}">
                      <a16:creationId xmlns:a16="http://schemas.microsoft.com/office/drawing/2014/main" xmlns="" id="{466A719C-7702-8CD3-7FC7-C64B1A6E3EEF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50" name="Oval 395">
                    <a:extLst>
                      <a:ext uri="{FF2B5EF4-FFF2-40B4-BE49-F238E27FC236}">
                        <a16:creationId xmlns:a16="http://schemas.microsoft.com/office/drawing/2014/main" xmlns="" id="{B28BA1B6-DDC7-577C-310C-D898368817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51" name="Oval 396">
                    <a:extLst>
                      <a:ext uri="{FF2B5EF4-FFF2-40B4-BE49-F238E27FC236}">
                        <a16:creationId xmlns:a16="http://schemas.microsoft.com/office/drawing/2014/main" xmlns="" id="{27ECCD74-23C6-3AB0-07A1-381F11E90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341" name="Group 4340">
                <a:extLst>
                  <a:ext uri="{FF2B5EF4-FFF2-40B4-BE49-F238E27FC236}">
                    <a16:creationId xmlns:a16="http://schemas.microsoft.com/office/drawing/2014/main" xmlns="" id="{C19897A8-5E4C-0940-9F8F-97128A732AF7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342" name="Group 4341">
                  <a:extLst>
                    <a:ext uri="{FF2B5EF4-FFF2-40B4-BE49-F238E27FC236}">
                      <a16:creationId xmlns:a16="http://schemas.microsoft.com/office/drawing/2014/main" xmlns="" id="{555C0BC1-2EB1-A0DF-BB51-079DABA2E4C9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46" name="Straight Connector 4345">
                    <a:extLst>
                      <a:ext uri="{FF2B5EF4-FFF2-40B4-BE49-F238E27FC236}">
                        <a16:creationId xmlns:a16="http://schemas.microsoft.com/office/drawing/2014/main" xmlns="" id="{7C3FA0C0-2F01-8FE7-B9ED-0DF2BF21FA7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7" name="Straight Connector 4346">
                    <a:extLst>
                      <a:ext uri="{FF2B5EF4-FFF2-40B4-BE49-F238E27FC236}">
                        <a16:creationId xmlns:a16="http://schemas.microsoft.com/office/drawing/2014/main" xmlns="" id="{EF1FBAE4-2C14-5D0F-9F36-68DA4967EE40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43" name="Group 4342">
                  <a:extLst>
                    <a:ext uri="{FF2B5EF4-FFF2-40B4-BE49-F238E27FC236}">
                      <a16:creationId xmlns:a16="http://schemas.microsoft.com/office/drawing/2014/main" xmlns="" id="{722B0FDE-8FFB-2F2A-2596-79408DDCC3D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344" name="Oval 366">
                    <a:extLst>
                      <a:ext uri="{FF2B5EF4-FFF2-40B4-BE49-F238E27FC236}">
                        <a16:creationId xmlns:a16="http://schemas.microsoft.com/office/drawing/2014/main" xmlns="" id="{E17D1112-C084-1CCF-4450-1F5DBC0A86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45" name="Oval 449">
                    <a:extLst>
                      <a:ext uri="{FF2B5EF4-FFF2-40B4-BE49-F238E27FC236}">
                        <a16:creationId xmlns:a16="http://schemas.microsoft.com/office/drawing/2014/main" xmlns="" id="{142CFD4B-F751-7BB2-2A24-80E0C312A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54" name="Group 4353">
              <a:extLst>
                <a:ext uri="{FF2B5EF4-FFF2-40B4-BE49-F238E27FC236}">
                  <a16:creationId xmlns:a16="http://schemas.microsoft.com/office/drawing/2014/main" xmlns="" id="{52ADAA6F-58B0-38D8-CFE9-D571DCAE37D5}"/>
                </a:ext>
              </a:extLst>
            </p:cNvPr>
            <p:cNvGrpSpPr/>
            <p:nvPr/>
          </p:nvGrpSpPr>
          <p:grpSpPr>
            <a:xfrm>
              <a:off x="39686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355" name="Group 4354">
                <a:extLst>
                  <a:ext uri="{FF2B5EF4-FFF2-40B4-BE49-F238E27FC236}">
                    <a16:creationId xmlns:a16="http://schemas.microsoft.com/office/drawing/2014/main" xmlns="" id="{227D1F8F-8F8A-0442-1B85-D7FD7BD10E77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63" name="Group 4362">
                  <a:extLst>
                    <a:ext uri="{FF2B5EF4-FFF2-40B4-BE49-F238E27FC236}">
                      <a16:creationId xmlns:a16="http://schemas.microsoft.com/office/drawing/2014/main" xmlns="" id="{EE954702-CE46-AD43-8228-3499E23196EE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67" name="Straight Connector 4366">
                    <a:extLst>
                      <a:ext uri="{FF2B5EF4-FFF2-40B4-BE49-F238E27FC236}">
                        <a16:creationId xmlns:a16="http://schemas.microsoft.com/office/drawing/2014/main" xmlns="" id="{CF0CB146-5F6D-E552-B019-416C5009E6E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8" name="Straight Connector 4367">
                    <a:extLst>
                      <a:ext uri="{FF2B5EF4-FFF2-40B4-BE49-F238E27FC236}">
                        <a16:creationId xmlns:a16="http://schemas.microsoft.com/office/drawing/2014/main" xmlns="" id="{E25FB860-CECB-06AD-063C-DF64AED27B0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64" name="Group 4363">
                  <a:extLst>
                    <a:ext uri="{FF2B5EF4-FFF2-40B4-BE49-F238E27FC236}">
                      <a16:creationId xmlns:a16="http://schemas.microsoft.com/office/drawing/2014/main" xmlns="" id="{6B948AA3-4A2B-9EBF-F2BA-92F2FC042D6F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65" name="Oval 395">
                    <a:extLst>
                      <a:ext uri="{FF2B5EF4-FFF2-40B4-BE49-F238E27FC236}">
                        <a16:creationId xmlns:a16="http://schemas.microsoft.com/office/drawing/2014/main" xmlns="" id="{92A7FF9A-5AB6-F295-9B7D-F9C1224DE6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66" name="Oval 396">
                    <a:extLst>
                      <a:ext uri="{FF2B5EF4-FFF2-40B4-BE49-F238E27FC236}">
                        <a16:creationId xmlns:a16="http://schemas.microsoft.com/office/drawing/2014/main" xmlns="" id="{3AE2EF71-2167-F1BB-2CBC-0432E4AFF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356" name="Group 4355">
                <a:extLst>
                  <a:ext uri="{FF2B5EF4-FFF2-40B4-BE49-F238E27FC236}">
                    <a16:creationId xmlns:a16="http://schemas.microsoft.com/office/drawing/2014/main" xmlns="" id="{B8CCC749-C34C-743E-7DA7-71B5CEEAC78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357" name="Group 4356">
                  <a:extLst>
                    <a:ext uri="{FF2B5EF4-FFF2-40B4-BE49-F238E27FC236}">
                      <a16:creationId xmlns:a16="http://schemas.microsoft.com/office/drawing/2014/main" xmlns="" id="{8A4A0664-B1D7-1C29-7EC2-CEDA1B13991D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61" name="Straight Connector 4360">
                    <a:extLst>
                      <a:ext uri="{FF2B5EF4-FFF2-40B4-BE49-F238E27FC236}">
                        <a16:creationId xmlns:a16="http://schemas.microsoft.com/office/drawing/2014/main" xmlns="" id="{525B1362-2F85-5F36-1ED9-F2765B85CF9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2" name="Straight Connector 4361">
                    <a:extLst>
                      <a:ext uri="{FF2B5EF4-FFF2-40B4-BE49-F238E27FC236}">
                        <a16:creationId xmlns:a16="http://schemas.microsoft.com/office/drawing/2014/main" xmlns="" id="{95F38D50-41DF-5154-90B5-65D247750E91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58" name="Group 4357">
                  <a:extLst>
                    <a:ext uri="{FF2B5EF4-FFF2-40B4-BE49-F238E27FC236}">
                      <a16:creationId xmlns:a16="http://schemas.microsoft.com/office/drawing/2014/main" xmlns="" id="{5AAA6DFA-902E-3F3B-E10E-43AAF20D87E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359" name="Oval 366">
                    <a:extLst>
                      <a:ext uri="{FF2B5EF4-FFF2-40B4-BE49-F238E27FC236}">
                        <a16:creationId xmlns:a16="http://schemas.microsoft.com/office/drawing/2014/main" xmlns="" id="{B610BA0A-9286-6DA9-A2EA-F2CD581574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60" name="Oval 449">
                    <a:extLst>
                      <a:ext uri="{FF2B5EF4-FFF2-40B4-BE49-F238E27FC236}">
                        <a16:creationId xmlns:a16="http://schemas.microsoft.com/office/drawing/2014/main" xmlns="" id="{45C5B571-6AE6-76B0-EB34-142A3382A6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69" name="Group 4368">
              <a:extLst>
                <a:ext uri="{FF2B5EF4-FFF2-40B4-BE49-F238E27FC236}">
                  <a16:creationId xmlns:a16="http://schemas.microsoft.com/office/drawing/2014/main" xmlns="" id="{A6E5E9B8-3D1A-03F7-BFB8-1E5E73BA699B}"/>
                </a:ext>
              </a:extLst>
            </p:cNvPr>
            <p:cNvGrpSpPr/>
            <p:nvPr/>
          </p:nvGrpSpPr>
          <p:grpSpPr>
            <a:xfrm>
              <a:off x="41394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370" name="Group 4369">
                <a:extLst>
                  <a:ext uri="{FF2B5EF4-FFF2-40B4-BE49-F238E27FC236}">
                    <a16:creationId xmlns:a16="http://schemas.microsoft.com/office/drawing/2014/main" xmlns="" id="{5CA09761-9FA4-C3AC-99BB-19CA32D4119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78" name="Group 4377">
                  <a:extLst>
                    <a:ext uri="{FF2B5EF4-FFF2-40B4-BE49-F238E27FC236}">
                      <a16:creationId xmlns:a16="http://schemas.microsoft.com/office/drawing/2014/main" xmlns="" id="{38F9EDCA-976D-6487-D70D-77D6247A134D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82" name="Straight Connector 4381">
                    <a:extLst>
                      <a:ext uri="{FF2B5EF4-FFF2-40B4-BE49-F238E27FC236}">
                        <a16:creationId xmlns:a16="http://schemas.microsoft.com/office/drawing/2014/main" xmlns="" id="{3BB90DD3-6D10-DC9F-C499-AEFE06AD2FCF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3" name="Straight Connector 4382">
                    <a:extLst>
                      <a:ext uri="{FF2B5EF4-FFF2-40B4-BE49-F238E27FC236}">
                        <a16:creationId xmlns:a16="http://schemas.microsoft.com/office/drawing/2014/main" xmlns="" id="{9E4E90B7-46CC-B5C8-E67A-9D3F128088F8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79" name="Group 4378">
                  <a:extLst>
                    <a:ext uri="{FF2B5EF4-FFF2-40B4-BE49-F238E27FC236}">
                      <a16:creationId xmlns:a16="http://schemas.microsoft.com/office/drawing/2014/main" xmlns="" id="{E2BA60B1-B89D-A4B5-9BF1-14945F94DA75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80" name="Oval 395">
                    <a:extLst>
                      <a:ext uri="{FF2B5EF4-FFF2-40B4-BE49-F238E27FC236}">
                        <a16:creationId xmlns:a16="http://schemas.microsoft.com/office/drawing/2014/main" xmlns="" id="{CB28BEDE-9C99-F8E4-BCC8-9A2188AD8E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81" name="Oval 396">
                    <a:extLst>
                      <a:ext uri="{FF2B5EF4-FFF2-40B4-BE49-F238E27FC236}">
                        <a16:creationId xmlns:a16="http://schemas.microsoft.com/office/drawing/2014/main" xmlns="" id="{D9A085FD-7AAD-082C-DEBB-251C81358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371" name="Group 4370">
                <a:extLst>
                  <a:ext uri="{FF2B5EF4-FFF2-40B4-BE49-F238E27FC236}">
                    <a16:creationId xmlns:a16="http://schemas.microsoft.com/office/drawing/2014/main" xmlns="" id="{08AFC3D8-5B8C-6024-7036-0D665102F0D0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372" name="Group 4371">
                  <a:extLst>
                    <a:ext uri="{FF2B5EF4-FFF2-40B4-BE49-F238E27FC236}">
                      <a16:creationId xmlns:a16="http://schemas.microsoft.com/office/drawing/2014/main" xmlns="" id="{53C2760A-CC43-283E-7004-02AF451A01C8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76" name="Straight Connector 4375">
                    <a:extLst>
                      <a:ext uri="{FF2B5EF4-FFF2-40B4-BE49-F238E27FC236}">
                        <a16:creationId xmlns:a16="http://schemas.microsoft.com/office/drawing/2014/main" xmlns="" id="{7C978619-EA5D-57C3-813A-5271B2EE4A5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7" name="Straight Connector 4376">
                    <a:extLst>
                      <a:ext uri="{FF2B5EF4-FFF2-40B4-BE49-F238E27FC236}">
                        <a16:creationId xmlns:a16="http://schemas.microsoft.com/office/drawing/2014/main" xmlns="" id="{F36BA134-07F6-5EF8-5777-A9586E5A8BCC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73" name="Group 4372">
                  <a:extLst>
                    <a:ext uri="{FF2B5EF4-FFF2-40B4-BE49-F238E27FC236}">
                      <a16:creationId xmlns:a16="http://schemas.microsoft.com/office/drawing/2014/main" xmlns="" id="{21AD4236-099C-FEC8-49FE-D9A9944DE591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374" name="Oval 366">
                    <a:extLst>
                      <a:ext uri="{FF2B5EF4-FFF2-40B4-BE49-F238E27FC236}">
                        <a16:creationId xmlns:a16="http://schemas.microsoft.com/office/drawing/2014/main" xmlns="" id="{69873473-7655-0C1B-5015-F4B9B1E75D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75" name="Oval 449">
                    <a:extLst>
                      <a:ext uri="{FF2B5EF4-FFF2-40B4-BE49-F238E27FC236}">
                        <a16:creationId xmlns:a16="http://schemas.microsoft.com/office/drawing/2014/main" xmlns="" id="{27FDA9DB-99C4-7F10-F5EE-2A6BF1A225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84" name="Group 4383">
              <a:extLst>
                <a:ext uri="{FF2B5EF4-FFF2-40B4-BE49-F238E27FC236}">
                  <a16:creationId xmlns:a16="http://schemas.microsoft.com/office/drawing/2014/main" xmlns="" id="{34E82E8B-4048-75FB-11D8-CF39A5A2D5C3}"/>
                </a:ext>
              </a:extLst>
            </p:cNvPr>
            <p:cNvGrpSpPr/>
            <p:nvPr/>
          </p:nvGrpSpPr>
          <p:grpSpPr>
            <a:xfrm>
              <a:off x="43101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385" name="Group 4384">
                <a:extLst>
                  <a:ext uri="{FF2B5EF4-FFF2-40B4-BE49-F238E27FC236}">
                    <a16:creationId xmlns:a16="http://schemas.microsoft.com/office/drawing/2014/main" xmlns="" id="{386E3B15-AEBF-BC83-B39A-057026CEDC8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393" name="Group 4392">
                  <a:extLst>
                    <a:ext uri="{FF2B5EF4-FFF2-40B4-BE49-F238E27FC236}">
                      <a16:creationId xmlns:a16="http://schemas.microsoft.com/office/drawing/2014/main" xmlns="" id="{22CE9424-8985-EB89-5C78-47999B209870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97" name="Straight Connector 4396">
                    <a:extLst>
                      <a:ext uri="{FF2B5EF4-FFF2-40B4-BE49-F238E27FC236}">
                        <a16:creationId xmlns:a16="http://schemas.microsoft.com/office/drawing/2014/main" xmlns="" id="{815FB45F-739E-38E1-C6E3-A0169DDBDDF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8" name="Straight Connector 4397">
                    <a:extLst>
                      <a:ext uri="{FF2B5EF4-FFF2-40B4-BE49-F238E27FC236}">
                        <a16:creationId xmlns:a16="http://schemas.microsoft.com/office/drawing/2014/main" xmlns="" id="{689580C9-06B9-CA3A-5ECF-2AF149F3D772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94" name="Group 4393">
                  <a:extLst>
                    <a:ext uri="{FF2B5EF4-FFF2-40B4-BE49-F238E27FC236}">
                      <a16:creationId xmlns:a16="http://schemas.microsoft.com/office/drawing/2014/main" xmlns="" id="{D3710A90-D47A-EDA9-5210-2E8A4284A7F7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395" name="Oval 395">
                    <a:extLst>
                      <a:ext uri="{FF2B5EF4-FFF2-40B4-BE49-F238E27FC236}">
                        <a16:creationId xmlns:a16="http://schemas.microsoft.com/office/drawing/2014/main" xmlns="" id="{3B899787-7A55-2454-92CB-FF89BD2931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96" name="Oval 396">
                    <a:extLst>
                      <a:ext uri="{FF2B5EF4-FFF2-40B4-BE49-F238E27FC236}">
                        <a16:creationId xmlns:a16="http://schemas.microsoft.com/office/drawing/2014/main" xmlns="" id="{BE899D07-51E2-A57C-C559-098DC6061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386" name="Group 4385">
                <a:extLst>
                  <a:ext uri="{FF2B5EF4-FFF2-40B4-BE49-F238E27FC236}">
                    <a16:creationId xmlns:a16="http://schemas.microsoft.com/office/drawing/2014/main" xmlns="" id="{CA2017F8-608C-EBA7-5B77-6F4F2F614900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387" name="Group 4386">
                  <a:extLst>
                    <a:ext uri="{FF2B5EF4-FFF2-40B4-BE49-F238E27FC236}">
                      <a16:creationId xmlns:a16="http://schemas.microsoft.com/office/drawing/2014/main" xmlns="" id="{C88E414D-2022-7464-64D8-BDD222C9E34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391" name="Straight Connector 4390">
                    <a:extLst>
                      <a:ext uri="{FF2B5EF4-FFF2-40B4-BE49-F238E27FC236}">
                        <a16:creationId xmlns:a16="http://schemas.microsoft.com/office/drawing/2014/main" xmlns="" id="{5CBEA79F-E702-1737-5338-2C2C16AF47E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2" name="Straight Connector 4391">
                    <a:extLst>
                      <a:ext uri="{FF2B5EF4-FFF2-40B4-BE49-F238E27FC236}">
                        <a16:creationId xmlns:a16="http://schemas.microsoft.com/office/drawing/2014/main" xmlns="" id="{7C8544B9-5123-C3C5-7528-514F5FA9D04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88" name="Group 4387">
                  <a:extLst>
                    <a:ext uri="{FF2B5EF4-FFF2-40B4-BE49-F238E27FC236}">
                      <a16:creationId xmlns:a16="http://schemas.microsoft.com/office/drawing/2014/main" xmlns="" id="{E7DD7719-F2ED-027E-56CF-2CA80CDB5EC6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389" name="Oval 366">
                    <a:extLst>
                      <a:ext uri="{FF2B5EF4-FFF2-40B4-BE49-F238E27FC236}">
                        <a16:creationId xmlns:a16="http://schemas.microsoft.com/office/drawing/2014/main" xmlns="" id="{866C1801-9264-6187-C55F-6FF6F1662A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90" name="Oval 449">
                    <a:extLst>
                      <a:ext uri="{FF2B5EF4-FFF2-40B4-BE49-F238E27FC236}">
                        <a16:creationId xmlns:a16="http://schemas.microsoft.com/office/drawing/2014/main" xmlns="" id="{64449CF5-3EC8-AD7C-B411-9034FEBB63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399" name="Group 4398">
              <a:extLst>
                <a:ext uri="{FF2B5EF4-FFF2-40B4-BE49-F238E27FC236}">
                  <a16:creationId xmlns:a16="http://schemas.microsoft.com/office/drawing/2014/main" xmlns="" id="{6CFA544C-ED34-3D07-E897-BA19355B4C1A}"/>
                </a:ext>
              </a:extLst>
            </p:cNvPr>
            <p:cNvGrpSpPr/>
            <p:nvPr/>
          </p:nvGrpSpPr>
          <p:grpSpPr>
            <a:xfrm>
              <a:off x="44809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00" name="Group 4399">
                <a:extLst>
                  <a:ext uri="{FF2B5EF4-FFF2-40B4-BE49-F238E27FC236}">
                    <a16:creationId xmlns:a16="http://schemas.microsoft.com/office/drawing/2014/main" xmlns="" id="{F52C0C68-2E5B-3448-FC09-8A9BC0FA8134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08" name="Group 4407">
                  <a:extLst>
                    <a:ext uri="{FF2B5EF4-FFF2-40B4-BE49-F238E27FC236}">
                      <a16:creationId xmlns:a16="http://schemas.microsoft.com/office/drawing/2014/main" xmlns="" id="{FE002B5D-5629-4DE0-B275-47C9CA60418C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12" name="Straight Connector 4411">
                    <a:extLst>
                      <a:ext uri="{FF2B5EF4-FFF2-40B4-BE49-F238E27FC236}">
                        <a16:creationId xmlns:a16="http://schemas.microsoft.com/office/drawing/2014/main" xmlns="" id="{D2997D3E-240C-2968-D33B-B7CFAB9F339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3" name="Straight Connector 4412">
                    <a:extLst>
                      <a:ext uri="{FF2B5EF4-FFF2-40B4-BE49-F238E27FC236}">
                        <a16:creationId xmlns:a16="http://schemas.microsoft.com/office/drawing/2014/main" xmlns="" id="{B1F8CB5F-31DF-1BAD-6B54-EC7811FEE401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09" name="Group 4408">
                  <a:extLst>
                    <a:ext uri="{FF2B5EF4-FFF2-40B4-BE49-F238E27FC236}">
                      <a16:creationId xmlns:a16="http://schemas.microsoft.com/office/drawing/2014/main" xmlns="" id="{3E1826A5-D184-EF75-4C1B-B3F58124D61A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410" name="Oval 395">
                    <a:extLst>
                      <a:ext uri="{FF2B5EF4-FFF2-40B4-BE49-F238E27FC236}">
                        <a16:creationId xmlns:a16="http://schemas.microsoft.com/office/drawing/2014/main" xmlns="" id="{FE9E83CB-7DBD-0E1D-39D7-A6A8E25F5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11" name="Oval 396">
                    <a:extLst>
                      <a:ext uri="{FF2B5EF4-FFF2-40B4-BE49-F238E27FC236}">
                        <a16:creationId xmlns:a16="http://schemas.microsoft.com/office/drawing/2014/main" xmlns="" id="{F69D42CB-94A4-EFD7-FB01-5A02477417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01" name="Group 4400">
                <a:extLst>
                  <a:ext uri="{FF2B5EF4-FFF2-40B4-BE49-F238E27FC236}">
                    <a16:creationId xmlns:a16="http://schemas.microsoft.com/office/drawing/2014/main" xmlns="" id="{DBA8293A-76F9-EEFE-830A-835BDB736753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02" name="Group 4401">
                  <a:extLst>
                    <a:ext uri="{FF2B5EF4-FFF2-40B4-BE49-F238E27FC236}">
                      <a16:creationId xmlns:a16="http://schemas.microsoft.com/office/drawing/2014/main" xmlns="" id="{369CF1E0-7204-0AF3-A4CC-E8790D75997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06" name="Straight Connector 4405">
                    <a:extLst>
                      <a:ext uri="{FF2B5EF4-FFF2-40B4-BE49-F238E27FC236}">
                        <a16:creationId xmlns:a16="http://schemas.microsoft.com/office/drawing/2014/main" xmlns="" id="{B8CD4E84-6EAA-1E8D-D320-8C8DE5831330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7" name="Straight Connector 4406">
                    <a:extLst>
                      <a:ext uri="{FF2B5EF4-FFF2-40B4-BE49-F238E27FC236}">
                        <a16:creationId xmlns:a16="http://schemas.microsoft.com/office/drawing/2014/main" xmlns="" id="{28A7FF44-57CC-E748-1786-F2C65E2E6F7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03" name="Group 4402">
                  <a:extLst>
                    <a:ext uri="{FF2B5EF4-FFF2-40B4-BE49-F238E27FC236}">
                      <a16:creationId xmlns:a16="http://schemas.microsoft.com/office/drawing/2014/main" xmlns="" id="{8132CA9C-7B5A-B2EB-8FC6-D49E2BEA992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04" name="Oval 366">
                    <a:extLst>
                      <a:ext uri="{FF2B5EF4-FFF2-40B4-BE49-F238E27FC236}">
                        <a16:creationId xmlns:a16="http://schemas.microsoft.com/office/drawing/2014/main" xmlns="" id="{6ECD7371-1603-145F-35CB-123A03DAEE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05" name="Oval 449">
                    <a:extLst>
                      <a:ext uri="{FF2B5EF4-FFF2-40B4-BE49-F238E27FC236}">
                        <a16:creationId xmlns:a16="http://schemas.microsoft.com/office/drawing/2014/main" xmlns="" id="{C56EA746-8BC5-E3C6-7CF0-A43F25DE8F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414" name="Group 4413">
              <a:extLst>
                <a:ext uri="{FF2B5EF4-FFF2-40B4-BE49-F238E27FC236}">
                  <a16:creationId xmlns:a16="http://schemas.microsoft.com/office/drawing/2014/main" xmlns="" id="{BDEEB5DA-C270-5464-2047-0C802D6119A3}"/>
                </a:ext>
              </a:extLst>
            </p:cNvPr>
            <p:cNvGrpSpPr/>
            <p:nvPr/>
          </p:nvGrpSpPr>
          <p:grpSpPr>
            <a:xfrm>
              <a:off x="46517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15" name="Group 4414">
                <a:extLst>
                  <a:ext uri="{FF2B5EF4-FFF2-40B4-BE49-F238E27FC236}">
                    <a16:creationId xmlns:a16="http://schemas.microsoft.com/office/drawing/2014/main" xmlns="" id="{CAE3F2E3-3AFB-7FF2-3A35-CFAC2AA2A830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23" name="Group 4422">
                  <a:extLst>
                    <a:ext uri="{FF2B5EF4-FFF2-40B4-BE49-F238E27FC236}">
                      <a16:creationId xmlns:a16="http://schemas.microsoft.com/office/drawing/2014/main" xmlns="" id="{538C8035-3D97-91F2-9915-21E5F1134CE7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27" name="Straight Connector 4426">
                    <a:extLst>
                      <a:ext uri="{FF2B5EF4-FFF2-40B4-BE49-F238E27FC236}">
                        <a16:creationId xmlns:a16="http://schemas.microsoft.com/office/drawing/2014/main" xmlns="" id="{DDFDB465-E96D-D254-3C25-A1260C15C580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8" name="Straight Connector 4427">
                    <a:extLst>
                      <a:ext uri="{FF2B5EF4-FFF2-40B4-BE49-F238E27FC236}">
                        <a16:creationId xmlns:a16="http://schemas.microsoft.com/office/drawing/2014/main" xmlns="" id="{22DA8968-20F3-2409-2C9C-5D729163E18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4" name="Group 4423">
                  <a:extLst>
                    <a:ext uri="{FF2B5EF4-FFF2-40B4-BE49-F238E27FC236}">
                      <a16:creationId xmlns:a16="http://schemas.microsoft.com/office/drawing/2014/main" xmlns="" id="{C2D7C089-4777-8755-0E98-20E2C5167F5B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425" name="Oval 395">
                    <a:extLst>
                      <a:ext uri="{FF2B5EF4-FFF2-40B4-BE49-F238E27FC236}">
                        <a16:creationId xmlns:a16="http://schemas.microsoft.com/office/drawing/2014/main" xmlns="" id="{575AE630-5F7D-94CE-FBC3-575FA8AAF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26" name="Oval 396">
                    <a:extLst>
                      <a:ext uri="{FF2B5EF4-FFF2-40B4-BE49-F238E27FC236}">
                        <a16:creationId xmlns:a16="http://schemas.microsoft.com/office/drawing/2014/main" xmlns="" id="{77EA0B76-55E7-DCFF-0404-6B6F5999D5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16" name="Group 4415">
                <a:extLst>
                  <a:ext uri="{FF2B5EF4-FFF2-40B4-BE49-F238E27FC236}">
                    <a16:creationId xmlns:a16="http://schemas.microsoft.com/office/drawing/2014/main" xmlns="" id="{911FFFA3-BBDD-DB1A-A068-20120D5EB2C7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17" name="Group 4416">
                  <a:extLst>
                    <a:ext uri="{FF2B5EF4-FFF2-40B4-BE49-F238E27FC236}">
                      <a16:creationId xmlns:a16="http://schemas.microsoft.com/office/drawing/2014/main" xmlns="" id="{5DDB79F2-B57B-99D3-47D0-A28401538F72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21" name="Straight Connector 4420">
                    <a:extLst>
                      <a:ext uri="{FF2B5EF4-FFF2-40B4-BE49-F238E27FC236}">
                        <a16:creationId xmlns:a16="http://schemas.microsoft.com/office/drawing/2014/main" xmlns="" id="{B443153C-F7E4-2333-5A27-1E14310FF2A7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2" name="Straight Connector 4421">
                    <a:extLst>
                      <a:ext uri="{FF2B5EF4-FFF2-40B4-BE49-F238E27FC236}">
                        <a16:creationId xmlns:a16="http://schemas.microsoft.com/office/drawing/2014/main" xmlns="" id="{85D2B271-AEEF-B9F5-0B9F-3B39508A0FFC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18" name="Group 4417">
                  <a:extLst>
                    <a:ext uri="{FF2B5EF4-FFF2-40B4-BE49-F238E27FC236}">
                      <a16:creationId xmlns:a16="http://schemas.microsoft.com/office/drawing/2014/main" xmlns="" id="{064E445B-5F47-B728-18FC-2BD2EC8D8CAF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19" name="Oval 366">
                    <a:extLst>
                      <a:ext uri="{FF2B5EF4-FFF2-40B4-BE49-F238E27FC236}">
                        <a16:creationId xmlns:a16="http://schemas.microsoft.com/office/drawing/2014/main" xmlns="" id="{C67D057C-C701-F69A-C026-937FCE1E1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20" name="Oval 449">
                    <a:extLst>
                      <a:ext uri="{FF2B5EF4-FFF2-40B4-BE49-F238E27FC236}">
                        <a16:creationId xmlns:a16="http://schemas.microsoft.com/office/drawing/2014/main" xmlns="" id="{E0C89753-2804-0C4F-3CF8-67BC32622B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429" name="Group 4428">
              <a:extLst>
                <a:ext uri="{FF2B5EF4-FFF2-40B4-BE49-F238E27FC236}">
                  <a16:creationId xmlns:a16="http://schemas.microsoft.com/office/drawing/2014/main" xmlns="" id="{B6AE4D8C-975F-106C-91AD-5AAA26DA59F2}"/>
                </a:ext>
              </a:extLst>
            </p:cNvPr>
            <p:cNvGrpSpPr/>
            <p:nvPr/>
          </p:nvGrpSpPr>
          <p:grpSpPr>
            <a:xfrm>
              <a:off x="48225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30" name="Group 4429">
                <a:extLst>
                  <a:ext uri="{FF2B5EF4-FFF2-40B4-BE49-F238E27FC236}">
                    <a16:creationId xmlns:a16="http://schemas.microsoft.com/office/drawing/2014/main" xmlns="" id="{C5F54E06-6911-9B1C-15A1-7CE19ECE618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38" name="Group 4437">
                  <a:extLst>
                    <a:ext uri="{FF2B5EF4-FFF2-40B4-BE49-F238E27FC236}">
                      <a16:creationId xmlns:a16="http://schemas.microsoft.com/office/drawing/2014/main" xmlns="" id="{4B95BA83-4D8A-BA0F-030C-1CE29BBB47D2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42" name="Straight Connector 4441">
                    <a:extLst>
                      <a:ext uri="{FF2B5EF4-FFF2-40B4-BE49-F238E27FC236}">
                        <a16:creationId xmlns:a16="http://schemas.microsoft.com/office/drawing/2014/main" xmlns="" id="{6E12ACD2-4DF2-42E3-C766-FC3479ADA50A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3" name="Straight Connector 4442">
                    <a:extLst>
                      <a:ext uri="{FF2B5EF4-FFF2-40B4-BE49-F238E27FC236}">
                        <a16:creationId xmlns:a16="http://schemas.microsoft.com/office/drawing/2014/main" xmlns="" id="{DC8A4C06-8621-DEC0-026D-DBDACA591982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39" name="Group 4438">
                  <a:extLst>
                    <a:ext uri="{FF2B5EF4-FFF2-40B4-BE49-F238E27FC236}">
                      <a16:creationId xmlns:a16="http://schemas.microsoft.com/office/drawing/2014/main" xmlns="" id="{FF8F95E7-7536-258B-000F-88DF62755E7D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440" name="Oval 395">
                    <a:extLst>
                      <a:ext uri="{FF2B5EF4-FFF2-40B4-BE49-F238E27FC236}">
                        <a16:creationId xmlns:a16="http://schemas.microsoft.com/office/drawing/2014/main" xmlns="" id="{202A5091-B4E4-DDEA-B68F-F13E9C77F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41" name="Oval 396">
                    <a:extLst>
                      <a:ext uri="{FF2B5EF4-FFF2-40B4-BE49-F238E27FC236}">
                        <a16:creationId xmlns:a16="http://schemas.microsoft.com/office/drawing/2014/main" xmlns="" id="{26472BFB-3BB0-9F11-A492-42BEEF7B8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31" name="Group 4430">
                <a:extLst>
                  <a:ext uri="{FF2B5EF4-FFF2-40B4-BE49-F238E27FC236}">
                    <a16:creationId xmlns:a16="http://schemas.microsoft.com/office/drawing/2014/main" xmlns="" id="{F22E6064-CBA2-5017-C734-76F40AF0CE4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32" name="Group 4431">
                  <a:extLst>
                    <a:ext uri="{FF2B5EF4-FFF2-40B4-BE49-F238E27FC236}">
                      <a16:creationId xmlns:a16="http://schemas.microsoft.com/office/drawing/2014/main" xmlns="" id="{B0C66469-4E69-DA9F-A56D-07839160937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36" name="Straight Connector 4435">
                    <a:extLst>
                      <a:ext uri="{FF2B5EF4-FFF2-40B4-BE49-F238E27FC236}">
                        <a16:creationId xmlns:a16="http://schemas.microsoft.com/office/drawing/2014/main" xmlns="" id="{81B8DA4B-E804-71BD-B28D-5A3790715B1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7" name="Straight Connector 4436">
                    <a:extLst>
                      <a:ext uri="{FF2B5EF4-FFF2-40B4-BE49-F238E27FC236}">
                        <a16:creationId xmlns:a16="http://schemas.microsoft.com/office/drawing/2014/main" xmlns="" id="{992B3850-70DB-D586-47EA-6B70695FEB48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33" name="Group 4432">
                  <a:extLst>
                    <a:ext uri="{FF2B5EF4-FFF2-40B4-BE49-F238E27FC236}">
                      <a16:creationId xmlns:a16="http://schemas.microsoft.com/office/drawing/2014/main" xmlns="" id="{90DC62F1-E89A-430A-36A8-0EEBCBB23D9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34" name="Oval 366">
                    <a:extLst>
                      <a:ext uri="{FF2B5EF4-FFF2-40B4-BE49-F238E27FC236}">
                        <a16:creationId xmlns:a16="http://schemas.microsoft.com/office/drawing/2014/main" xmlns="" id="{D3A1AA2B-1C6F-8D54-9001-14E18417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35" name="Oval 449">
                    <a:extLst>
                      <a:ext uri="{FF2B5EF4-FFF2-40B4-BE49-F238E27FC236}">
                        <a16:creationId xmlns:a16="http://schemas.microsoft.com/office/drawing/2014/main" xmlns="" id="{0D442C36-4BEF-AB46-1CF7-90C726932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444" name="Group 4443">
              <a:extLst>
                <a:ext uri="{FF2B5EF4-FFF2-40B4-BE49-F238E27FC236}">
                  <a16:creationId xmlns:a16="http://schemas.microsoft.com/office/drawing/2014/main" xmlns="" id="{9D49064F-E428-F467-47FB-200E3E65DAF9}"/>
                </a:ext>
              </a:extLst>
            </p:cNvPr>
            <p:cNvGrpSpPr/>
            <p:nvPr/>
          </p:nvGrpSpPr>
          <p:grpSpPr>
            <a:xfrm>
              <a:off x="49932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45" name="Group 4444">
                <a:extLst>
                  <a:ext uri="{FF2B5EF4-FFF2-40B4-BE49-F238E27FC236}">
                    <a16:creationId xmlns:a16="http://schemas.microsoft.com/office/drawing/2014/main" xmlns="" id="{78C6EC92-02B7-99DE-0FE8-D12382BB5BEB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53" name="Group 4452">
                  <a:extLst>
                    <a:ext uri="{FF2B5EF4-FFF2-40B4-BE49-F238E27FC236}">
                      <a16:creationId xmlns:a16="http://schemas.microsoft.com/office/drawing/2014/main" xmlns="" id="{E6A55DB5-5E06-64E4-7505-E7E82230E8F1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57" name="Straight Connector 4456">
                    <a:extLst>
                      <a:ext uri="{FF2B5EF4-FFF2-40B4-BE49-F238E27FC236}">
                        <a16:creationId xmlns:a16="http://schemas.microsoft.com/office/drawing/2014/main" xmlns="" id="{0B4BDE72-C071-E3D8-F53A-10CFA24234F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8" name="Straight Connector 4457">
                    <a:extLst>
                      <a:ext uri="{FF2B5EF4-FFF2-40B4-BE49-F238E27FC236}">
                        <a16:creationId xmlns:a16="http://schemas.microsoft.com/office/drawing/2014/main" xmlns="" id="{E7A599AA-ECCB-CD6D-8D98-F297B8FC20A9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54" name="Group 4453">
                  <a:extLst>
                    <a:ext uri="{FF2B5EF4-FFF2-40B4-BE49-F238E27FC236}">
                      <a16:creationId xmlns:a16="http://schemas.microsoft.com/office/drawing/2014/main" xmlns="" id="{1A501FF7-5B52-E360-28BC-DCE131EBD2DA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455" name="Oval 395">
                    <a:extLst>
                      <a:ext uri="{FF2B5EF4-FFF2-40B4-BE49-F238E27FC236}">
                        <a16:creationId xmlns:a16="http://schemas.microsoft.com/office/drawing/2014/main" xmlns="" id="{FFF18ED7-D1E1-70E3-41EC-DE2E1DEF00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56" name="Oval 396">
                    <a:extLst>
                      <a:ext uri="{FF2B5EF4-FFF2-40B4-BE49-F238E27FC236}">
                        <a16:creationId xmlns:a16="http://schemas.microsoft.com/office/drawing/2014/main" xmlns="" id="{7290D0A7-C9B0-1ED5-FF64-D45602F73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46" name="Group 4445">
                <a:extLst>
                  <a:ext uri="{FF2B5EF4-FFF2-40B4-BE49-F238E27FC236}">
                    <a16:creationId xmlns:a16="http://schemas.microsoft.com/office/drawing/2014/main" xmlns="" id="{8ADF44CD-5C74-6C82-2488-1C27C71F9127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47" name="Group 4446">
                  <a:extLst>
                    <a:ext uri="{FF2B5EF4-FFF2-40B4-BE49-F238E27FC236}">
                      <a16:creationId xmlns:a16="http://schemas.microsoft.com/office/drawing/2014/main" xmlns="" id="{51680627-E33E-772E-8BFF-ADA966B932C0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51" name="Straight Connector 4450">
                    <a:extLst>
                      <a:ext uri="{FF2B5EF4-FFF2-40B4-BE49-F238E27FC236}">
                        <a16:creationId xmlns:a16="http://schemas.microsoft.com/office/drawing/2014/main" xmlns="" id="{70184C63-C29F-E7F3-427C-AE9C1A184CAB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2" name="Straight Connector 4451">
                    <a:extLst>
                      <a:ext uri="{FF2B5EF4-FFF2-40B4-BE49-F238E27FC236}">
                        <a16:creationId xmlns:a16="http://schemas.microsoft.com/office/drawing/2014/main" xmlns="" id="{3051124C-DD96-0774-1C9F-24FB132DE116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48" name="Group 4447">
                  <a:extLst>
                    <a:ext uri="{FF2B5EF4-FFF2-40B4-BE49-F238E27FC236}">
                      <a16:creationId xmlns:a16="http://schemas.microsoft.com/office/drawing/2014/main" xmlns="" id="{18EB2FE3-B94A-1EAC-14BD-0E3033E6A0A8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49" name="Oval 366">
                    <a:extLst>
                      <a:ext uri="{FF2B5EF4-FFF2-40B4-BE49-F238E27FC236}">
                        <a16:creationId xmlns:a16="http://schemas.microsoft.com/office/drawing/2014/main" xmlns="" id="{3689D916-2324-634D-39BB-2128C9A39D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50" name="Oval 449">
                    <a:extLst>
                      <a:ext uri="{FF2B5EF4-FFF2-40B4-BE49-F238E27FC236}">
                        <a16:creationId xmlns:a16="http://schemas.microsoft.com/office/drawing/2014/main" xmlns="" id="{056CDF9E-CCAC-A056-0F51-55C86C83EA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459" name="Group 4458">
              <a:extLst>
                <a:ext uri="{FF2B5EF4-FFF2-40B4-BE49-F238E27FC236}">
                  <a16:creationId xmlns:a16="http://schemas.microsoft.com/office/drawing/2014/main" xmlns="" id="{A1255856-90DF-0A40-5BE5-79A0C1BFB05F}"/>
                </a:ext>
              </a:extLst>
            </p:cNvPr>
            <p:cNvGrpSpPr/>
            <p:nvPr/>
          </p:nvGrpSpPr>
          <p:grpSpPr>
            <a:xfrm>
              <a:off x="51640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60" name="Group 4459">
                <a:extLst>
                  <a:ext uri="{FF2B5EF4-FFF2-40B4-BE49-F238E27FC236}">
                    <a16:creationId xmlns:a16="http://schemas.microsoft.com/office/drawing/2014/main" xmlns="" id="{07E84C4E-30D8-8784-2865-C2E64452105C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68" name="Group 4467">
                  <a:extLst>
                    <a:ext uri="{FF2B5EF4-FFF2-40B4-BE49-F238E27FC236}">
                      <a16:creationId xmlns:a16="http://schemas.microsoft.com/office/drawing/2014/main" xmlns="" id="{5D0E3D6A-C513-31A1-93F0-4BF6023DCD39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72" name="Straight Connector 4471">
                    <a:extLst>
                      <a:ext uri="{FF2B5EF4-FFF2-40B4-BE49-F238E27FC236}">
                        <a16:creationId xmlns:a16="http://schemas.microsoft.com/office/drawing/2014/main" xmlns="" id="{B414E612-0694-07AE-AC31-259282F9BF3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3" name="Straight Connector 4472">
                    <a:extLst>
                      <a:ext uri="{FF2B5EF4-FFF2-40B4-BE49-F238E27FC236}">
                        <a16:creationId xmlns:a16="http://schemas.microsoft.com/office/drawing/2014/main" xmlns="" id="{2298A899-6626-FC5C-0EFA-BB3AD3422AD2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69" name="Group 4468">
                  <a:extLst>
                    <a:ext uri="{FF2B5EF4-FFF2-40B4-BE49-F238E27FC236}">
                      <a16:creationId xmlns:a16="http://schemas.microsoft.com/office/drawing/2014/main" xmlns="" id="{9E84DBC0-96CC-18D5-E17A-F4E686F15E1B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470" name="Oval 395">
                    <a:extLst>
                      <a:ext uri="{FF2B5EF4-FFF2-40B4-BE49-F238E27FC236}">
                        <a16:creationId xmlns:a16="http://schemas.microsoft.com/office/drawing/2014/main" xmlns="" id="{22BAA257-825B-D63C-4540-6F09F9A439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71" name="Oval 396">
                    <a:extLst>
                      <a:ext uri="{FF2B5EF4-FFF2-40B4-BE49-F238E27FC236}">
                        <a16:creationId xmlns:a16="http://schemas.microsoft.com/office/drawing/2014/main" xmlns="" id="{9DE64A3B-C948-353C-5D66-FCF18B07F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61" name="Group 4460">
                <a:extLst>
                  <a:ext uri="{FF2B5EF4-FFF2-40B4-BE49-F238E27FC236}">
                    <a16:creationId xmlns:a16="http://schemas.microsoft.com/office/drawing/2014/main" xmlns="" id="{E8E3C08F-BDDA-BB9D-55EC-E16A460E3E65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62" name="Group 4461">
                  <a:extLst>
                    <a:ext uri="{FF2B5EF4-FFF2-40B4-BE49-F238E27FC236}">
                      <a16:creationId xmlns:a16="http://schemas.microsoft.com/office/drawing/2014/main" xmlns="" id="{36A13911-9322-F0EA-CDB2-35708741F80C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66" name="Straight Connector 4465">
                    <a:extLst>
                      <a:ext uri="{FF2B5EF4-FFF2-40B4-BE49-F238E27FC236}">
                        <a16:creationId xmlns:a16="http://schemas.microsoft.com/office/drawing/2014/main" xmlns="" id="{64A4F8D1-7FBB-A965-2A6D-F9CF4D041408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7" name="Straight Connector 4466">
                    <a:extLst>
                      <a:ext uri="{FF2B5EF4-FFF2-40B4-BE49-F238E27FC236}">
                        <a16:creationId xmlns:a16="http://schemas.microsoft.com/office/drawing/2014/main" xmlns="" id="{D0BC21E8-0B9B-F868-8AB5-95DA5D004E0D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63" name="Group 4462">
                  <a:extLst>
                    <a:ext uri="{FF2B5EF4-FFF2-40B4-BE49-F238E27FC236}">
                      <a16:creationId xmlns:a16="http://schemas.microsoft.com/office/drawing/2014/main" xmlns="" id="{1BEB7F68-2E25-3E96-9E95-64B766A1A39C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64" name="Oval 366">
                    <a:extLst>
                      <a:ext uri="{FF2B5EF4-FFF2-40B4-BE49-F238E27FC236}">
                        <a16:creationId xmlns:a16="http://schemas.microsoft.com/office/drawing/2014/main" xmlns="" id="{4E4F4DCD-683B-4D8E-066B-D29AF4F94A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65" name="Oval 449">
                    <a:extLst>
                      <a:ext uri="{FF2B5EF4-FFF2-40B4-BE49-F238E27FC236}">
                        <a16:creationId xmlns:a16="http://schemas.microsoft.com/office/drawing/2014/main" xmlns="" id="{0BCEAB87-E854-B7B4-9897-180F05BCC4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474" name="Group 4473">
              <a:extLst>
                <a:ext uri="{FF2B5EF4-FFF2-40B4-BE49-F238E27FC236}">
                  <a16:creationId xmlns:a16="http://schemas.microsoft.com/office/drawing/2014/main" xmlns="" id="{DBE5F90B-A9E9-5336-46C8-6340067DB559}"/>
                </a:ext>
              </a:extLst>
            </p:cNvPr>
            <p:cNvGrpSpPr/>
            <p:nvPr/>
          </p:nvGrpSpPr>
          <p:grpSpPr>
            <a:xfrm>
              <a:off x="53348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75" name="Group 4474">
                <a:extLst>
                  <a:ext uri="{FF2B5EF4-FFF2-40B4-BE49-F238E27FC236}">
                    <a16:creationId xmlns:a16="http://schemas.microsoft.com/office/drawing/2014/main" xmlns="" id="{D6B75254-1D1D-BF36-C314-7FB9EC1CBB85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83" name="Group 4482">
                  <a:extLst>
                    <a:ext uri="{FF2B5EF4-FFF2-40B4-BE49-F238E27FC236}">
                      <a16:creationId xmlns:a16="http://schemas.microsoft.com/office/drawing/2014/main" xmlns="" id="{DA041508-C882-86D2-A5DD-EE75BAED675D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87" name="Straight Connector 4486">
                    <a:extLst>
                      <a:ext uri="{FF2B5EF4-FFF2-40B4-BE49-F238E27FC236}">
                        <a16:creationId xmlns:a16="http://schemas.microsoft.com/office/drawing/2014/main" xmlns="" id="{51E86B25-82CC-0E04-D6F8-35D5A1579F0F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8" name="Straight Connector 4487">
                    <a:extLst>
                      <a:ext uri="{FF2B5EF4-FFF2-40B4-BE49-F238E27FC236}">
                        <a16:creationId xmlns:a16="http://schemas.microsoft.com/office/drawing/2014/main" xmlns="" id="{2D5D0ECD-FB57-A818-98CA-26402C7ECCC2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84" name="Group 4483">
                  <a:extLst>
                    <a:ext uri="{FF2B5EF4-FFF2-40B4-BE49-F238E27FC236}">
                      <a16:creationId xmlns:a16="http://schemas.microsoft.com/office/drawing/2014/main" xmlns="" id="{B540A8E3-9B0C-5D49-6B11-512FFCF453C4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485" name="Oval 395">
                    <a:extLst>
                      <a:ext uri="{FF2B5EF4-FFF2-40B4-BE49-F238E27FC236}">
                        <a16:creationId xmlns:a16="http://schemas.microsoft.com/office/drawing/2014/main" xmlns="" id="{BF3B91E6-C54B-42B0-DAC3-F169F1A9A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86" name="Oval 396">
                    <a:extLst>
                      <a:ext uri="{FF2B5EF4-FFF2-40B4-BE49-F238E27FC236}">
                        <a16:creationId xmlns:a16="http://schemas.microsoft.com/office/drawing/2014/main" xmlns="" id="{84FFF5FC-439C-8979-A986-B41F4BCD8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76" name="Group 4475">
                <a:extLst>
                  <a:ext uri="{FF2B5EF4-FFF2-40B4-BE49-F238E27FC236}">
                    <a16:creationId xmlns:a16="http://schemas.microsoft.com/office/drawing/2014/main" xmlns="" id="{4148D394-AFD1-28AB-E100-4960D2BA8044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77" name="Group 4476">
                  <a:extLst>
                    <a:ext uri="{FF2B5EF4-FFF2-40B4-BE49-F238E27FC236}">
                      <a16:creationId xmlns:a16="http://schemas.microsoft.com/office/drawing/2014/main" xmlns="" id="{C783539E-E1CE-5C99-093F-DB76C8E96519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81" name="Straight Connector 4480">
                    <a:extLst>
                      <a:ext uri="{FF2B5EF4-FFF2-40B4-BE49-F238E27FC236}">
                        <a16:creationId xmlns:a16="http://schemas.microsoft.com/office/drawing/2014/main" xmlns="" id="{CCECC4F0-D31B-56F8-41A6-9CC99E590828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2" name="Straight Connector 4481">
                    <a:extLst>
                      <a:ext uri="{FF2B5EF4-FFF2-40B4-BE49-F238E27FC236}">
                        <a16:creationId xmlns:a16="http://schemas.microsoft.com/office/drawing/2014/main" xmlns="" id="{4E2EE080-C7BB-BBEE-8139-D8C7A44C769D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78" name="Group 4477">
                  <a:extLst>
                    <a:ext uri="{FF2B5EF4-FFF2-40B4-BE49-F238E27FC236}">
                      <a16:creationId xmlns:a16="http://schemas.microsoft.com/office/drawing/2014/main" xmlns="" id="{09E608EE-6420-966D-EC15-0DF2A8B8B081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79" name="Oval 366">
                    <a:extLst>
                      <a:ext uri="{FF2B5EF4-FFF2-40B4-BE49-F238E27FC236}">
                        <a16:creationId xmlns:a16="http://schemas.microsoft.com/office/drawing/2014/main" xmlns="" id="{DB67082C-C38A-295B-5055-CEC2D28A0E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80" name="Oval 449">
                    <a:extLst>
                      <a:ext uri="{FF2B5EF4-FFF2-40B4-BE49-F238E27FC236}">
                        <a16:creationId xmlns:a16="http://schemas.microsoft.com/office/drawing/2014/main" xmlns="" id="{9A297CF9-12C6-2407-FE73-13B4052939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489" name="Group 4488">
              <a:extLst>
                <a:ext uri="{FF2B5EF4-FFF2-40B4-BE49-F238E27FC236}">
                  <a16:creationId xmlns:a16="http://schemas.microsoft.com/office/drawing/2014/main" xmlns="" id="{43E79CE6-6254-28F8-57DF-17AD903B1F9F}"/>
                </a:ext>
              </a:extLst>
            </p:cNvPr>
            <p:cNvGrpSpPr/>
            <p:nvPr/>
          </p:nvGrpSpPr>
          <p:grpSpPr>
            <a:xfrm>
              <a:off x="55056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490" name="Group 4489">
                <a:extLst>
                  <a:ext uri="{FF2B5EF4-FFF2-40B4-BE49-F238E27FC236}">
                    <a16:creationId xmlns:a16="http://schemas.microsoft.com/office/drawing/2014/main" xmlns="" id="{DBA356DC-19B2-5B27-89FB-05815724DA9A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498" name="Group 4497">
                  <a:extLst>
                    <a:ext uri="{FF2B5EF4-FFF2-40B4-BE49-F238E27FC236}">
                      <a16:creationId xmlns:a16="http://schemas.microsoft.com/office/drawing/2014/main" xmlns="" id="{02105984-1A62-88AB-0909-B3FA2ED48606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02" name="Straight Connector 4501">
                    <a:extLst>
                      <a:ext uri="{FF2B5EF4-FFF2-40B4-BE49-F238E27FC236}">
                        <a16:creationId xmlns:a16="http://schemas.microsoft.com/office/drawing/2014/main" xmlns="" id="{80C1B854-DB4F-7EE6-2E41-C9F40016B7F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3" name="Straight Connector 4502">
                    <a:extLst>
                      <a:ext uri="{FF2B5EF4-FFF2-40B4-BE49-F238E27FC236}">
                        <a16:creationId xmlns:a16="http://schemas.microsoft.com/office/drawing/2014/main" xmlns="" id="{6620D583-51E2-F2CC-D7AF-A3FFD7858EB3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9" name="Group 4498">
                  <a:extLst>
                    <a:ext uri="{FF2B5EF4-FFF2-40B4-BE49-F238E27FC236}">
                      <a16:creationId xmlns:a16="http://schemas.microsoft.com/office/drawing/2014/main" xmlns="" id="{EBDD8A01-C7F2-AA83-B36D-33222DCBD788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00" name="Oval 395">
                    <a:extLst>
                      <a:ext uri="{FF2B5EF4-FFF2-40B4-BE49-F238E27FC236}">
                        <a16:creationId xmlns:a16="http://schemas.microsoft.com/office/drawing/2014/main" xmlns="" id="{50879FE6-21E5-0904-7BBB-340226670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1" name="Oval 396">
                    <a:extLst>
                      <a:ext uri="{FF2B5EF4-FFF2-40B4-BE49-F238E27FC236}">
                        <a16:creationId xmlns:a16="http://schemas.microsoft.com/office/drawing/2014/main" xmlns="" id="{D905A04D-49B2-27F5-5696-BD13CAA5B9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491" name="Group 4490">
                <a:extLst>
                  <a:ext uri="{FF2B5EF4-FFF2-40B4-BE49-F238E27FC236}">
                    <a16:creationId xmlns:a16="http://schemas.microsoft.com/office/drawing/2014/main" xmlns="" id="{B72EAEAB-2F60-75D8-8A8F-31B751D6EEA7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492" name="Group 4491">
                  <a:extLst>
                    <a:ext uri="{FF2B5EF4-FFF2-40B4-BE49-F238E27FC236}">
                      <a16:creationId xmlns:a16="http://schemas.microsoft.com/office/drawing/2014/main" xmlns="" id="{0B0D9A76-1A12-F43E-2662-726B1A0915C8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496" name="Straight Connector 4495">
                    <a:extLst>
                      <a:ext uri="{FF2B5EF4-FFF2-40B4-BE49-F238E27FC236}">
                        <a16:creationId xmlns:a16="http://schemas.microsoft.com/office/drawing/2014/main" xmlns="" id="{3FB7DEAC-5353-32A1-8644-88F9CEB5A60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7" name="Straight Connector 4496">
                    <a:extLst>
                      <a:ext uri="{FF2B5EF4-FFF2-40B4-BE49-F238E27FC236}">
                        <a16:creationId xmlns:a16="http://schemas.microsoft.com/office/drawing/2014/main" xmlns="" id="{89412443-9888-1C43-88F8-513047CD0CD4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3" name="Group 4492">
                  <a:extLst>
                    <a:ext uri="{FF2B5EF4-FFF2-40B4-BE49-F238E27FC236}">
                      <a16:creationId xmlns:a16="http://schemas.microsoft.com/office/drawing/2014/main" xmlns="" id="{EC9BF9FA-AA71-883D-7DDB-4C88AA7D441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494" name="Oval 366">
                    <a:extLst>
                      <a:ext uri="{FF2B5EF4-FFF2-40B4-BE49-F238E27FC236}">
                        <a16:creationId xmlns:a16="http://schemas.microsoft.com/office/drawing/2014/main" xmlns="" id="{B62C8845-93CD-A2B9-0EB2-76FF768600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5" name="Oval 449">
                    <a:extLst>
                      <a:ext uri="{FF2B5EF4-FFF2-40B4-BE49-F238E27FC236}">
                        <a16:creationId xmlns:a16="http://schemas.microsoft.com/office/drawing/2014/main" xmlns="" id="{0BB0B0CD-88AD-F95F-E4BB-6CA791FD5E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04" name="Group 4503">
              <a:extLst>
                <a:ext uri="{FF2B5EF4-FFF2-40B4-BE49-F238E27FC236}">
                  <a16:creationId xmlns:a16="http://schemas.microsoft.com/office/drawing/2014/main" xmlns="" id="{88B4AFBB-2257-F52F-5966-01DD3129CF4D}"/>
                </a:ext>
              </a:extLst>
            </p:cNvPr>
            <p:cNvGrpSpPr/>
            <p:nvPr/>
          </p:nvGrpSpPr>
          <p:grpSpPr>
            <a:xfrm>
              <a:off x="56763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05" name="Group 4504">
                <a:extLst>
                  <a:ext uri="{FF2B5EF4-FFF2-40B4-BE49-F238E27FC236}">
                    <a16:creationId xmlns:a16="http://schemas.microsoft.com/office/drawing/2014/main" xmlns="" id="{C4FC4594-DD4B-1307-502D-9721D59D1032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513" name="Group 4512">
                  <a:extLst>
                    <a:ext uri="{FF2B5EF4-FFF2-40B4-BE49-F238E27FC236}">
                      <a16:creationId xmlns:a16="http://schemas.microsoft.com/office/drawing/2014/main" xmlns="" id="{287D1F30-B197-E0B8-9202-55C8519430AF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17" name="Straight Connector 4516">
                    <a:extLst>
                      <a:ext uri="{FF2B5EF4-FFF2-40B4-BE49-F238E27FC236}">
                        <a16:creationId xmlns:a16="http://schemas.microsoft.com/office/drawing/2014/main" xmlns="" id="{A764B87D-1FED-F4FD-C595-0DF688815C1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8" name="Straight Connector 4517">
                    <a:extLst>
                      <a:ext uri="{FF2B5EF4-FFF2-40B4-BE49-F238E27FC236}">
                        <a16:creationId xmlns:a16="http://schemas.microsoft.com/office/drawing/2014/main" xmlns="" id="{CD6C5431-D6DD-FE1B-829E-6F3194D2F294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14" name="Group 4513">
                  <a:extLst>
                    <a:ext uri="{FF2B5EF4-FFF2-40B4-BE49-F238E27FC236}">
                      <a16:creationId xmlns:a16="http://schemas.microsoft.com/office/drawing/2014/main" xmlns="" id="{A91BDCD9-6354-82F7-60A5-142BBD208A34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15" name="Oval 395">
                    <a:extLst>
                      <a:ext uri="{FF2B5EF4-FFF2-40B4-BE49-F238E27FC236}">
                        <a16:creationId xmlns:a16="http://schemas.microsoft.com/office/drawing/2014/main" xmlns="" id="{DF0215ED-8850-957D-194E-7CCC567769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6" name="Oval 396">
                    <a:extLst>
                      <a:ext uri="{FF2B5EF4-FFF2-40B4-BE49-F238E27FC236}">
                        <a16:creationId xmlns:a16="http://schemas.microsoft.com/office/drawing/2014/main" xmlns="" id="{5026C470-64AD-FEEB-14E4-5586BA2D37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06" name="Group 4505">
                <a:extLst>
                  <a:ext uri="{FF2B5EF4-FFF2-40B4-BE49-F238E27FC236}">
                    <a16:creationId xmlns:a16="http://schemas.microsoft.com/office/drawing/2014/main" xmlns="" id="{79E2420C-5766-47C3-B9C3-CA85756B6940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07" name="Group 4506">
                  <a:extLst>
                    <a:ext uri="{FF2B5EF4-FFF2-40B4-BE49-F238E27FC236}">
                      <a16:creationId xmlns:a16="http://schemas.microsoft.com/office/drawing/2014/main" xmlns="" id="{C29AFEE6-8C5C-F539-BD12-32C11FBB9C1A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11" name="Straight Connector 4510">
                    <a:extLst>
                      <a:ext uri="{FF2B5EF4-FFF2-40B4-BE49-F238E27FC236}">
                        <a16:creationId xmlns:a16="http://schemas.microsoft.com/office/drawing/2014/main" xmlns="" id="{50A151C3-31D2-2394-7FC7-4BC08F67CB4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2" name="Straight Connector 4511">
                    <a:extLst>
                      <a:ext uri="{FF2B5EF4-FFF2-40B4-BE49-F238E27FC236}">
                        <a16:creationId xmlns:a16="http://schemas.microsoft.com/office/drawing/2014/main" xmlns="" id="{3B7E785E-8B57-94BE-A7AF-EF55E35A51D6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08" name="Group 4507">
                  <a:extLst>
                    <a:ext uri="{FF2B5EF4-FFF2-40B4-BE49-F238E27FC236}">
                      <a16:creationId xmlns:a16="http://schemas.microsoft.com/office/drawing/2014/main" xmlns="" id="{283FF3D4-2C8E-79F8-5713-5D27280B0761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09" name="Oval 366">
                    <a:extLst>
                      <a:ext uri="{FF2B5EF4-FFF2-40B4-BE49-F238E27FC236}">
                        <a16:creationId xmlns:a16="http://schemas.microsoft.com/office/drawing/2014/main" xmlns="" id="{F086ABC2-D2D7-8527-7BA2-6B86E2F36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0" name="Oval 449">
                    <a:extLst>
                      <a:ext uri="{FF2B5EF4-FFF2-40B4-BE49-F238E27FC236}">
                        <a16:creationId xmlns:a16="http://schemas.microsoft.com/office/drawing/2014/main" xmlns="" id="{71C4FB6D-5324-4844-FD49-AAB284B8EC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19" name="Group 4518">
              <a:extLst>
                <a:ext uri="{FF2B5EF4-FFF2-40B4-BE49-F238E27FC236}">
                  <a16:creationId xmlns:a16="http://schemas.microsoft.com/office/drawing/2014/main" xmlns="" id="{4E178C5F-9ABE-857A-A1C8-C78700E6F86B}"/>
                </a:ext>
              </a:extLst>
            </p:cNvPr>
            <p:cNvGrpSpPr/>
            <p:nvPr/>
          </p:nvGrpSpPr>
          <p:grpSpPr>
            <a:xfrm>
              <a:off x="58471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20" name="Group 4519">
                <a:extLst>
                  <a:ext uri="{FF2B5EF4-FFF2-40B4-BE49-F238E27FC236}">
                    <a16:creationId xmlns:a16="http://schemas.microsoft.com/office/drawing/2014/main" xmlns="" id="{ABFDA9F3-11E4-1698-ECDD-995A23F6E87A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528" name="Group 4527">
                  <a:extLst>
                    <a:ext uri="{FF2B5EF4-FFF2-40B4-BE49-F238E27FC236}">
                      <a16:creationId xmlns:a16="http://schemas.microsoft.com/office/drawing/2014/main" xmlns="" id="{89F04CF5-642C-831F-6167-E192409BBA78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32" name="Straight Connector 4531">
                    <a:extLst>
                      <a:ext uri="{FF2B5EF4-FFF2-40B4-BE49-F238E27FC236}">
                        <a16:creationId xmlns:a16="http://schemas.microsoft.com/office/drawing/2014/main" xmlns="" id="{ED9B4FC8-0480-CF36-6F8D-A8343F49055E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3" name="Straight Connector 4532">
                    <a:extLst>
                      <a:ext uri="{FF2B5EF4-FFF2-40B4-BE49-F238E27FC236}">
                        <a16:creationId xmlns:a16="http://schemas.microsoft.com/office/drawing/2014/main" xmlns="" id="{39520CAF-B57D-C3A7-93A0-3E9DFFFDCD0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29" name="Group 4528">
                  <a:extLst>
                    <a:ext uri="{FF2B5EF4-FFF2-40B4-BE49-F238E27FC236}">
                      <a16:creationId xmlns:a16="http://schemas.microsoft.com/office/drawing/2014/main" xmlns="" id="{E750466F-5099-85AD-FFEA-2AB91AB5A9F5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30" name="Oval 395">
                    <a:extLst>
                      <a:ext uri="{FF2B5EF4-FFF2-40B4-BE49-F238E27FC236}">
                        <a16:creationId xmlns:a16="http://schemas.microsoft.com/office/drawing/2014/main" xmlns="" id="{2FBFDAE8-1334-FC3E-9966-E97D9B6D39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31" name="Oval 396">
                    <a:extLst>
                      <a:ext uri="{FF2B5EF4-FFF2-40B4-BE49-F238E27FC236}">
                        <a16:creationId xmlns:a16="http://schemas.microsoft.com/office/drawing/2014/main" xmlns="" id="{2D0CCA0F-1988-38B1-E417-F7F82DA098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21" name="Group 4520">
                <a:extLst>
                  <a:ext uri="{FF2B5EF4-FFF2-40B4-BE49-F238E27FC236}">
                    <a16:creationId xmlns:a16="http://schemas.microsoft.com/office/drawing/2014/main" xmlns="" id="{3D31C70E-4DC0-C8D0-EF6C-59104B5D199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22" name="Group 4521">
                  <a:extLst>
                    <a:ext uri="{FF2B5EF4-FFF2-40B4-BE49-F238E27FC236}">
                      <a16:creationId xmlns:a16="http://schemas.microsoft.com/office/drawing/2014/main" xmlns="" id="{A47A9FD8-AD38-903D-F644-A367EDCF91A8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26" name="Straight Connector 4525">
                    <a:extLst>
                      <a:ext uri="{FF2B5EF4-FFF2-40B4-BE49-F238E27FC236}">
                        <a16:creationId xmlns:a16="http://schemas.microsoft.com/office/drawing/2014/main" xmlns="" id="{FC23E32B-EE04-FA8C-538E-391D66C710CF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7" name="Straight Connector 4526">
                    <a:extLst>
                      <a:ext uri="{FF2B5EF4-FFF2-40B4-BE49-F238E27FC236}">
                        <a16:creationId xmlns:a16="http://schemas.microsoft.com/office/drawing/2014/main" xmlns="" id="{DD6D5368-E7C9-F878-1110-53C24B86895F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23" name="Group 4522">
                  <a:extLst>
                    <a:ext uri="{FF2B5EF4-FFF2-40B4-BE49-F238E27FC236}">
                      <a16:creationId xmlns:a16="http://schemas.microsoft.com/office/drawing/2014/main" xmlns="" id="{2010D344-6955-C09D-6691-E5FA97887D14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24" name="Oval 366">
                    <a:extLst>
                      <a:ext uri="{FF2B5EF4-FFF2-40B4-BE49-F238E27FC236}">
                        <a16:creationId xmlns:a16="http://schemas.microsoft.com/office/drawing/2014/main" xmlns="" id="{1276BF7B-0DA1-58B6-F8B5-A5027B461D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25" name="Oval 449">
                    <a:extLst>
                      <a:ext uri="{FF2B5EF4-FFF2-40B4-BE49-F238E27FC236}">
                        <a16:creationId xmlns:a16="http://schemas.microsoft.com/office/drawing/2014/main" xmlns="" id="{370F50F2-B76E-126D-DFDB-DFE3DA028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34" name="Group 4533">
              <a:extLst>
                <a:ext uri="{FF2B5EF4-FFF2-40B4-BE49-F238E27FC236}">
                  <a16:creationId xmlns:a16="http://schemas.microsoft.com/office/drawing/2014/main" xmlns="" id="{AA768663-A94F-2D4E-1615-572D161844E1}"/>
                </a:ext>
              </a:extLst>
            </p:cNvPr>
            <p:cNvGrpSpPr/>
            <p:nvPr/>
          </p:nvGrpSpPr>
          <p:grpSpPr>
            <a:xfrm>
              <a:off x="60179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35" name="Group 4534">
                <a:extLst>
                  <a:ext uri="{FF2B5EF4-FFF2-40B4-BE49-F238E27FC236}">
                    <a16:creationId xmlns:a16="http://schemas.microsoft.com/office/drawing/2014/main" xmlns="" id="{44DD9B1E-2ADA-C7DB-76E1-97661B41969B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543" name="Group 4542">
                  <a:extLst>
                    <a:ext uri="{FF2B5EF4-FFF2-40B4-BE49-F238E27FC236}">
                      <a16:creationId xmlns:a16="http://schemas.microsoft.com/office/drawing/2014/main" xmlns="" id="{280E5E14-7E39-DC6D-C764-373DFFA2FAA7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47" name="Straight Connector 4546">
                    <a:extLst>
                      <a:ext uri="{FF2B5EF4-FFF2-40B4-BE49-F238E27FC236}">
                        <a16:creationId xmlns:a16="http://schemas.microsoft.com/office/drawing/2014/main" xmlns="" id="{8464030C-D8C9-7405-32C0-D418456B0E6F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8" name="Straight Connector 4547">
                    <a:extLst>
                      <a:ext uri="{FF2B5EF4-FFF2-40B4-BE49-F238E27FC236}">
                        <a16:creationId xmlns:a16="http://schemas.microsoft.com/office/drawing/2014/main" xmlns="" id="{0F516FCF-7EE4-F48B-E30C-4ECE89914F40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44" name="Group 4543">
                  <a:extLst>
                    <a:ext uri="{FF2B5EF4-FFF2-40B4-BE49-F238E27FC236}">
                      <a16:creationId xmlns:a16="http://schemas.microsoft.com/office/drawing/2014/main" xmlns="" id="{1C7FD55B-1CD1-7358-BE29-B89CBEDFC470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45" name="Oval 395">
                    <a:extLst>
                      <a:ext uri="{FF2B5EF4-FFF2-40B4-BE49-F238E27FC236}">
                        <a16:creationId xmlns:a16="http://schemas.microsoft.com/office/drawing/2014/main" xmlns="" id="{CB0B4E10-0892-2C27-8E1F-FF5766760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6" name="Oval 396">
                    <a:extLst>
                      <a:ext uri="{FF2B5EF4-FFF2-40B4-BE49-F238E27FC236}">
                        <a16:creationId xmlns:a16="http://schemas.microsoft.com/office/drawing/2014/main" xmlns="" id="{BB85750C-C2E4-81A4-67D0-8111D1D64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36" name="Group 4535">
                <a:extLst>
                  <a:ext uri="{FF2B5EF4-FFF2-40B4-BE49-F238E27FC236}">
                    <a16:creationId xmlns:a16="http://schemas.microsoft.com/office/drawing/2014/main" xmlns="" id="{7E2C5570-A85D-858B-BB08-C5889BCB54A0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37" name="Group 4536">
                  <a:extLst>
                    <a:ext uri="{FF2B5EF4-FFF2-40B4-BE49-F238E27FC236}">
                      <a16:creationId xmlns:a16="http://schemas.microsoft.com/office/drawing/2014/main" xmlns="" id="{8A7B7079-CAAC-8A1E-576C-97092E947478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41" name="Straight Connector 4540">
                    <a:extLst>
                      <a:ext uri="{FF2B5EF4-FFF2-40B4-BE49-F238E27FC236}">
                        <a16:creationId xmlns:a16="http://schemas.microsoft.com/office/drawing/2014/main" xmlns="" id="{C3D42F9B-384C-6E2C-2729-B48FBA8FCA6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2" name="Straight Connector 4541">
                    <a:extLst>
                      <a:ext uri="{FF2B5EF4-FFF2-40B4-BE49-F238E27FC236}">
                        <a16:creationId xmlns:a16="http://schemas.microsoft.com/office/drawing/2014/main" xmlns="" id="{B36C61C2-423D-FA6C-A560-0A79BF7BEC1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38" name="Group 4537">
                  <a:extLst>
                    <a:ext uri="{FF2B5EF4-FFF2-40B4-BE49-F238E27FC236}">
                      <a16:creationId xmlns:a16="http://schemas.microsoft.com/office/drawing/2014/main" xmlns="" id="{00EF298F-3B29-02EA-59B8-F8EAE1C53EAA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39" name="Oval 366">
                    <a:extLst>
                      <a:ext uri="{FF2B5EF4-FFF2-40B4-BE49-F238E27FC236}">
                        <a16:creationId xmlns:a16="http://schemas.microsoft.com/office/drawing/2014/main" xmlns="" id="{56998658-B3BC-D853-30D6-9F6BCC3BC4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0" name="Oval 449">
                    <a:extLst>
                      <a:ext uri="{FF2B5EF4-FFF2-40B4-BE49-F238E27FC236}">
                        <a16:creationId xmlns:a16="http://schemas.microsoft.com/office/drawing/2014/main" xmlns="" id="{57AD7696-88C0-3D59-75B1-D612161CF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49" name="Group 4548">
              <a:extLst>
                <a:ext uri="{FF2B5EF4-FFF2-40B4-BE49-F238E27FC236}">
                  <a16:creationId xmlns:a16="http://schemas.microsoft.com/office/drawing/2014/main" xmlns="" id="{CF5B5F40-2C06-F55E-FF48-EF4683B5B6F8}"/>
                </a:ext>
              </a:extLst>
            </p:cNvPr>
            <p:cNvGrpSpPr/>
            <p:nvPr/>
          </p:nvGrpSpPr>
          <p:grpSpPr>
            <a:xfrm>
              <a:off x="61887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50" name="Group 4549">
                <a:extLst>
                  <a:ext uri="{FF2B5EF4-FFF2-40B4-BE49-F238E27FC236}">
                    <a16:creationId xmlns:a16="http://schemas.microsoft.com/office/drawing/2014/main" xmlns="" id="{74D38117-D1B4-1EC7-C8F1-2F8748AFFAD5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558" name="Group 4557">
                  <a:extLst>
                    <a:ext uri="{FF2B5EF4-FFF2-40B4-BE49-F238E27FC236}">
                      <a16:creationId xmlns:a16="http://schemas.microsoft.com/office/drawing/2014/main" xmlns="" id="{304AC9B8-5926-74F3-ED67-8BFD25742AD3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62" name="Straight Connector 4561">
                    <a:extLst>
                      <a:ext uri="{FF2B5EF4-FFF2-40B4-BE49-F238E27FC236}">
                        <a16:creationId xmlns:a16="http://schemas.microsoft.com/office/drawing/2014/main" xmlns="" id="{A36868EC-F092-8290-CEAB-3584B7983B90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3" name="Straight Connector 4562">
                    <a:extLst>
                      <a:ext uri="{FF2B5EF4-FFF2-40B4-BE49-F238E27FC236}">
                        <a16:creationId xmlns:a16="http://schemas.microsoft.com/office/drawing/2014/main" xmlns="" id="{3D0F1A11-8E44-637D-5751-4F59E7EB916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59" name="Group 4558">
                  <a:extLst>
                    <a:ext uri="{FF2B5EF4-FFF2-40B4-BE49-F238E27FC236}">
                      <a16:creationId xmlns:a16="http://schemas.microsoft.com/office/drawing/2014/main" xmlns="" id="{D656B2A4-50A4-0B03-9965-6C84F71387D0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60" name="Oval 395">
                    <a:extLst>
                      <a:ext uri="{FF2B5EF4-FFF2-40B4-BE49-F238E27FC236}">
                        <a16:creationId xmlns:a16="http://schemas.microsoft.com/office/drawing/2014/main" xmlns="" id="{EBD72930-7622-EDE0-0D83-A34D159B54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61" name="Oval 396">
                    <a:extLst>
                      <a:ext uri="{FF2B5EF4-FFF2-40B4-BE49-F238E27FC236}">
                        <a16:creationId xmlns:a16="http://schemas.microsoft.com/office/drawing/2014/main" xmlns="" id="{E1763A3F-5C17-7153-9851-8BC5C60673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51" name="Group 4550">
                <a:extLst>
                  <a:ext uri="{FF2B5EF4-FFF2-40B4-BE49-F238E27FC236}">
                    <a16:creationId xmlns:a16="http://schemas.microsoft.com/office/drawing/2014/main" xmlns="" id="{4BD66DE4-0C95-4A48-2BED-142A908EA2BF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52" name="Group 4551">
                  <a:extLst>
                    <a:ext uri="{FF2B5EF4-FFF2-40B4-BE49-F238E27FC236}">
                      <a16:creationId xmlns:a16="http://schemas.microsoft.com/office/drawing/2014/main" xmlns="" id="{2F0DEC89-C476-D823-1D8B-495DF3621FA9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56" name="Straight Connector 4555">
                    <a:extLst>
                      <a:ext uri="{FF2B5EF4-FFF2-40B4-BE49-F238E27FC236}">
                        <a16:creationId xmlns:a16="http://schemas.microsoft.com/office/drawing/2014/main" xmlns="" id="{EC8C41FB-4658-4ED7-54B7-60A9D8ACA04C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7" name="Straight Connector 4556">
                    <a:extLst>
                      <a:ext uri="{FF2B5EF4-FFF2-40B4-BE49-F238E27FC236}">
                        <a16:creationId xmlns:a16="http://schemas.microsoft.com/office/drawing/2014/main" xmlns="" id="{1AF2D728-1235-590B-52AA-C06E67505ED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53" name="Group 4552">
                  <a:extLst>
                    <a:ext uri="{FF2B5EF4-FFF2-40B4-BE49-F238E27FC236}">
                      <a16:creationId xmlns:a16="http://schemas.microsoft.com/office/drawing/2014/main" xmlns="" id="{FBB4890E-F974-4321-5D4B-03CDC698AA72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54" name="Oval 366">
                    <a:extLst>
                      <a:ext uri="{FF2B5EF4-FFF2-40B4-BE49-F238E27FC236}">
                        <a16:creationId xmlns:a16="http://schemas.microsoft.com/office/drawing/2014/main" xmlns="" id="{B719F085-0272-9DA3-55DE-F47E925F74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55" name="Oval 449">
                    <a:extLst>
                      <a:ext uri="{FF2B5EF4-FFF2-40B4-BE49-F238E27FC236}">
                        <a16:creationId xmlns:a16="http://schemas.microsoft.com/office/drawing/2014/main" xmlns="" id="{FE84B824-B253-7027-25CC-906224BAB0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64" name="Group 4563">
              <a:extLst>
                <a:ext uri="{FF2B5EF4-FFF2-40B4-BE49-F238E27FC236}">
                  <a16:creationId xmlns:a16="http://schemas.microsoft.com/office/drawing/2014/main" xmlns="" id="{E85ACA21-77DA-D084-1E2C-00975B066140}"/>
                </a:ext>
              </a:extLst>
            </p:cNvPr>
            <p:cNvGrpSpPr/>
            <p:nvPr/>
          </p:nvGrpSpPr>
          <p:grpSpPr>
            <a:xfrm>
              <a:off x="63594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65" name="Group 4564">
                <a:extLst>
                  <a:ext uri="{FF2B5EF4-FFF2-40B4-BE49-F238E27FC236}">
                    <a16:creationId xmlns:a16="http://schemas.microsoft.com/office/drawing/2014/main" xmlns="" id="{4AE576A4-113E-01FF-75F6-27D8591999B3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573" name="Group 4572">
                  <a:extLst>
                    <a:ext uri="{FF2B5EF4-FFF2-40B4-BE49-F238E27FC236}">
                      <a16:creationId xmlns:a16="http://schemas.microsoft.com/office/drawing/2014/main" xmlns="" id="{EDC78D01-0B72-937A-B143-8B3BDF09E05B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77" name="Straight Connector 4576">
                    <a:extLst>
                      <a:ext uri="{FF2B5EF4-FFF2-40B4-BE49-F238E27FC236}">
                        <a16:creationId xmlns:a16="http://schemas.microsoft.com/office/drawing/2014/main" xmlns="" id="{78F81CF2-2988-F2E9-D1D8-657A783252B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8" name="Straight Connector 4577">
                    <a:extLst>
                      <a:ext uri="{FF2B5EF4-FFF2-40B4-BE49-F238E27FC236}">
                        <a16:creationId xmlns:a16="http://schemas.microsoft.com/office/drawing/2014/main" xmlns="" id="{1FE91CA4-1527-21FF-0FBE-51226D5B0AB0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74" name="Group 4573">
                  <a:extLst>
                    <a:ext uri="{FF2B5EF4-FFF2-40B4-BE49-F238E27FC236}">
                      <a16:creationId xmlns:a16="http://schemas.microsoft.com/office/drawing/2014/main" xmlns="" id="{9794F30E-E03F-ABA0-A29D-1A4255D62D2A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75" name="Oval 395">
                    <a:extLst>
                      <a:ext uri="{FF2B5EF4-FFF2-40B4-BE49-F238E27FC236}">
                        <a16:creationId xmlns:a16="http://schemas.microsoft.com/office/drawing/2014/main" xmlns="" id="{550250B5-3A33-81D2-127E-42E2713D32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76" name="Oval 396">
                    <a:extLst>
                      <a:ext uri="{FF2B5EF4-FFF2-40B4-BE49-F238E27FC236}">
                        <a16:creationId xmlns:a16="http://schemas.microsoft.com/office/drawing/2014/main" xmlns="" id="{BDE339D7-A2AD-A108-90C8-F22CCBAD02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66" name="Group 4565">
                <a:extLst>
                  <a:ext uri="{FF2B5EF4-FFF2-40B4-BE49-F238E27FC236}">
                    <a16:creationId xmlns:a16="http://schemas.microsoft.com/office/drawing/2014/main" xmlns="" id="{84730478-AD8D-DA4C-5B85-BD179A979E73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67" name="Group 4566">
                  <a:extLst>
                    <a:ext uri="{FF2B5EF4-FFF2-40B4-BE49-F238E27FC236}">
                      <a16:creationId xmlns:a16="http://schemas.microsoft.com/office/drawing/2014/main" xmlns="" id="{D67681B3-FD33-978E-2089-BC8783627139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71" name="Straight Connector 4570">
                    <a:extLst>
                      <a:ext uri="{FF2B5EF4-FFF2-40B4-BE49-F238E27FC236}">
                        <a16:creationId xmlns:a16="http://schemas.microsoft.com/office/drawing/2014/main" xmlns="" id="{69852FA9-7394-BCF0-183B-155ECA11BB0A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2" name="Straight Connector 4571">
                    <a:extLst>
                      <a:ext uri="{FF2B5EF4-FFF2-40B4-BE49-F238E27FC236}">
                        <a16:creationId xmlns:a16="http://schemas.microsoft.com/office/drawing/2014/main" xmlns="" id="{23F37E59-8129-EC00-24CD-B462AB530F26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68" name="Group 4567">
                  <a:extLst>
                    <a:ext uri="{FF2B5EF4-FFF2-40B4-BE49-F238E27FC236}">
                      <a16:creationId xmlns:a16="http://schemas.microsoft.com/office/drawing/2014/main" xmlns="" id="{85F35785-7EAA-7466-1561-F9D4AE34050F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69" name="Oval 366">
                    <a:extLst>
                      <a:ext uri="{FF2B5EF4-FFF2-40B4-BE49-F238E27FC236}">
                        <a16:creationId xmlns:a16="http://schemas.microsoft.com/office/drawing/2014/main" xmlns="" id="{84B972BE-5928-F847-5920-569567E2F8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70" name="Oval 449">
                    <a:extLst>
                      <a:ext uri="{FF2B5EF4-FFF2-40B4-BE49-F238E27FC236}">
                        <a16:creationId xmlns:a16="http://schemas.microsoft.com/office/drawing/2014/main" xmlns="" id="{B540AEEA-B789-47A4-43FE-0EF743625F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79" name="Group 4578">
              <a:extLst>
                <a:ext uri="{FF2B5EF4-FFF2-40B4-BE49-F238E27FC236}">
                  <a16:creationId xmlns:a16="http://schemas.microsoft.com/office/drawing/2014/main" xmlns="" id="{3153810C-58CE-3087-A2B9-CF5203CFFDE2}"/>
                </a:ext>
              </a:extLst>
            </p:cNvPr>
            <p:cNvGrpSpPr/>
            <p:nvPr/>
          </p:nvGrpSpPr>
          <p:grpSpPr>
            <a:xfrm>
              <a:off x="65302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80" name="Group 4579">
                <a:extLst>
                  <a:ext uri="{FF2B5EF4-FFF2-40B4-BE49-F238E27FC236}">
                    <a16:creationId xmlns:a16="http://schemas.microsoft.com/office/drawing/2014/main" xmlns="" id="{59F9D118-07F9-CCFB-4BDD-7E2A93A20119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588" name="Group 4587">
                  <a:extLst>
                    <a:ext uri="{FF2B5EF4-FFF2-40B4-BE49-F238E27FC236}">
                      <a16:creationId xmlns:a16="http://schemas.microsoft.com/office/drawing/2014/main" xmlns="" id="{75F67DBE-8E15-0F0A-59F5-8578993687A1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92" name="Straight Connector 4591">
                    <a:extLst>
                      <a:ext uri="{FF2B5EF4-FFF2-40B4-BE49-F238E27FC236}">
                        <a16:creationId xmlns:a16="http://schemas.microsoft.com/office/drawing/2014/main" xmlns="" id="{97AAA42A-8ADE-1D00-DDFA-62E0093996F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3" name="Straight Connector 4592">
                    <a:extLst>
                      <a:ext uri="{FF2B5EF4-FFF2-40B4-BE49-F238E27FC236}">
                        <a16:creationId xmlns:a16="http://schemas.microsoft.com/office/drawing/2014/main" xmlns="" id="{8A0F3326-6D7C-3849-CAE7-267A52FA9B2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89" name="Group 4588">
                  <a:extLst>
                    <a:ext uri="{FF2B5EF4-FFF2-40B4-BE49-F238E27FC236}">
                      <a16:creationId xmlns:a16="http://schemas.microsoft.com/office/drawing/2014/main" xmlns="" id="{A01E3936-2DD4-D27D-B024-CB20ECFE179E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590" name="Oval 395">
                    <a:extLst>
                      <a:ext uri="{FF2B5EF4-FFF2-40B4-BE49-F238E27FC236}">
                        <a16:creationId xmlns:a16="http://schemas.microsoft.com/office/drawing/2014/main" xmlns="" id="{E898FB9C-02F4-4AAF-D25C-1201113FA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91" name="Oval 396">
                    <a:extLst>
                      <a:ext uri="{FF2B5EF4-FFF2-40B4-BE49-F238E27FC236}">
                        <a16:creationId xmlns:a16="http://schemas.microsoft.com/office/drawing/2014/main" xmlns="" id="{7A490E05-52E5-78AD-FB82-DC1C413AC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81" name="Group 4580">
                <a:extLst>
                  <a:ext uri="{FF2B5EF4-FFF2-40B4-BE49-F238E27FC236}">
                    <a16:creationId xmlns:a16="http://schemas.microsoft.com/office/drawing/2014/main" xmlns="" id="{61542A58-140F-7A5E-8C36-E2D6BBAAF5E6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82" name="Group 4581">
                  <a:extLst>
                    <a:ext uri="{FF2B5EF4-FFF2-40B4-BE49-F238E27FC236}">
                      <a16:creationId xmlns:a16="http://schemas.microsoft.com/office/drawing/2014/main" xmlns="" id="{97DF8578-DB25-12C5-1CCB-1EA96C498C05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586" name="Straight Connector 4585">
                    <a:extLst>
                      <a:ext uri="{FF2B5EF4-FFF2-40B4-BE49-F238E27FC236}">
                        <a16:creationId xmlns:a16="http://schemas.microsoft.com/office/drawing/2014/main" xmlns="" id="{AB0785DA-D3F2-C648-00B2-52FB33E25A1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7" name="Straight Connector 4586">
                    <a:extLst>
                      <a:ext uri="{FF2B5EF4-FFF2-40B4-BE49-F238E27FC236}">
                        <a16:creationId xmlns:a16="http://schemas.microsoft.com/office/drawing/2014/main" xmlns="" id="{81101970-A6F5-6153-6AF4-410D22A29353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83" name="Group 4582">
                  <a:extLst>
                    <a:ext uri="{FF2B5EF4-FFF2-40B4-BE49-F238E27FC236}">
                      <a16:creationId xmlns:a16="http://schemas.microsoft.com/office/drawing/2014/main" xmlns="" id="{B8EBF121-CC07-E539-AAC8-7347C583898F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84" name="Oval 366">
                    <a:extLst>
                      <a:ext uri="{FF2B5EF4-FFF2-40B4-BE49-F238E27FC236}">
                        <a16:creationId xmlns:a16="http://schemas.microsoft.com/office/drawing/2014/main" xmlns="" id="{E4C65505-D07F-F7E9-53FD-324021E680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85" name="Oval 449">
                    <a:extLst>
                      <a:ext uri="{FF2B5EF4-FFF2-40B4-BE49-F238E27FC236}">
                        <a16:creationId xmlns:a16="http://schemas.microsoft.com/office/drawing/2014/main" xmlns="" id="{F5FA73BA-952C-DC7F-178D-A7E08350D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94" name="Group 4593">
              <a:extLst>
                <a:ext uri="{FF2B5EF4-FFF2-40B4-BE49-F238E27FC236}">
                  <a16:creationId xmlns:a16="http://schemas.microsoft.com/office/drawing/2014/main" xmlns="" id="{D302D196-BE63-A978-AAFD-A0D141154881}"/>
                </a:ext>
              </a:extLst>
            </p:cNvPr>
            <p:cNvGrpSpPr/>
            <p:nvPr/>
          </p:nvGrpSpPr>
          <p:grpSpPr>
            <a:xfrm>
              <a:off x="67010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595" name="Group 4594">
                <a:extLst>
                  <a:ext uri="{FF2B5EF4-FFF2-40B4-BE49-F238E27FC236}">
                    <a16:creationId xmlns:a16="http://schemas.microsoft.com/office/drawing/2014/main" xmlns="" id="{3116F23D-CE3F-AC30-4380-E09D724B2B40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03" name="Group 4602">
                  <a:extLst>
                    <a:ext uri="{FF2B5EF4-FFF2-40B4-BE49-F238E27FC236}">
                      <a16:creationId xmlns:a16="http://schemas.microsoft.com/office/drawing/2014/main" xmlns="" id="{54CA11DB-2166-0AFC-53C2-5536B4A5F15A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07" name="Straight Connector 4606">
                    <a:extLst>
                      <a:ext uri="{FF2B5EF4-FFF2-40B4-BE49-F238E27FC236}">
                        <a16:creationId xmlns:a16="http://schemas.microsoft.com/office/drawing/2014/main" xmlns="" id="{10910C5E-9A9F-932E-1193-092C59D1ACF1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8" name="Straight Connector 4607">
                    <a:extLst>
                      <a:ext uri="{FF2B5EF4-FFF2-40B4-BE49-F238E27FC236}">
                        <a16:creationId xmlns:a16="http://schemas.microsoft.com/office/drawing/2014/main" xmlns="" id="{FC216A5C-1EF3-734B-AAD1-7C0C3F8697BA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04" name="Group 4603">
                  <a:extLst>
                    <a:ext uri="{FF2B5EF4-FFF2-40B4-BE49-F238E27FC236}">
                      <a16:creationId xmlns:a16="http://schemas.microsoft.com/office/drawing/2014/main" xmlns="" id="{E982B645-1368-697E-E980-8BC06B300C96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05" name="Oval 395">
                    <a:extLst>
                      <a:ext uri="{FF2B5EF4-FFF2-40B4-BE49-F238E27FC236}">
                        <a16:creationId xmlns:a16="http://schemas.microsoft.com/office/drawing/2014/main" xmlns="" id="{A9C70431-7A2E-ABBF-477B-FAD1C12B68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06" name="Oval 396">
                    <a:extLst>
                      <a:ext uri="{FF2B5EF4-FFF2-40B4-BE49-F238E27FC236}">
                        <a16:creationId xmlns:a16="http://schemas.microsoft.com/office/drawing/2014/main" xmlns="" id="{F90C235A-C955-9647-6345-A2771E2CF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96" name="Group 4595">
                <a:extLst>
                  <a:ext uri="{FF2B5EF4-FFF2-40B4-BE49-F238E27FC236}">
                    <a16:creationId xmlns:a16="http://schemas.microsoft.com/office/drawing/2014/main" xmlns="" id="{F1DDA576-3614-1239-9CFE-E5C485FBC3CB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597" name="Group 4596">
                  <a:extLst>
                    <a:ext uri="{FF2B5EF4-FFF2-40B4-BE49-F238E27FC236}">
                      <a16:creationId xmlns:a16="http://schemas.microsoft.com/office/drawing/2014/main" xmlns="" id="{82EB4553-290D-0338-2CE8-1AB46D2767C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01" name="Straight Connector 4600">
                    <a:extLst>
                      <a:ext uri="{FF2B5EF4-FFF2-40B4-BE49-F238E27FC236}">
                        <a16:creationId xmlns:a16="http://schemas.microsoft.com/office/drawing/2014/main" xmlns="" id="{9EE57ACC-75DF-C46F-82F0-29876E45A3A5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2" name="Straight Connector 4601">
                    <a:extLst>
                      <a:ext uri="{FF2B5EF4-FFF2-40B4-BE49-F238E27FC236}">
                        <a16:creationId xmlns:a16="http://schemas.microsoft.com/office/drawing/2014/main" xmlns="" id="{D8D3BCE8-F1DE-A6B4-A177-DE496B5E395F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98" name="Group 4597">
                  <a:extLst>
                    <a:ext uri="{FF2B5EF4-FFF2-40B4-BE49-F238E27FC236}">
                      <a16:creationId xmlns:a16="http://schemas.microsoft.com/office/drawing/2014/main" xmlns="" id="{269C2513-917F-A5C7-3CA7-E952720F9A6A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599" name="Oval 366">
                    <a:extLst>
                      <a:ext uri="{FF2B5EF4-FFF2-40B4-BE49-F238E27FC236}">
                        <a16:creationId xmlns:a16="http://schemas.microsoft.com/office/drawing/2014/main" xmlns="" id="{72498F3D-F22C-11A6-0490-AC396C13E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00" name="Oval 449">
                    <a:extLst>
                      <a:ext uri="{FF2B5EF4-FFF2-40B4-BE49-F238E27FC236}">
                        <a16:creationId xmlns:a16="http://schemas.microsoft.com/office/drawing/2014/main" xmlns="" id="{4E22274F-A757-846E-1EE8-0077DADC68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09" name="Group 4608">
              <a:extLst>
                <a:ext uri="{FF2B5EF4-FFF2-40B4-BE49-F238E27FC236}">
                  <a16:creationId xmlns:a16="http://schemas.microsoft.com/office/drawing/2014/main" xmlns="" id="{B0C4367E-779F-9E08-D035-C7BA9FA8D2C4}"/>
                </a:ext>
              </a:extLst>
            </p:cNvPr>
            <p:cNvGrpSpPr/>
            <p:nvPr/>
          </p:nvGrpSpPr>
          <p:grpSpPr>
            <a:xfrm>
              <a:off x="68718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610" name="Group 4609">
                <a:extLst>
                  <a:ext uri="{FF2B5EF4-FFF2-40B4-BE49-F238E27FC236}">
                    <a16:creationId xmlns:a16="http://schemas.microsoft.com/office/drawing/2014/main" xmlns="" id="{37CF59C3-E0EC-71A1-8A13-217D4548CEE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18" name="Group 4617">
                  <a:extLst>
                    <a:ext uri="{FF2B5EF4-FFF2-40B4-BE49-F238E27FC236}">
                      <a16:creationId xmlns:a16="http://schemas.microsoft.com/office/drawing/2014/main" xmlns="" id="{56BE3F2F-2DE1-23D7-02E4-35198931D98E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22" name="Straight Connector 4621">
                    <a:extLst>
                      <a:ext uri="{FF2B5EF4-FFF2-40B4-BE49-F238E27FC236}">
                        <a16:creationId xmlns:a16="http://schemas.microsoft.com/office/drawing/2014/main" xmlns="" id="{40C73415-A486-8C37-1A74-C4781934E74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3" name="Straight Connector 4622">
                    <a:extLst>
                      <a:ext uri="{FF2B5EF4-FFF2-40B4-BE49-F238E27FC236}">
                        <a16:creationId xmlns:a16="http://schemas.microsoft.com/office/drawing/2014/main" xmlns="" id="{9FC851FE-B6E9-3B02-74B6-D4AD96E60D11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19" name="Group 4618">
                  <a:extLst>
                    <a:ext uri="{FF2B5EF4-FFF2-40B4-BE49-F238E27FC236}">
                      <a16:creationId xmlns:a16="http://schemas.microsoft.com/office/drawing/2014/main" xmlns="" id="{674A9E3A-C71C-0C95-C55A-15218855A984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20" name="Oval 395">
                    <a:extLst>
                      <a:ext uri="{FF2B5EF4-FFF2-40B4-BE49-F238E27FC236}">
                        <a16:creationId xmlns:a16="http://schemas.microsoft.com/office/drawing/2014/main" xmlns="" id="{AFC204BF-E4DC-9F78-999E-B07A04A2A0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21" name="Oval 396">
                    <a:extLst>
                      <a:ext uri="{FF2B5EF4-FFF2-40B4-BE49-F238E27FC236}">
                        <a16:creationId xmlns:a16="http://schemas.microsoft.com/office/drawing/2014/main" xmlns="" id="{C1F28408-AD5D-3E7C-7DA8-F74A8DC74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11" name="Group 4610">
                <a:extLst>
                  <a:ext uri="{FF2B5EF4-FFF2-40B4-BE49-F238E27FC236}">
                    <a16:creationId xmlns:a16="http://schemas.microsoft.com/office/drawing/2014/main" xmlns="" id="{DE8EEEAE-ACB6-99E2-C786-8D4D19A0887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612" name="Group 4611">
                  <a:extLst>
                    <a:ext uri="{FF2B5EF4-FFF2-40B4-BE49-F238E27FC236}">
                      <a16:creationId xmlns:a16="http://schemas.microsoft.com/office/drawing/2014/main" xmlns="" id="{00CBB54D-37F5-A88A-EBA8-31C2E796FEE3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16" name="Straight Connector 4615">
                    <a:extLst>
                      <a:ext uri="{FF2B5EF4-FFF2-40B4-BE49-F238E27FC236}">
                        <a16:creationId xmlns:a16="http://schemas.microsoft.com/office/drawing/2014/main" xmlns="" id="{48CFB05D-A273-5AA2-3731-E9E16C4E9DC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7" name="Straight Connector 4616">
                    <a:extLst>
                      <a:ext uri="{FF2B5EF4-FFF2-40B4-BE49-F238E27FC236}">
                        <a16:creationId xmlns:a16="http://schemas.microsoft.com/office/drawing/2014/main" xmlns="" id="{BFFA6BE1-3004-E884-4C61-1E25A394FC25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13" name="Group 4612">
                  <a:extLst>
                    <a:ext uri="{FF2B5EF4-FFF2-40B4-BE49-F238E27FC236}">
                      <a16:creationId xmlns:a16="http://schemas.microsoft.com/office/drawing/2014/main" xmlns="" id="{BA41AB55-5FBF-D568-65CD-52434AA1241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614" name="Oval 366">
                    <a:extLst>
                      <a:ext uri="{FF2B5EF4-FFF2-40B4-BE49-F238E27FC236}">
                        <a16:creationId xmlns:a16="http://schemas.microsoft.com/office/drawing/2014/main" xmlns="" id="{621FEAD7-6D2C-5096-8708-AE5D870374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5" name="Oval 449">
                    <a:extLst>
                      <a:ext uri="{FF2B5EF4-FFF2-40B4-BE49-F238E27FC236}">
                        <a16:creationId xmlns:a16="http://schemas.microsoft.com/office/drawing/2014/main" xmlns="" id="{E8A27C90-8F3B-CD9F-F191-0E362BA3FC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24" name="Group 4623">
              <a:extLst>
                <a:ext uri="{FF2B5EF4-FFF2-40B4-BE49-F238E27FC236}">
                  <a16:creationId xmlns:a16="http://schemas.microsoft.com/office/drawing/2014/main" xmlns="" id="{64BFF9E8-0320-44B5-D95B-9CA7AB35D2D4}"/>
                </a:ext>
              </a:extLst>
            </p:cNvPr>
            <p:cNvGrpSpPr/>
            <p:nvPr/>
          </p:nvGrpSpPr>
          <p:grpSpPr>
            <a:xfrm>
              <a:off x="70425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625" name="Group 4624">
                <a:extLst>
                  <a:ext uri="{FF2B5EF4-FFF2-40B4-BE49-F238E27FC236}">
                    <a16:creationId xmlns:a16="http://schemas.microsoft.com/office/drawing/2014/main" xmlns="" id="{B20F2E42-0C58-5B0F-920F-0623B734E700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33" name="Group 4632">
                  <a:extLst>
                    <a:ext uri="{FF2B5EF4-FFF2-40B4-BE49-F238E27FC236}">
                      <a16:creationId xmlns:a16="http://schemas.microsoft.com/office/drawing/2014/main" xmlns="" id="{6EF47560-9F50-10B4-56E0-587DAE125E2D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37" name="Straight Connector 4636">
                    <a:extLst>
                      <a:ext uri="{FF2B5EF4-FFF2-40B4-BE49-F238E27FC236}">
                        <a16:creationId xmlns:a16="http://schemas.microsoft.com/office/drawing/2014/main" xmlns="" id="{154EAE48-A153-400B-348D-82A4953A1CD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8" name="Straight Connector 4637">
                    <a:extLst>
                      <a:ext uri="{FF2B5EF4-FFF2-40B4-BE49-F238E27FC236}">
                        <a16:creationId xmlns:a16="http://schemas.microsoft.com/office/drawing/2014/main" xmlns="" id="{81762C91-B110-7DF2-2BF4-DA446EED21D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34" name="Group 4633">
                  <a:extLst>
                    <a:ext uri="{FF2B5EF4-FFF2-40B4-BE49-F238E27FC236}">
                      <a16:creationId xmlns:a16="http://schemas.microsoft.com/office/drawing/2014/main" xmlns="" id="{8701EC4F-944A-CEA4-D63A-1D019CC45AE1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35" name="Oval 395">
                    <a:extLst>
                      <a:ext uri="{FF2B5EF4-FFF2-40B4-BE49-F238E27FC236}">
                        <a16:creationId xmlns:a16="http://schemas.microsoft.com/office/drawing/2014/main" xmlns="" id="{9ED9FA41-F122-FDF5-36E9-6B603382A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36" name="Oval 396">
                    <a:extLst>
                      <a:ext uri="{FF2B5EF4-FFF2-40B4-BE49-F238E27FC236}">
                        <a16:creationId xmlns:a16="http://schemas.microsoft.com/office/drawing/2014/main" xmlns="" id="{5850F29D-5A68-2789-BFB4-55A229DEC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26" name="Group 4625">
                <a:extLst>
                  <a:ext uri="{FF2B5EF4-FFF2-40B4-BE49-F238E27FC236}">
                    <a16:creationId xmlns:a16="http://schemas.microsoft.com/office/drawing/2014/main" xmlns="" id="{07277941-46FD-4C7E-F0FB-27C985F5D557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627" name="Group 4626">
                  <a:extLst>
                    <a:ext uri="{FF2B5EF4-FFF2-40B4-BE49-F238E27FC236}">
                      <a16:creationId xmlns:a16="http://schemas.microsoft.com/office/drawing/2014/main" xmlns="" id="{5E460DF0-113F-DA7F-67C0-FCD3FAE2E229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31" name="Straight Connector 4630">
                    <a:extLst>
                      <a:ext uri="{FF2B5EF4-FFF2-40B4-BE49-F238E27FC236}">
                        <a16:creationId xmlns:a16="http://schemas.microsoft.com/office/drawing/2014/main" xmlns="" id="{F1AA9BE1-DA9D-F5EE-995E-09C506DBB8F8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2" name="Straight Connector 4631">
                    <a:extLst>
                      <a:ext uri="{FF2B5EF4-FFF2-40B4-BE49-F238E27FC236}">
                        <a16:creationId xmlns:a16="http://schemas.microsoft.com/office/drawing/2014/main" xmlns="" id="{6823FAF0-DC88-3CB0-8BAB-0407402157BA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28" name="Group 4627">
                  <a:extLst>
                    <a:ext uri="{FF2B5EF4-FFF2-40B4-BE49-F238E27FC236}">
                      <a16:creationId xmlns:a16="http://schemas.microsoft.com/office/drawing/2014/main" xmlns="" id="{8EFD50B2-1CF0-6B75-D982-44FF6A34D7F8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629" name="Oval 366">
                    <a:extLst>
                      <a:ext uri="{FF2B5EF4-FFF2-40B4-BE49-F238E27FC236}">
                        <a16:creationId xmlns:a16="http://schemas.microsoft.com/office/drawing/2014/main" xmlns="" id="{1D330316-E102-EACD-4C67-0950968528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30" name="Oval 449">
                    <a:extLst>
                      <a:ext uri="{FF2B5EF4-FFF2-40B4-BE49-F238E27FC236}">
                        <a16:creationId xmlns:a16="http://schemas.microsoft.com/office/drawing/2014/main" xmlns="" id="{C9963F34-A1D9-5A5B-A9B9-13E4F18556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39" name="Group 4638">
              <a:extLst>
                <a:ext uri="{FF2B5EF4-FFF2-40B4-BE49-F238E27FC236}">
                  <a16:creationId xmlns:a16="http://schemas.microsoft.com/office/drawing/2014/main" xmlns="" id="{B65FA176-CADF-326E-688D-32A1F85180EB}"/>
                </a:ext>
              </a:extLst>
            </p:cNvPr>
            <p:cNvGrpSpPr/>
            <p:nvPr/>
          </p:nvGrpSpPr>
          <p:grpSpPr>
            <a:xfrm>
              <a:off x="72133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640" name="Group 4639">
                <a:extLst>
                  <a:ext uri="{FF2B5EF4-FFF2-40B4-BE49-F238E27FC236}">
                    <a16:creationId xmlns:a16="http://schemas.microsoft.com/office/drawing/2014/main" xmlns="" id="{84BFF9AD-016A-5C95-0267-1EF0B3A24AAE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48" name="Group 4647">
                  <a:extLst>
                    <a:ext uri="{FF2B5EF4-FFF2-40B4-BE49-F238E27FC236}">
                      <a16:creationId xmlns:a16="http://schemas.microsoft.com/office/drawing/2014/main" xmlns="" id="{0AF0FD5E-3271-763A-ADD8-CEB90C9FFB84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52" name="Straight Connector 4651">
                    <a:extLst>
                      <a:ext uri="{FF2B5EF4-FFF2-40B4-BE49-F238E27FC236}">
                        <a16:creationId xmlns:a16="http://schemas.microsoft.com/office/drawing/2014/main" xmlns="" id="{0423DF4E-D8DA-4B85-FCF5-0906A3E26E24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3" name="Straight Connector 4652">
                    <a:extLst>
                      <a:ext uri="{FF2B5EF4-FFF2-40B4-BE49-F238E27FC236}">
                        <a16:creationId xmlns:a16="http://schemas.microsoft.com/office/drawing/2014/main" xmlns="" id="{CF1FF12A-D787-AC97-1034-BAB177B85D6F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49" name="Group 4648">
                  <a:extLst>
                    <a:ext uri="{FF2B5EF4-FFF2-40B4-BE49-F238E27FC236}">
                      <a16:creationId xmlns:a16="http://schemas.microsoft.com/office/drawing/2014/main" xmlns="" id="{3B4D58AD-3AA4-62ED-135D-178F00FA0EF2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50" name="Oval 395">
                    <a:extLst>
                      <a:ext uri="{FF2B5EF4-FFF2-40B4-BE49-F238E27FC236}">
                        <a16:creationId xmlns:a16="http://schemas.microsoft.com/office/drawing/2014/main" xmlns="" id="{00A414C9-A0CE-3FAD-9069-C79C15FD13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51" name="Oval 396">
                    <a:extLst>
                      <a:ext uri="{FF2B5EF4-FFF2-40B4-BE49-F238E27FC236}">
                        <a16:creationId xmlns:a16="http://schemas.microsoft.com/office/drawing/2014/main" xmlns="" id="{F13A2FE0-0053-0C39-44B8-2B3024B12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41" name="Group 4640">
                <a:extLst>
                  <a:ext uri="{FF2B5EF4-FFF2-40B4-BE49-F238E27FC236}">
                    <a16:creationId xmlns:a16="http://schemas.microsoft.com/office/drawing/2014/main" xmlns="" id="{2404FB0C-5C48-69DC-7908-8B4654430C2A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642" name="Group 4641">
                  <a:extLst>
                    <a:ext uri="{FF2B5EF4-FFF2-40B4-BE49-F238E27FC236}">
                      <a16:creationId xmlns:a16="http://schemas.microsoft.com/office/drawing/2014/main" xmlns="" id="{C7FF2B1F-A409-B804-09DC-BB249ABFFEEB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46" name="Straight Connector 4645">
                    <a:extLst>
                      <a:ext uri="{FF2B5EF4-FFF2-40B4-BE49-F238E27FC236}">
                        <a16:creationId xmlns:a16="http://schemas.microsoft.com/office/drawing/2014/main" xmlns="" id="{A21B5561-9669-84F5-3C8C-3A586F5BFD1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7" name="Straight Connector 4646">
                    <a:extLst>
                      <a:ext uri="{FF2B5EF4-FFF2-40B4-BE49-F238E27FC236}">
                        <a16:creationId xmlns:a16="http://schemas.microsoft.com/office/drawing/2014/main" xmlns="" id="{D09D1C41-062D-8A05-5697-C8AC452BC48E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43" name="Group 4642">
                  <a:extLst>
                    <a:ext uri="{FF2B5EF4-FFF2-40B4-BE49-F238E27FC236}">
                      <a16:creationId xmlns:a16="http://schemas.microsoft.com/office/drawing/2014/main" xmlns="" id="{5AE26DB8-1574-4548-84E5-A9F977A7D78A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644" name="Oval 366">
                    <a:extLst>
                      <a:ext uri="{FF2B5EF4-FFF2-40B4-BE49-F238E27FC236}">
                        <a16:creationId xmlns:a16="http://schemas.microsoft.com/office/drawing/2014/main" xmlns="" id="{367A285A-7852-ED84-67F9-6FED5D46D0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5" name="Oval 449">
                    <a:extLst>
                      <a:ext uri="{FF2B5EF4-FFF2-40B4-BE49-F238E27FC236}">
                        <a16:creationId xmlns:a16="http://schemas.microsoft.com/office/drawing/2014/main" xmlns="" id="{9A6A11AE-E37C-DBC3-7FB0-830D2ED936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54" name="Group 4653">
              <a:extLst>
                <a:ext uri="{FF2B5EF4-FFF2-40B4-BE49-F238E27FC236}">
                  <a16:creationId xmlns:a16="http://schemas.microsoft.com/office/drawing/2014/main" xmlns="" id="{80FF0641-3EC2-0B9B-E5A9-33CCD2685FEC}"/>
                </a:ext>
              </a:extLst>
            </p:cNvPr>
            <p:cNvGrpSpPr/>
            <p:nvPr/>
          </p:nvGrpSpPr>
          <p:grpSpPr>
            <a:xfrm>
              <a:off x="73841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655" name="Group 4654">
                <a:extLst>
                  <a:ext uri="{FF2B5EF4-FFF2-40B4-BE49-F238E27FC236}">
                    <a16:creationId xmlns:a16="http://schemas.microsoft.com/office/drawing/2014/main" xmlns="" id="{6DF627FC-5B96-EA35-D3D6-4A5B32660A3E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63" name="Group 4662">
                  <a:extLst>
                    <a:ext uri="{FF2B5EF4-FFF2-40B4-BE49-F238E27FC236}">
                      <a16:creationId xmlns:a16="http://schemas.microsoft.com/office/drawing/2014/main" xmlns="" id="{D20F58CF-C287-624C-5964-E311D87F4FC0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67" name="Straight Connector 4666">
                    <a:extLst>
                      <a:ext uri="{FF2B5EF4-FFF2-40B4-BE49-F238E27FC236}">
                        <a16:creationId xmlns:a16="http://schemas.microsoft.com/office/drawing/2014/main" xmlns="" id="{96443D13-16DD-9C64-FF24-47A843C7B2D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8" name="Straight Connector 4667">
                    <a:extLst>
                      <a:ext uri="{FF2B5EF4-FFF2-40B4-BE49-F238E27FC236}">
                        <a16:creationId xmlns:a16="http://schemas.microsoft.com/office/drawing/2014/main" xmlns="" id="{E1B6DBA2-9971-69F7-D08B-72400011E5A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64" name="Group 4663">
                  <a:extLst>
                    <a:ext uri="{FF2B5EF4-FFF2-40B4-BE49-F238E27FC236}">
                      <a16:creationId xmlns:a16="http://schemas.microsoft.com/office/drawing/2014/main" xmlns="" id="{B3C0A22A-FED6-4043-8159-6E7089B2B970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65" name="Oval 395">
                    <a:extLst>
                      <a:ext uri="{FF2B5EF4-FFF2-40B4-BE49-F238E27FC236}">
                        <a16:creationId xmlns:a16="http://schemas.microsoft.com/office/drawing/2014/main" xmlns="" id="{2FC45FDC-6303-53C4-3F69-96891433CF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66" name="Oval 396">
                    <a:extLst>
                      <a:ext uri="{FF2B5EF4-FFF2-40B4-BE49-F238E27FC236}">
                        <a16:creationId xmlns:a16="http://schemas.microsoft.com/office/drawing/2014/main" xmlns="" id="{2ABB5208-0181-4213-EB6B-32D5D50F6F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56" name="Group 4655">
                <a:extLst>
                  <a:ext uri="{FF2B5EF4-FFF2-40B4-BE49-F238E27FC236}">
                    <a16:creationId xmlns:a16="http://schemas.microsoft.com/office/drawing/2014/main" xmlns="" id="{A756A375-F398-9DB1-9E7B-2EE0511161AE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657" name="Group 4656">
                  <a:extLst>
                    <a:ext uri="{FF2B5EF4-FFF2-40B4-BE49-F238E27FC236}">
                      <a16:creationId xmlns:a16="http://schemas.microsoft.com/office/drawing/2014/main" xmlns="" id="{B44A5D9A-01F2-865D-D297-00CDB912E282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61" name="Straight Connector 4660">
                    <a:extLst>
                      <a:ext uri="{FF2B5EF4-FFF2-40B4-BE49-F238E27FC236}">
                        <a16:creationId xmlns:a16="http://schemas.microsoft.com/office/drawing/2014/main" xmlns="" id="{96EC6494-BA9E-4C47-D3A0-2232A19A9E3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2" name="Straight Connector 4661">
                    <a:extLst>
                      <a:ext uri="{FF2B5EF4-FFF2-40B4-BE49-F238E27FC236}">
                        <a16:creationId xmlns:a16="http://schemas.microsoft.com/office/drawing/2014/main" xmlns="" id="{515D814E-AE66-CD53-2D73-E9B05161E8E4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58" name="Group 4657">
                  <a:extLst>
                    <a:ext uri="{FF2B5EF4-FFF2-40B4-BE49-F238E27FC236}">
                      <a16:creationId xmlns:a16="http://schemas.microsoft.com/office/drawing/2014/main" xmlns="" id="{4615D5B2-DAE4-4DC3-F06B-5A1C3AF440A0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659" name="Oval 366">
                    <a:extLst>
                      <a:ext uri="{FF2B5EF4-FFF2-40B4-BE49-F238E27FC236}">
                        <a16:creationId xmlns:a16="http://schemas.microsoft.com/office/drawing/2014/main" xmlns="" id="{DA742873-B1E4-5A53-2B64-7B6DAA5F8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60" name="Oval 449">
                    <a:extLst>
                      <a:ext uri="{FF2B5EF4-FFF2-40B4-BE49-F238E27FC236}">
                        <a16:creationId xmlns:a16="http://schemas.microsoft.com/office/drawing/2014/main" xmlns="" id="{AD77CD59-0015-CD36-B411-448BFA579B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69" name="Group 4668">
              <a:extLst>
                <a:ext uri="{FF2B5EF4-FFF2-40B4-BE49-F238E27FC236}">
                  <a16:creationId xmlns:a16="http://schemas.microsoft.com/office/drawing/2014/main" xmlns="" id="{7E094661-2A68-51DA-185F-01AD7F6B4958}"/>
                </a:ext>
              </a:extLst>
            </p:cNvPr>
            <p:cNvGrpSpPr/>
            <p:nvPr/>
          </p:nvGrpSpPr>
          <p:grpSpPr>
            <a:xfrm>
              <a:off x="755490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670" name="Group 4669">
                <a:extLst>
                  <a:ext uri="{FF2B5EF4-FFF2-40B4-BE49-F238E27FC236}">
                    <a16:creationId xmlns:a16="http://schemas.microsoft.com/office/drawing/2014/main" xmlns="" id="{3738AA78-81E2-95A9-83F3-A964ED80B29A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78" name="Group 4677">
                  <a:extLst>
                    <a:ext uri="{FF2B5EF4-FFF2-40B4-BE49-F238E27FC236}">
                      <a16:creationId xmlns:a16="http://schemas.microsoft.com/office/drawing/2014/main" xmlns="" id="{05F877D8-C992-8D62-127D-1D290F155E82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82" name="Straight Connector 4681">
                    <a:extLst>
                      <a:ext uri="{FF2B5EF4-FFF2-40B4-BE49-F238E27FC236}">
                        <a16:creationId xmlns:a16="http://schemas.microsoft.com/office/drawing/2014/main" xmlns="" id="{5F091CBB-B3F5-FCCB-75EB-337CF1D0A6DC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3" name="Straight Connector 4682">
                    <a:extLst>
                      <a:ext uri="{FF2B5EF4-FFF2-40B4-BE49-F238E27FC236}">
                        <a16:creationId xmlns:a16="http://schemas.microsoft.com/office/drawing/2014/main" xmlns="" id="{5F33F5BF-68D3-9422-BE79-F284413C6EF7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79" name="Group 4678">
                  <a:extLst>
                    <a:ext uri="{FF2B5EF4-FFF2-40B4-BE49-F238E27FC236}">
                      <a16:creationId xmlns:a16="http://schemas.microsoft.com/office/drawing/2014/main" xmlns="" id="{2A4CB7AB-3C97-5D5B-0783-FE98FA10C1BB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80" name="Oval 395">
                    <a:extLst>
                      <a:ext uri="{FF2B5EF4-FFF2-40B4-BE49-F238E27FC236}">
                        <a16:creationId xmlns:a16="http://schemas.microsoft.com/office/drawing/2014/main" xmlns="" id="{00C0198E-C9C3-0364-35A1-7B276E4969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81" name="Oval 396">
                    <a:extLst>
                      <a:ext uri="{FF2B5EF4-FFF2-40B4-BE49-F238E27FC236}">
                        <a16:creationId xmlns:a16="http://schemas.microsoft.com/office/drawing/2014/main" xmlns="" id="{F09311B9-0A88-12D9-424F-BAE26B788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71" name="Group 4670">
                <a:extLst>
                  <a:ext uri="{FF2B5EF4-FFF2-40B4-BE49-F238E27FC236}">
                    <a16:creationId xmlns:a16="http://schemas.microsoft.com/office/drawing/2014/main" xmlns="" id="{EBA11C9F-D37B-31D4-756F-3E745ACB733B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672" name="Group 4671">
                  <a:extLst>
                    <a:ext uri="{FF2B5EF4-FFF2-40B4-BE49-F238E27FC236}">
                      <a16:creationId xmlns:a16="http://schemas.microsoft.com/office/drawing/2014/main" xmlns="" id="{4375ABD3-2424-6DC5-8672-6CC71DD96201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76" name="Straight Connector 4675">
                    <a:extLst>
                      <a:ext uri="{FF2B5EF4-FFF2-40B4-BE49-F238E27FC236}">
                        <a16:creationId xmlns:a16="http://schemas.microsoft.com/office/drawing/2014/main" xmlns="" id="{FB0A29DD-81B9-2E3F-C32A-F7374184FE3B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7" name="Straight Connector 4676">
                    <a:extLst>
                      <a:ext uri="{FF2B5EF4-FFF2-40B4-BE49-F238E27FC236}">
                        <a16:creationId xmlns:a16="http://schemas.microsoft.com/office/drawing/2014/main" xmlns="" id="{C92DFD72-BA0E-D92A-9F58-2BC73D940F85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73" name="Group 4672">
                  <a:extLst>
                    <a:ext uri="{FF2B5EF4-FFF2-40B4-BE49-F238E27FC236}">
                      <a16:creationId xmlns:a16="http://schemas.microsoft.com/office/drawing/2014/main" xmlns="" id="{09FC9F78-458B-724E-E907-F1BDC6666E1E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674" name="Oval 366">
                    <a:extLst>
                      <a:ext uri="{FF2B5EF4-FFF2-40B4-BE49-F238E27FC236}">
                        <a16:creationId xmlns:a16="http://schemas.microsoft.com/office/drawing/2014/main" xmlns="" id="{77CB10D1-5016-38FD-3257-346754CB62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75" name="Oval 449">
                    <a:extLst>
                      <a:ext uri="{FF2B5EF4-FFF2-40B4-BE49-F238E27FC236}">
                        <a16:creationId xmlns:a16="http://schemas.microsoft.com/office/drawing/2014/main" xmlns="" id="{43890909-1299-0CD2-A001-53EC6B02C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84" name="Group 4683">
              <a:extLst>
                <a:ext uri="{FF2B5EF4-FFF2-40B4-BE49-F238E27FC236}">
                  <a16:creationId xmlns:a16="http://schemas.microsoft.com/office/drawing/2014/main" xmlns="" id="{EFF8539C-107D-6077-C533-DD6B6FB2666C}"/>
                </a:ext>
              </a:extLst>
            </p:cNvPr>
            <p:cNvGrpSpPr/>
            <p:nvPr/>
          </p:nvGrpSpPr>
          <p:grpSpPr>
            <a:xfrm>
              <a:off x="772567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685" name="Group 4684">
                <a:extLst>
                  <a:ext uri="{FF2B5EF4-FFF2-40B4-BE49-F238E27FC236}">
                    <a16:creationId xmlns:a16="http://schemas.microsoft.com/office/drawing/2014/main" xmlns="" id="{AB3E56D7-3A6B-D7B8-3D89-D7C8F4CCB0EE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693" name="Group 4692">
                  <a:extLst>
                    <a:ext uri="{FF2B5EF4-FFF2-40B4-BE49-F238E27FC236}">
                      <a16:creationId xmlns:a16="http://schemas.microsoft.com/office/drawing/2014/main" xmlns="" id="{E1BAA4FF-9405-2B7A-E47F-1B7109A5E909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97" name="Straight Connector 4696">
                    <a:extLst>
                      <a:ext uri="{FF2B5EF4-FFF2-40B4-BE49-F238E27FC236}">
                        <a16:creationId xmlns:a16="http://schemas.microsoft.com/office/drawing/2014/main" xmlns="" id="{0797311E-8E65-6758-BF07-37B15C4ACA0E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8" name="Straight Connector 4697">
                    <a:extLst>
                      <a:ext uri="{FF2B5EF4-FFF2-40B4-BE49-F238E27FC236}">
                        <a16:creationId xmlns:a16="http://schemas.microsoft.com/office/drawing/2014/main" xmlns="" id="{8CE5DE99-D1CE-B66B-F621-2128FBBA1500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94" name="Group 4693">
                  <a:extLst>
                    <a:ext uri="{FF2B5EF4-FFF2-40B4-BE49-F238E27FC236}">
                      <a16:creationId xmlns:a16="http://schemas.microsoft.com/office/drawing/2014/main" xmlns="" id="{18A5BCD9-789E-E59C-875D-44A24ECAB60B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695" name="Oval 395">
                    <a:extLst>
                      <a:ext uri="{FF2B5EF4-FFF2-40B4-BE49-F238E27FC236}">
                        <a16:creationId xmlns:a16="http://schemas.microsoft.com/office/drawing/2014/main" xmlns="" id="{381F8CFE-661F-59D9-AD45-C4F77EA951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96" name="Oval 396">
                    <a:extLst>
                      <a:ext uri="{FF2B5EF4-FFF2-40B4-BE49-F238E27FC236}">
                        <a16:creationId xmlns:a16="http://schemas.microsoft.com/office/drawing/2014/main" xmlns="" id="{54AEC49A-ADE2-0FBF-941A-C97D1AECDA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86" name="Group 4685">
                <a:extLst>
                  <a:ext uri="{FF2B5EF4-FFF2-40B4-BE49-F238E27FC236}">
                    <a16:creationId xmlns:a16="http://schemas.microsoft.com/office/drawing/2014/main" xmlns="" id="{E7D98D9F-32F6-621C-D165-18C675534F14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687" name="Group 4686">
                  <a:extLst>
                    <a:ext uri="{FF2B5EF4-FFF2-40B4-BE49-F238E27FC236}">
                      <a16:creationId xmlns:a16="http://schemas.microsoft.com/office/drawing/2014/main" xmlns="" id="{9330A7E7-0D2B-3F30-2B42-AB52D1F8641D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691" name="Straight Connector 4690">
                    <a:extLst>
                      <a:ext uri="{FF2B5EF4-FFF2-40B4-BE49-F238E27FC236}">
                        <a16:creationId xmlns:a16="http://schemas.microsoft.com/office/drawing/2014/main" xmlns="" id="{5EF057E2-E6C0-B743-B80B-F68D169CB08B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2" name="Straight Connector 4691">
                    <a:extLst>
                      <a:ext uri="{FF2B5EF4-FFF2-40B4-BE49-F238E27FC236}">
                        <a16:creationId xmlns:a16="http://schemas.microsoft.com/office/drawing/2014/main" xmlns="" id="{3D66411D-C9E1-8429-7D89-F7CAE3A6EB1F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88" name="Group 4687">
                  <a:extLst>
                    <a:ext uri="{FF2B5EF4-FFF2-40B4-BE49-F238E27FC236}">
                      <a16:creationId xmlns:a16="http://schemas.microsoft.com/office/drawing/2014/main" xmlns="" id="{DB546C52-57DE-5AE3-C521-784B72ED9F1F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689" name="Oval 366">
                    <a:extLst>
                      <a:ext uri="{FF2B5EF4-FFF2-40B4-BE49-F238E27FC236}">
                        <a16:creationId xmlns:a16="http://schemas.microsoft.com/office/drawing/2014/main" xmlns="" id="{EDED60B8-68BF-6136-CAC7-E7C5806431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90" name="Oval 449">
                    <a:extLst>
                      <a:ext uri="{FF2B5EF4-FFF2-40B4-BE49-F238E27FC236}">
                        <a16:creationId xmlns:a16="http://schemas.microsoft.com/office/drawing/2014/main" xmlns="" id="{64B63025-5CDB-F1D5-30E6-984453509C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699" name="Group 4698">
              <a:extLst>
                <a:ext uri="{FF2B5EF4-FFF2-40B4-BE49-F238E27FC236}">
                  <a16:creationId xmlns:a16="http://schemas.microsoft.com/office/drawing/2014/main" xmlns="" id="{F5FBEDD7-174E-3036-0921-DC17176A0D60}"/>
                </a:ext>
              </a:extLst>
            </p:cNvPr>
            <p:cNvGrpSpPr/>
            <p:nvPr/>
          </p:nvGrpSpPr>
          <p:grpSpPr>
            <a:xfrm>
              <a:off x="7896450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700" name="Group 4699">
                <a:extLst>
                  <a:ext uri="{FF2B5EF4-FFF2-40B4-BE49-F238E27FC236}">
                    <a16:creationId xmlns:a16="http://schemas.microsoft.com/office/drawing/2014/main" xmlns="" id="{B8CCF3E3-1ACB-47AF-870E-ABED1849369E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708" name="Group 4707">
                  <a:extLst>
                    <a:ext uri="{FF2B5EF4-FFF2-40B4-BE49-F238E27FC236}">
                      <a16:creationId xmlns:a16="http://schemas.microsoft.com/office/drawing/2014/main" xmlns="" id="{A929D4AD-5C61-6881-F22A-7BDE0CA0FC9A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712" name="Straight Connector 4711">
                    <a:extLst>
                      <a:ext uri="{FF2B5EF4-FFF2-40B4-BE49-F238E27FC236}">
                        <a16:creationId xmlns:a16="http://schemas.microsoft.com/office/drawing/2014/main" xmlns="" id="{7A21FAB2-9D57-B752-76EB-DDBFB30CCC73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3" name="Straight Connector 4712">
                    <a:extLst>
                      <a:ext uri="{FF2B5EF4-FFF2-40B4-BE49-F238E27FC236}">
                        <a16:creationId xmlns:a16="http://schemas.microsoft.com/office/drawing/2014/main" xmlns="" id="{E0BEA500-1666-2B0B-FA3D-9A85C71E33AD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09" name="Group 4708">
                  <a:extLst>
                    <a:ext uri="{FF2B5EF4-FFF2-40B4-BE49-F238E27FC236}">
                      <a16:creationId xmlns:a16="http://schemas.microsoft.com/office/drawing/2014/main" xmlns="" id="{6BA5FCD5-E9D3-BE89-A3EE-22B4DCAF5AC9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710" name="Oval 395">
                    <a:extLst>
                      <a:ext uri="{FF2B5EF4-FFF2-40B4-BE49-F238E27FC236}">
                        <a16:creationId xmlns:a16="http://schemas.microsoft.com/office/drawing/2014/main" xmlns="" id="{A5BCA302-839C-6009-F38F-2E3E09F5CA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11" name="Oval 396">
                    <a:extLst>
                      <a:ext uri="{FF2B5EF4-FFF2-40B4-BE49-F238E27FC236}">
                        <a16:creationId xmlns:a16="http://schemas.microsoft.com/office/drawing/2014/main" xmlns="" id="{F51137DD-0DE9-B9A5-4536-FC0F7C7C7E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701" name="Group 4700">
                <a:extLst>
                  <a:ext uri="{FF2B5EF4-FFF2-40B4-BE49-F238E27FC236}">
                    <a16:creationId xmlns:a16="http://schemas.microsoft.com/office/drawing/2014/main" xmlns="" id="{BD393CDD-B8EA-5092-DFE6-43C80F46FD21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702" name="Group 4701">
                  <a:extLst>
                    <a:ext uri="{FF2B5EF4-FFF2-40B4-BE49-F238E27FC236}">
                      <a16:creationId xmlns:a16="http://schemas.microsoft.com/office/drawing/2014/main" xmlns="" id="{4D41FBAC-5832-EED4-D105-7636735E700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706" name="Straight Connector 4705">
                    <a:extLst>
                      <a:ext uri="{FF2B5EF4-FFF2-40B4-BE49-F238E27FC236}">
                        <a16:creationId xmlns:a16="http://schemas.microsoft.com/office/drawing/2014/main" xmlns="" id="{B41D2696-A854-D60A-B744-6B68AB4A04E9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7" name="Straight Connector 4706">
                    <a:extLst>
                      <a:ext uri="{FF2B5EF4-FFF2-40B4-BE49-F238E27FC236}">
                        <a16:creationId xmlns:a16="http://schemas.microsoft.com/office/drawing/2014/main" xmlns="" id="{ED3C9CF3-0ACA-A321-EC00-3D6DD6E27DB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03" name="Group 4702">
                  <a:extLst>
                    <a:ext uri="{FF2B5EF4-FFF2-40B4-BE49-F238E27FC236}">
                      <a16:creationId xmlns:a16="http://schemas.microsoft.com/office/drawing/2014/main" xmlns="" id="{3AFA54D8-63C7-D8B5-7CF2-8DD87253AF84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704" name="Oval 366">
                    <a:extLst>
                      <a:ext uri="{FF2B5EF4-FFF2-40B4-BE49-F238E27FC236}">
                        <a16:creationId xmlns:a16="http://schemas.microsoft.com/office/drawing/2014/main" xmlns="" id="{D51474CE-8AEA-20C0-4F96-5DC93ECF42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05" name="Oval 449">
                    <a:extLst>
                      <a:ext uri="{FF2B5EF4-FFF2-40B4-BE49-F238E27FC236}">
                        <a16:creationId xmlns:a16="http://schemas.microsoft.com/office/drawing/2014/main" xmlns="" id="{5C0C73E9-D258-43C9-B46C-ADB8FDC893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714" name="Group 4713">
              <a:extLst>
                <a:ext uri="{FF2B5EF4-FFF2-40B4-BE49-F238E27FC236}">
                  <a16:creationId xmlns:a16="http://schemas.microsoft.com/office/drawing/2014/main" xmlns="" id="{5C03722E-D860-1073-D079-571AE2287680}"/>
                </a:ext>
              </a:extLst>
            </p:cNvPr>
            <p:cNvGrpSpPr/>
            <p:nvPr/>
          </p:nvGrpSpPr>
          <p:grpSpPr>
            <a:xfrm>
              <a:off x="8067225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715" name="Group 4714">
                <a:extLst>
                  <a:ext uri="{FF2B5EF4-FFF2-40B4-BE49-F238E27FC236}">
                    <a16:creationId xmlns:a16="http://schemas.microsoft.com/office/drawing/2014/main" xmlns="" id="{37BA3EA6-F556-ED2A-0150-D995F6F69722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723" name="Group 4722">
                  <a:extLst>
                    <a:ext uri="{FF2B5EF4-FFF2-40B4-BE49-F238E27FC236}">
                      <a16:creationId xmlns:a16="http://schemas.microsoft.com/office/drawing/2014/main" xmlns="" id="{0A5EC0E7-DDE5-2D92-5944-3A48338153CB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727" name="Straight Connector 4726">
                    <a:extLst>
                      <a:ext uri="{FF2B5EF4-FFF2-40B4-BE49-F238E27FC236}">
                        <a16:creationId xmlns:a16="http://schemas.microsoft.com/office/drawing/2014/main" xmlns="" id="{A35B78C1-CE96-5A3F-C549-E8C13EA92F2D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8" name="Straight Connector 4727">
                    <a:extLst>
                      <a:ext uri="{FF2B5EF4-FFF2-40B4-BE49-F238E27FC236}">
                        <a16:creationId xmlns:a16="http://schemas.microsoft.com/office/drawing/2014/main" xmlns="" id="{E0B8C008-5184-A35A-B0F9-4401DF254BD5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24" name="Group 4723">
                  <a:extLst>
                    <a:ext uri="{FF2B5EF4-FFF2-40B4-BE49-F238E27FC236}">
                      <a16:creationId xmlns:a16="http://schemas.microsoft.com/office/drawing/2014/main" xmlns="" id="{579471C7-1A7A-72D6-CD64-F811861EA08E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725" name="Oval 395">
                    <a:extLst>
                      <a:ext uri="{FF2B5EF4-FFF2-40B4-BE49-F238E27FC236}">
                        <a16:creationId xmlns:a16="http://schemas.microsoft.com/office/drawing/2014/main" xmlns="" id="{C1ED1EC0-BE5D-E88B-D549-89F961B45D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26" name="Oval 396">
                    <a:extLst>
                      <a:ext uri="{FF2B5EF4-FFF2-40B4-BE49-F238E27FC236}">
                        <a16:creationId xmlns:a16="http://schemas.microsoft.com/office/drawing/2014/main" xmlns="" id="{D8A11F74-D36F-16B6-86D1-BA9B68DDB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716" name="Group 4715">
                <a:extLst>
                  <a:ext uri="{FF2B5EF4-FFF2-40B4-BE49-F238E27FC236}">
                    <a16:creationId xmlns:a16="http://schemas.microsoft.com/office/drawing/2014/main" xmlns="" id="{8DB1E41E-7483-D27C-4AB3-012CCE026854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717" name="Group 4716">
                  <a:extLst>
                    <a:ext uri="{FF2B5EF4-FFF2-40B4-BE49-F238E27FC236}">
                      <a16:creationId xmlns:a16="http://schemas.microsoft.com/office/drawing/2014/main" xmlns="" id="{359BC35E-8CF5-6120-7FD3-829D8DA46B4F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721" name="Straight Connector 4720">
                    <a:extLst>
                      <a:ext uri="{FF2B5EF4-FFF2-40B4-BE49-F238E27FC236}">
                        <a16:creationId xmlns:a16="http://schemas.microsoft.com/office/drawing/2014/main" xmlns="" id="{D2C40BDA-6E55-5FEA-5E36-1F3BFE56468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2" name="Straight Connector 4721">
                    <a:extLst>
                      <a:ext uri="{FF2B5EF4-FFF2-40B4-BE49-F238E27FC236}">
                        <a16:creationId xmlns:a16="http://schemas.microsoft.com/office/drawing/2014/main" xmlns="" id="{5A7799D1-60D2-F729-F9F7-041C44B222BB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18" name="Group 4717">
                  <a:extLst>
                    <a:ext uri="{FF2B5EF4-FFF2-40B4-BE49-F238E27FC236}">
                      <a16:creationId xmlns:a16="http://schemas.microsoft.com/office/drawing/2014/main" xmlns="" id="{AE32B180-9533-ECF0-5381-23897CFB1C7D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719" name="Oval 366">
                    <a:extLst>
                      <a:ext uri="{FF2B5EF4-FFF2-40B4-BE49-F238E27FC236}">
                        <a16:creationId xmlns:a16="http://schemas.microsoft.com/office/drawing/2014/main" xmlns="" id="{730A335D-D508-3627-5CD9-6D8D4B95DC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20" name="Oval 449">
                    <a:extLst>
                      <a:ext uri="{FF2B5EF4-FFF2-40B4-BE49-F238E27FC236}">
                        <a16:creationId xmlns:a16="http://schemas.microsoft.com/office/drawing/2014/main" xmlns="" id="{958D2B7A-5FE9-3425-9411-67C260A836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729" name="Group 4728">
              <a:extLst>
                <a:ext uri="{FF2B5EF4-FFF2-40B4-BE49-F238E27FC236}">
                  <a16:creationId xmlns:a16="http://schemas.microsoft.com/office/drawing/2014/main" xmlns="" id="{234D76E7-BC22-EB7F-11A1-BD52EDA920EC}"/>
                </a:ext>
              </a:extLst>
            </p:cNvPr>
            <p:cNvGrpSpPr/>
            <p:nvPr/>
          </p:nvGrpSpPr>
          <p:grpSpPr>
            <a:xfrm>
              <a:off x="8238018" y="-533242"/>
              <a:ext cx="163705" cy="451829"/>
              <a:chOff x="6367490" y="1536575"/>
              <a:chExt cx="319380" cy="782940"/>
            </a:xfrm>
          </p:grpSpPr>
          <p:grpSp>
            <p:nvGrpSpPr>
              <p:cNvPr id="4730" name="Group 4729">
                <a:extLst>
                  <a:ext uri="{FF2B5EF4-FFF2-40B4-BE49-F238E27FC236}">
                    <a16:creationId xmlns:a16="http://schemas.microsoft.com/office/drawing/2014/main" xmlns="" id="{1A50685A-0F1D-6102-96DE-5BF59E926233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381803"/>
                <a:chOff x="6367490" y="1536575"/>
                <a:chExt cx="319380" cy="381803"/>
              </a:xfrm>
            </p:grpSpPr>
            <p:grpSp>
              <p:nvGrpSpPr>
                <p:cNvPr id="4738" name="Group 4737">
                  <a:extLst>
                    <a:ext uri="{FF2B5EF4-FFF2-40B4-BE49-F238E27FC236}">
                      <a16:creationId xmlns:a16="http://schemas.microsoft.com/office/drawing/2014/main" xmlns="" id="{3BDFF44F-69D5-4CB7-3D54-0220075C6732}"/>
                    </a:ext>
                  </a:extLst>
                </p:cNvPr>
                <p:cNvGrpSpPr/>
                <p:nvPr/>
              </p:nvGrpSpPr>
              <p:grpSpPr>
                <a:xfrm>
                  <a:off x="6476184" y="1764113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742" name="Straight Connector 4741">
                    <a:extLst>
                      <a:ext uri="{FF2B5EF4-FFF2-40B4-BE49-F238E27FC236}">
                        <a16:creationId xmlns:a16="http://schemas.microsoft.com/office/drawing/2014/main" xmlns="" id="{52FA06CE-3497-0916-439E-102758C99892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3" name="Straight Connector 4742">
                    <a:extLst>
                      <a:ext uri="{FF2B5EF4-FFF2-40B4-BE49-F238E27FC236}">
                        <a16:creationId xmlns:a16="http://schemas.microsoft.com/office/drawing/2014/main" xmlns="" id="{3EA59936-8AB3-5F10-D8E2-AF8DFE481964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39" name="Group 4738">
                  <a:extLst>
                    <a:ext uri="{FF2B5EF4-FFF2-40B4-BE49-F238E27FC236}">
                      <a16:creationId xmlns:a16="http://schemas.microsoft.com/office/drawing/2014/main" xmlns="" id="{6369994C-2747-AAC3-8099-CDE2499045AF}"/>
                    </a:ext>
                  </a:extLst>
                </p:cNvPr>
                <p:cNvGrpSpPr/>
                <p:nvPr/>
              </p:nvGrpSpPr>
              <p:grpSpPr>
                <a:xfrm>
                  <a:off x="6367490" y="1536575"/>
                  <a:ext cx="319380" cy="260420"/>
                  <a:chOff x="6357510" y="1536575"/>
                  <a:chExt cx="319380" cy="260420"/>
                </a:xfrm>
              </p:grpSpPr>
              <p:sp>
                <p:nvSpPr>
                  <p:cNvPr id="4740" name="Oval 395">
                    <a:extLst>
                      <a:ext uri="{FF2B5EF4-FFF2-40B4-BE49-F238E27FC236}">
                        <a16:creationId xmlns:a16="http://schemas.microsoft.com/office/drawing/2014/main" xmlns="" id="{B72DDCA3-14AF-CB90-F465-36843E9C1D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7510" y="1536575"/>
                    <a:ext cx="319380" cy="260420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41" name="Oval 396">
                    <a:extLst>
                      <a:ext uri="{FF2B5EF4-FFF2-40B4-BE49-F238E27FC236}">
                        <a16:creationId xmlns:a16="http://schemas.microsoft.com/office/drawing/2014/main" xmlns="" id="{9A4A2547-7690-D6D2-78DC-78DC197A9A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1600736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731" name="Group 4730">
                <a:extLst>
                  <a:ext uri="{FF2B5EF4-FFF2-40B4-BE49-F238E27FC236}">
                    <a16:creationId xmlns:a16="http://schemas.microsoft.com/office/drawing/2014/main" xmlns="" id="{0EBA750F-C580-7458-3E38-728E7996E9B6}"/>
                  </a:ext>
                </a:extLst>
              </p:cNvPr>
              <p:cNvGrpSpPr/>
              <p:nvPr/>
            </p:nvGrpSpPr>
            <p:grpSpPr>
              <a:xfrm>
                <a:off x="6372481" y="1933291"/>
                <a:ext cx="309399" cy="386224"/>
                <a:chOff x="6372481" y="1933291"/>
                <a:chExt cx="309399" cy="386224"/>
              </a:xfrm>
            </p:grpSpPr>
            <p:grpSp>
              <p:nvGrpSpPr>
                <p:cNvPr id="4732" name="Group 4731">
                  <a:extLst>
                    <a:ext uri="{FF2B5EF4-FFF2-40B4-BE49-F238E27FC236}">
                      <a16:creationId xmlns:a16="http://schemas.microsoft.com/office/drawing/2014/main" xmlns="" id="{E46A01B2-8FB7-EEA9-6CBC-9D7DD8653152}"/>
                    </a:ext>
                  </a:extLst>
                </p:cNvPr>
                <p:cNvGrpSpPr/>
                <p:nvPr/>
              </p:nvGrpSpPr>
              <p:grpSpPr>
                <a:xfrm>
                  <a:off x="6477582" y="1933291"/>
                  <a:ext cx="110455" cy="154265"/>
                  <a:chOff x="6476184" y="1764113"/>
                  <a:chExt cx="110455" cy="154265"/>
                </a:xfrm>
              </p:grpSpPr>
              <p:cxnSp>
                <p:nvCxnSpPr>
                  <p:cNvPr id="4736" name="Straight Connector 4735">
                    <a:extLst>
                      <a:ext uri="{FF2B5EF4-FFF2-40B4-BE49-F238E27FC236}">
                        <a16:creationId xmlns:a16="http://schemas.microsoft.com/office/drawing/2014/main" xmlns="" id="{73CCCB7C-45F6-8D23-16D6-60622D4EAEA6}"/>
                      </a:ext>
                    </a:extLst>
                  </p:cNvPr>
                  <p:cNvCxnSpPr/>
                  <p:nvPr/>
                </p:nvCxnSpPr>
                <p:spPr>
                  <a:xfrm>
                    <a:off x="6476184" y="1764113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7" name="Straight Connector 4736">
                    <a:extLst>
                      <a:ext uri="{FF2B5EF4-FFF2-40B4-BE49-F238E27FC236}">
                        <a16:creationId xmlns:a16="http://schemas.microsoft.com/office/drawing/2014/main" xmlns="" id="{EDB2B96D-B321-2B53-3DDD-5F7AC67FBB83}"/>
                      </a:ext>
                    </a:extLst>
                  </p:cNvPr>
                  <p:cNvCxnSpPr/>
                  <p:nvPr/>
                </p:nvCxnSpPr>
                <p:spPr>
                  <a:xfrm>
                    <a:off x="6586639" y="1765511"/>
                    <a:ext cx="0" cy="152867"/>
                  </a:xfrm>
                  <a:prstGeom prst="line">
                    <a:avLst/>
                  </a:prstGeom>
                  <a:ln w="190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33" name="Group 4732">
                  <a:extLst>
                    <a:ext uri="{FF2B5EF4-FFF2-40B4-BE49-F238E27FC236}">
                      <a16:creationId xmlns:a16="http://schemas.microsoft.com/office/drawing/2014/main" xmlns="" id="{6880C4FE-C3D2-DE48-B1CD-C40ACDAD44C5}"/>
                    </a:ext>
                  </a:extLst>
                </p:cNvPr>
                <p:cNvGrpSpPr/>
                <p:nvPr/>
              </p:nvGrpSpPr>
              <p:grpSpPr>
                <a:xfrm>
                  <a:off x="6372481" y="2066644"/>
                  <a:ext cx="309399" cy="252871"/>
                  <a:chOff x="6387452" y="2049866"/>
                  <a:chExt cx="309399" cy="252871"/>
                </a:xfrm>
              </p:grpSpPr>
              <p:sp>
                <p:nvSpPr>
                  <p:cNvPr id="4734" name="Oval 366">
                    <a:extLst>
                      <a:ext uri="{FF2B5EF4-FFF2-40B4-BE49-F238E27FC236}">
                        <a16:creationId xmlns:a16="http://schemas.microsoft.com/office/drawing/2014/main" xmlns="" id="{BAC71DED-A12B-0A49-EAB7-F77647345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7452" y="2049866"/>
                    <a:ext cx="309399" cy="2528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35" name="Oval 449">
                    <a:extLst>
                      <a:ext uri="{FF2B5EF4-FFF2-40B4-BE49-F238E27FC236}">
                        <a16:creationId xmlns:a16="http://schemas.microsoft.com/office/drawing/2014/main" xmlns="" id="{669A3E3F-840D-DE2F-732B-641EBA4C2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82268" y="2087608"/>
                    <a:ext cx="119767" cy="9435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5407" name="Group 5406">
              <a:extLst>
                <a:ext uri="{FF2B5EF4-FFF2-40B4-BE49-F238E27FC236}">
                  <a16:creationId xmlns:a16="http://schemas.microsoft.com/office/drawing/2014/main" xmlns="" id="{0A1AEBD5-336B-3C6C-EE5A-BC4C2432A1E4}"/>
                </a:ext>
              </a:extLst>
            </p:cNvPr>
            <p:cNvGrpSpPr/>
            <p:nvPr/>
          </p:nvGrpSpPr>
          <p:grpSpPr>
            <a:xfrm>
              <a:off x="839014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415" name="Group 5414">
                <a:extLst>
                  <a:ext uri="{FF2B5EF4-FFF2-40B4-BE49-F238E27FC236}">
                    <a16:creationId xmlns:a16="http://schemas.microsoft.com/office/drawing/2014/main" xmlns="" id="{EEAE9622-0995-A270-4277-30D0C6B05B59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419" name="Straight Connector 5418">
                  <a:extLst>
                    <a:ext uri="{FF2B5EF4-FFF2-40B4-BE49-F238E27FC236}">
                      <a16:creationId xmlns:a16="http://schemas.microsoft.com/office/drawing/2014/main" xmlns="" id="{77C6EFD3-8B81-6727-59E5-63E07A8A3235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0" name="Straight Connector 5419">
                  <a:extLst>
                    <a:ext uri="{FF2B5EF4-FFF2-40B4-BE49-F238E27FC236}">
                      <a16:creationId xmlns:a16="http://schemas.microsoft.com/office/drawing/2014/main" xmlns="" id="{EB05FEA0-D27A-6391-E3DD-9161FC7C4121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16" name="Group 5415">
                <a:extLst>
                  <a:ext uri="{FF2B5EF4-FFF2-40B4-BE49-F238E27FC236}">
                    <a16:creationId xmlns:a16="http://schemas.microsoft.com/office/drawing/2014/main" xmlns="" id="{489E206C-2B28-71C4-BB31-77155D4D6D4A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417" name="Oval 395">
                  <a:extLst>
                    <a:ext uri="{FF2B5EF4-FFF2-40B4-BE49-F238E27FC236}">
                      <a16:creationId xmlns:a16="http://schemas.microsoft.com/office/drawing/2014/main" xmlns="" id="{3922B146-121C-05F5-2A8D-C3A0DCC7C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18" name="Oval 396">
                  <a:extLst>
                    <a:ext uri="{FF2B5EF4-FFF2-40B4-BE49-F238E27FC236}">
                      <a16:creationId xmlns:a16="http://schemas.microsoft.com/office/drawing/2014/main" xmlns="" id="{8A7EA6D2-7AFA-4F53-1E71-E5796A5F2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408" name="Group 5407">
              <a:extLst>
                <a:ext uri="{FF2B5EF4-FFF2-40B4-BE49-F238E27FC236}">
                  <a16:creationId xmlns:a16="http://schemas.microsoft.com/office/drawing/2014/main" xmlns="" id="{C9A1ACC0-CBE0-3B96-575B-01E6A26A2A71}"/>
                </a:ext>
              </a:extLst>
            </p:cNvPr>
            <p:cNvGrpSpPr/>
            <p:nvPr/>
          </p:nvGrpSpPr>
          <p:grpSpPr>
            <a:xfrm>
              <a:off x="839269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409" name="Group 5408">
                <a:extLst>
                  <a:ext uri="{FF2B5EF4-FFF2-40B4-BE49-F238E27FC236}">
                    <a16:creationId xmlns:a16="http://schemas.microsoft.com/office/drawing/2014/main" xmlns="" id="{2F123F82-2609-03EE-06DA-84257F82F20A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413" name="Straight Connector 5412">
                  <a:extLst>
                    <a:ext uri="{FF2B5EF4-FFF2-40B4-BE49-F238E27FC236}">
                      <a16:creationId xmlns:a16="http://schemas.microsoft.com/office/drawing/2014/main" xmlns="" id="{AD6918D2-3DF8-15CA-2E3A-7A55D47A94F5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4" name="Straight Connector 5413">
                  <a:extLst>
                    <a:ext uri="{FF2B5EF4-FFF2-40B4-BE49-F238E27FC236}">
                      <a16:creationId xmlns:a16="http://schemas.microsoft.com/office/drawing/2014/main" xmlns="" id="{84F6431F-C3D5-7EAC-9EE5-4C5BCB55D59C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10" name="Group 5409">
                <a:extLst>
                  <a:ext uri="{FF2B5EF4-FFF2-40B4-BE49-F238E27FC236}">
                    <a16:creationId xmlns:a16="http://schemas.microsoft.com/office/drawing/2014/main" xmlns="" id="{7FE0C86D-5DDC-7F63-8DB5-06D50F5BC30B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411" name="Oval 366">
                  <a:extLst>
                    <a:ext uri="{FF2B5EF4-FFF2-40B4-BE49-F238E27FC236}">
                      <a16:creationId xmlns:a16="http://schemas.microsoft.com/office/drawing/2014/main" xmlns="" id="{5944D679-A48B-3D93-25A0-C27C8DD8B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12" name="Oval 449">
                  <a:extLst>
                    <a:ext uri="{FF2B5EF4-FFF2-40B4-BE49-F238E27FC236}">
                      <a16:creationId xmlns:a16="http://schemas.microsoft.com/office/drawing/2014/main" xmlns="" id="{7D3CF885-6C6D-2BF2-8191-9815702B1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93" name="Group 5392">
              <a:extLst>
                <a:ext uri="{FF2B5EF4-FFF2-40B4-BE49-F238E27FC236}">
                  <a16:creationId xmlns:a16="http://schemas.microsoft.com/office/drawing/2014/main" xmlns="" id="{A8F65A29-66DC-F2B3-299B-F121C5BDBE9E}"/>
                </a:ext>
              </a:extLst>
            </p:cNvPr>
            <p:cNvGrpSpPr/>
            <p:nvPr/>
          </p:nvGrpSpPr>
          <p:grpSpPr>
            <a:xfrm>
              <a:off x="856091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401" name="Group 5400">
                <a:extLst>
                  <a:ext uri="{FF2B5EF4-FFF2-40B4-BE49-F238E27FC236}">
                    <a16:creationId xmlns:a16="http://schemas.microsoft.com/office/drawing/2014/main" xmlns="" id="{881CAC38-B555-1A81-E73E-B534D2CAC946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405" name="Straight Connector 5404">
                  <a:extLst>
                    <a:ext uri="{FF2B5EF4-FFF2-40B4-BE49-F238E27FC236}">
                      <a16:creationId xmlns:a16="http://schemas.microsoft.com/office/drawing/2014/main" xmlns="" id="{7F366B87-7DB5-92A2-CA90-F3ABC565EA98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6" name="Straight Connector 5405">
                  <a:extLst>
                    <a:ext uri="{FF2B5EF4-FFF2-40B4-BE49-F238E27FC236}">
                      <a16:creationId xmlns:a16="http://schemas.microsoft.com/office/drawing/2014/main" xmlns="" id="{CF0E8FEC-BFEB-676A-FE4E-013536D34E77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02" name="Group 5401">
                <a:extLst>
                  <a:ext uri="{FF2B5EF4-FFF2-40B4-BE49-F238E27FC236}">
                    <a16:creationId xmlns:a16="http://schemas.microsoft.com/office/drawing/2014/main" xmlns="" id="{C0CA5CE8-F39B-8864-5F1F-6B4868C051DC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403" name="Oval 395">
                  <a:extLst>
                    <a:ext uri="{FF2B5EF4-FFF2-40B4-BE49-F238E27FC236}">
                      <a16:creationId xmlns:a16="http://schemas.microsoft.com/office/drawing/2014/main" xmlns="" id="{D51477A3-5E53-2F47-D26A-CE63735AF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04" name="Oval 396">
                  <a:extLst>
                    <a:ext uri="{FF2B5EF4-FFF2-40B4-BE49-F238E27FC236}">
                      <a16:creationId xmlns:a16="http://schemas.microsoft.com/office/drawing/2014/main" xmlns="" id="{073BAE9C-099D-DC70-D8A7-D2F5F4913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94" name="Group 5393">
              <a:extLst>
                <a:ext uri="{FF2B5EF4-FFF2-40B4-BE49-F238E27FC236}">
                  <a16:creationId xmlns:a16="http://schemas.microsoft.com/office/drawing/2014/main" xmlns="" id="{0F35C0FC-714E-2811-1B9C-493CEE212146}"/>
                </a:ext>
              </a:extLst>
            </p:cNvPr>
            <p:cNvGrpSpPr/>
            <p:nvPr/>
          </p:nvGrpSpPr>
          <p:grpSpPr>
            <a:xfrm>
              <a:off x="856347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95" name="Group 5394">
                <a:extLst>
                  <a:ext uri="{FF2B5EF4-FFF2-40B4-BE49-F238E27FC236}">
                    <a16:creationId xmlns:a16="http://schemas.microsoft.com/office/drawing/2014/main" xmlns="" id="{2828BEB4-3BBE-574C-9C5C-13D0509294E0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99" name="Straight Connector 5398">
                  <a:extLst>
                    <a:ext uri="{FF2B5EF4-FFF2-40B4-BE49-F238E27FC236}">
                      <a16:creationId xmlns:a16="http://schemas.microsoft.com/office/drawing/2014/main" xmlns="" id="{83CA0421-DE7C-17A8-D94B-50760E7BA08D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0" name="Straight Connector 5399">
                  <a:extLst>
                    <a:ext uri="{FF2B5EF4-FFF2-40B4-BE49-F238E27FC236}">
                      <a16:creationId xmlns:a16="http://schemas.microsoft.com/office/drawing/2014/main" xmlns="" id="{52301F17-1FBC-A101-ACA8-76708A85120A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96" name="Group 5395">
                <a:extLst>
                  <a:ext uri="{FF2B5EF4-FFF2-40B4-BE49-F238E27FC236}">
                    <a16:creationId xmlns:a16="http://schemas.microsoft.com/office/drawing/2014/main" xmlns="" id="{DAD7BEBD-7DB0-C42B-7907-3B728862B513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97" name="Oval 366">
                  <a:extLst>
                    <a:ext uri="{FF2B5EF4-FFF2-40B4-BE49-F238E27FC236}">
                      <a16:creationId xmlns:a16="http://schemas.microsoft.com/office/drawing/2014/main" xmlns="" id="{45278AB0-FB52-FAB3-5E04-E79E91363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98" name="Oval 449">
                  <a:extLst>
                    <a:ext uri="{FF2B5EF4-FFF2-40B4-BE49-F238E27FC236}">
                      <a16:creationId xmlns:a16="http://schemas.microsoft.com/office/drawing/2014/main" xmlns="" id="{76544EC0-AF70-6849-5395-04BA2C67F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79" name="Group 5378">
              <a:extLst>
                <a:ext uri="{FF2B5EF4-FFF2-40B4-BE49-F238E27FC236}">
                  <a16:creationId xmlns:a16="http://schemas.microsoft.com/office/drawing/2014/main" xmlns="" id="{38514E3B-E08F-475A-8019-CD349781947C}"/>
                </a:ext>
              </a:extLst>
            </p:cNvPr>
            <p:cNvGrpSpPr/>
            <p:nvPr/>
          </p:nvGrpSpPr>
          <p:grpSpPr>
            <a:xfrm>
              <a:off x="873169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87" name="Group 5386">
                <a:extLst>
                  <a:ext uri="{FF2B5EF4-FFF2-40B4-BE49-F238E27FC236}">
                    <a16:creationId xmlns:a16="http://schemas.microsoft.com/office/drawing/2014/main" xmlns="" id="{7A2FD74D-22A4-55E8-B04B-5B4BD074C67A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91" name="Straight Connector 5390">
                  <a:extLst>
                    <a:ext uri="{FF2B5EF4-FFF2-40B4-BE49-F238E27FC236}">
                      <a16:creationId xmlns:a16="http://schemas.microsoft.com/office/drawing/2014/main" xmlns="" id="{F9BD6A23-CC87-A85A-0F91-2A531ABA0BE3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2" name="Straight Connector 5391">
                  <a:extLst>
                    <a:ext uri="{FF2B5EF4-FFF2-40B4-BE49-F238E27FC236}">
                      <a16:creationId xmlns:a16="http://schemas.microsoft.com/office/drawing/2014/main" xmlns="" id="{D8DDB633-8960-2442-7BB4-DD69268B38CC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88" name="Group 5387">
                <a:extLst>
                  <a:ext uri="{FF2B5EF4-FFF2-40B4-BE49-F238E27FC236}">
                    <a16:creationId xmlns:a16="http://schemas.microsoft.com/office/drawing/2014/main" xmlns="" id="{8A49A03F-AABD-35F6-DBD0-1951A9A0373C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89" name="Oval 395">
                  <a:extLst>
                    <a:ext uri="{FF2B5EF4-FFF2-40B4-BE49-F238E27FC236}">
                      <a16:creationId xmlns:a16="http://schemas.microsoft.com/office/drawing/2014/main" xmlns="" id="{3455772C-6438-2D21-8DF6-C0B737450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90" name="Oval 396">
                  <a:extLst>
                    <a:ext uri="{FF2B5EF4-FFF2-40B4-BE49-F238E27FC236}">
                      <a16:creationId xmlns:a16="http://schemas.microsoft.com/office/drawing/2014/main" xmlns="" id="{FCEFCA55-966A-55A3-5AC8-44C03A02A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80" name="Group 5379">
              <a:extLst>
                <a:ext uri="{FF2B5EF4-FFF2-40B4-BE49-F238E27FC236}">
                  <a16:creationId xmlns:a16="http://schemas.microsoft.com/office/drawing/2014/main" xmlns="" id="{F3E60B76-B57A-3C40-7FCA-453C0FAAFD98}"/>
                </a:ext>
              </a:extLst>
            </p:cNvPr>
            <p:cNvGrpSpPr/>
            <p:nvPr/>
          </p:nvGrpSpPr>
          <p:grpSpPr>
            <a:xfrm>
              <a:off x="873424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81" name="Group 5380">
                <a:extLst>
                  <a:ext uri="{FF2B5EF4-FFF2-40B4-BE49-F238E27FC236}">
                    <a16:creationId xmlns:a16="http://schemas.microsoft.com/office/drawing/2014/main" xmlns="" id="{E903F4BA-35D7-F424-6936-6937550C3CB1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85" name="Straight Connector 5384">
                  <a:extLst>
                    <a:ext uri="{FF2B5EF4-FFF2-40B4-BE49-F238E27FC236}">
                      <a16:creationId xmlns:a16="http://schemas.microsoft.com/office/drawing/2014/main" xmlns="" id="{7FC5F8C3-8A8A-C663-E356-317DB9700EE3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6" name="Straight Connector 5385">
                  <a:extLst>
                    <a:ext uri="{FF2B5EF4-FFF2-40B4-BE49-F238E27FC236}">
                      <a16:creationId xmlns:a16="http://schemas.microsoft.com/office/drawing/2014/main" xmlns="" id="{DF471CFE-4364-8EC5-EE8D-7774BD12BF81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82" name="Group 5381">
                <a:extLst>
                  <a:ext uri="{FF2B5EF4-FFF2-40B4-BE49-F238E27FC236}">
                    <a16:creationId xmlns:a16="http://schemas.microsoft.com/office/drawing/2014/main" xmlns="" id="{17E6FA56-ED51-2D11-1CE8-933FB1A49705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83" name="Oval 366">
                  <a:extLst>
                    <a:ext uri="{FF2B5EF4-FFF2-40B4-BE49-F238E27FC236}">
                      <a16:creationId xmlns:a16="http://schemas.microsoft.com/office/drawing/2014/main" xmlns="" id="{E02ADB4E-CD50-8033-053E-68A618988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84" name="Oval 449">
                  <a:extLst>
                    <a:ext uri="{FF2B5EF4-FFF2-40B4-BE49-F238E27FC236}">
                      <a16:creationId xmlns:a16="http://schemas.microsoft.com/office/drawing/2014/main" xmlns="" id="{E339F050-D896-D1D3-38E5-0D0722B4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65" name="Group 5364">
              <a:extLst>
                <a:ext uri="{FF2B5EF4-FFF2-40B4-BE49-F238E27FC236}">
                  <a16:creationId xmlns:a16="http://schemas.microsoft.com/office/drawing/2014/main" xmlns="" id="{2BE6B327-F206-5007-BB81-7FD12FF3B45A}"/>
                </a:ext>
              </a:extLst>
            </p:cNvPr>
            <p:cNvGrpSpPr/>
            <p:nvPr/>
          </p:nvGrpSpPr>
          <p:grpSpPr>
            <a:xfrm>
              <a:off x="890246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73" name="Group 5372">
                <a:extLst>
                  <a:ext uri="{FF2B5EF4-FFF2-40B4-BE49-F238E27FC236}">
                    <a16:creationId xmlns:a16="http://schemas.microsoft.com/office/drawing/2014/main" xmlns="" id="{98EFD8ED-2FE6-100A-F363-C53D14CA1981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77" name="Straight Connector 5376">
                  <a:extLst>
                    <a:ext uri="{FF2B5EF4-FFF2-40B4-BE49-F238E27FC236}">
                      <a16:creationId xmlns:a16="http://schemas.microsoft.com/office/drawing/2014/main" xmlns="" id="{7EDFBD1E-DB3C-4710-2D4B-54EA8C286B2A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8" name="Straight Connector 5377">
                  <a:extLst>
                    <a:ext uri="{FF2B5EF4-FFF2-40B4-BE49-F238E27FC236}">
                      <a16:creationId xmlns:a16="http://schemas.microsoft.com/office/drawing/2014/main" xmlns="" id="{F980C9E2-5143-1FB3-4AFC-A16322210922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4" name="Group 5373">
                <a:extLst>
                  <a:ext uri="{FF2B5EF4-FFF2-40B4-BE49-F238E27FC236}">
                    <a16:creationId xmlns:a16="http://schemas.microsoft.com/office/drawing/2014/main" xmlns="" id="{62413550-9226-4638-488C-F69DDDACA58D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75" name="Oval 395">
                  <a:extLst>
                    <a:ext uri="{FF2B5EF4-FFF2-40B4-BE49-F238E27FC236}">
                      <a16:creationId xmlns:a16="http://schemas.microsoft.com/office/drawing/2014/main" xmlns="" id="{8133EE1A-F43F-F418-D646-C5C66D783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76" name="Oval 396">
                  <a:extLst>
                    <a:ext uri="{FF2B5EF4-FFF2-40B4-BE49-F238E27FC236}">
                      <a16:creationId xmlns:a16="http://schemas.microsoft.com/office/drawing/2014/main" xmlns="" id="{04D46500-6318-2513-EBB0-70C0298F3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66" name="Group 5365">
              <a:extLst>
                <a:ext uri="{FF2B5EF4-FFF2-40B4-BE49-F238E27FC236}">
                  <a16:creationId xmlns:a16="http://schemas.microsoft.com/office/drawing/2014/main" xmlns="" id="{F81C7678-2802-B93E-1A8C-F166F0FA8EFA}"/>
                </a:ext>
              </a:extLst>
            </p:cNvPr>
            <p:cNvGrpSpPr/>
            <p:nvPr/>
          </p:nvGrpSpPr>
          <p:grpSpPr>
            <a:xfrm>
              <a:off x="890502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67" name="Group 5366">
                <a:extLst>
                  <a:ext uri="{FF2B5EF4-FFF2-40B4-BE49-F238E27FC236}">
                    <a16:creationId xmlns:a16="http://schemas.microsoft.com/office/drawing/2014/main" xmlns="" id="{D11C9C79-283D-E804-B7BA-A6C52B46A8D6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71" name="Straight Connector 5370">
                  <a:extLst>
                    <a:ext uri="{FF2B5EF4-FFF2-40B4-BE49-F238E27FC236}">
                      <a16:creationId xmlns:a16="http://schemas.microsoft.com/office/drawing/2014/main" xmlns="" id="{E0ED73AB-41BE-B97B-5847-B3018965895E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2" name="Straight Connector 5371">
                  <a:extLst>
                    <a:ext uri="{FF2B5EF4-FFF2-40B4-BE49-F238E27FC236}">
                      <a16:creationId xmlns:a16="http://schemas.microsoft.com/office/drawing/2014/main" xmlns="" id="{3469141F-434C-66EE-4B1A-AAB62C49EA14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8" name="Group 5367">
                <a:extLst>
                  <a:ext uri="{FF2B5EF4-FFF2-40B4-BE49-F238E27FC236}">
                    <a16:creationId xmlns:a16="http://schemas.microsoft.com/office/drawing/2014/main" xmlns="" id="{7703E513-9986-FC94-1D8B-0C17E6E75F2B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69" name="Oval 366">
                  <a:extLst>
                    <a:ext uri="{FF2B5EF4-FFF2-40B4-BE49-F238E27FC236}">
                      <a16:creationId xmlns:a16="http://schemas.microsoft.com/office/drawing/2014/main" xmlns="" id="{9A511FEA-7FEA-EE40-28E0-7CF663F2C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70" name="Oval 449">
                  <a:extLst>
                    <a:ext uri="{FF2B5EF4-FFF2-40B4-BE49-F238E27FC236}">
                      <a16:creationId xmlns:a16="http://schemas.microsoft.com/office/drawing/2014/main" xmlns="" id="{EAC79B64-8345-F5BC-6771-586A23643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51" name="Group 5350">
              <a:extLst>
                <a:ext uri="{FF2B5EF4-FFF2-40B4-BE49-F238E27FC236}">
                  <a16:creationId xmlns:a16="http://schemas.microsoft.com/office/drawing/2014/main" xmlns="" id="{02A2BAEC-4C9C-17F6-61CE-85CE9802E1EE}"/>
                </a:ext>
              </a:extLst>
            </p:cNvPr>
            <p:cNvGrpSpPr/>
            <p:nvPr/>
          </p:nvGrpSpPr>
          <p:grpSpPr>
            <a:xfrm>
              <a:off x="907324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59" name="Group 5358">
                <a:extLst>
                  <a:ext uri="{FF2B5EF4-FFF2-40B4-BE49-F238E27FC236}">
                    <a16:creationId xmlns:a16="http://schemas.microsoft.com/office/drawing/2014/main" xmlns="" id="{10642C4D-2447-278A-1B4F-B557B6506340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63" name="Straight Connector 5362">
                  <a:extLst>
                    <a:ext uri="{FF2B5EF4-FFF2-40B4-BE49-F238E27FC236}">
                      <a16:creationId xmlns:a16="http://schemas.microsoft.com/office/drawing/2014/main" xmlns="" id="{D89E1F56-4C87-AB3B-4067-C612CB3446D6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4" name="Straight Connector 5363">
                  <a:extLst>
                    <a:ext uri="{FF2B5EF4-FFF2-40B4-BE49-F238E27FC236}">
                      <a16:creationId xmlns:a16="http://schemas.microsoft.com/office/drawing/2014/main" xmlns="" id="{8F35CAB7-37CB-2A43-D376-5009AC6E3609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0" name="Group 5359">
                <a:extLst>
                  <a:ext uri="{FF2B5EF4-FFF2-40B4-BE49-F238E27FC236}">
                    <a16:creationId xmlns:a16="http://schemas.microsoft.com/office/drawing/2014/main" xmlns="" id="{C3D0DD58-4ED3-D6FD-E6AA-41CBBB7DF7C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61" name="Oval 395">
                  <a:extLst>
                    <a:ext uri="{FF2B5EF4-FFF2-40B4-BE49-F238E27FC236}">
                      <a16:creationId xmlns:a16="http://schemas.microsoft.com/office/drawing/2014/main" xmlns="" id="{BA4B6BB9-BDE0-C8A2-E47B-2ECF8BA90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2" name="Oval 396">
                  <a:extLst>
                    <a:ext uri="{FF2B5EF4-FFF2-40B4-BE49-F238E27FC236}">
                      <a16:creationId xmlns:a16="http://schemas.microsoft.com/office/drawing/2014/main" xmlns="" id="{EDC83662-8400-08CC-5621-216705BC4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52" name="Group 5351">
              <a:extLst>
                <a:ext uri="{FF2B5EF4-FFF2-40B4-BE49-F238E27FC236}">
                  <a16:creationId xmlns:a16="http://schemas.microsoft.com/office/drawing/2014/main" xmlns="" id="{7837034B-0C11-C0AF-9D25-BD05F57C4325}"/>
                </a:ext>
              </a:extLst>
            </p:cNvPr>
            <p:cNvGrpSpPr/>
            <p:nvPr/>
          </p:nvGrpSpPr>
          <p:grpSpPr>
            <a:xfrm>
              <a:off x="907579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53" name="Group 5352">
                <a:extLst>
                  <a:ext uri="{FF2B5EF4-FFF2-40B4-BE49-F238E27FC236}">
                    <a16:creationId xmlns:a16="http://schemas.microsoft.com/office/drawing/2014/main" xmlns="" id="{55B768E4-5370-EDA7-1395-1A99AE297C41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57" name="Straight Connector 5356">
                  <a:extLst>
                    <a:ext uri="{FF2B5EF4-FFF2-40B4-BE49-F238E27FC236}">
                      <a16:creationId xmlns:a16="http://schemas.microsoft.com/office/drawing/2014/main" xmlns="" id="{F738CE6A-247D-F857-2210-DAB6C7773188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8" name="Straight Connector 5357">
                  <a:extLst>
                    <a:ext uri="{FF2B5EF4-FFF2-40B4-BE49-F238E27FC236}">
                      <a16:creationId xmlns:a16="http://schemas.microsoft.com/office/drawing/2014/main" xmlns="" id="{10411EE2-F9A3-EBA3-33EC-025A8A00C5E7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54" name="Group 5353">
                <a:extLst>
                  <a:ext uri="{FF2B5EF4-FFF2-40B4-BE49-F238E27FC236}">
                    <a16:creationId xmlns:a16="http://schemas.microsoft.com/office/drawing/2014/main" xmlns="" id="{9C36B5A1-90FD-DE75-3A2A-F6ACB382FC51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55" name="Oval 366">
                  <a:extLst>
                    <a:ext uri="{FF2B5EF4-FFF2-40B4-BE49-F238E27FC236}">
                      <a16:creationId xmlns:a16="http://schemas.microsoft.com/office/drawing/2014/main" xmlns="" id="{22BCA49E-EC64-10BA-FCAD-FC910B9C0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6" name="Oval 449">
                  <a:extLst>
                    <a:ext uri="{FF2B5EF4-FFF2-40B4-BE49-F238E27FC236}">
                      <a16:creationId xmlns:a16="http://schemas.microsoft.com/office/drawing/2014/main" xmlns="" id="{FEE817C2-DD92-F4E0-EB84-8237D4CE9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37" name="Group 5336">
              <a:extLst>
                <a:ext uri="{FF2B5EF4-FFF2-40B4-BE49-F238E27FC236}">
                  <a16:creationId xmlns:a16="http://schemas.microsoft.com/office/drawing/2014/main" xmlns="" id="{DE4EB3AB-217E-73B0-7BF1-5CD4BD3BADEE}"/>
                </a:ext>
              </a:extLst>
            </p:cNvPr>
            <p:cNvGrpSpPr/>
            <p:nvPr/>
          </p:nvGrpSpPr>
          <p:grpSpPr>
            <a:xfrm>
              <a:off x="924401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45" name="Group 5344">
                <a:extLst>
                  <a:ext uri="{FF2B5EF4-FFF2-40B4-BE49-F238E27FC236}">
                    <a16:creationId xmlns:a16="http://schemas.microsoft.com/office/drawing/2014/main" xmlns="" id="{EB70BCD3-0559-F817-2636-83026CB17E22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49" name="Straight Connector 5348">
                  <a:extLst>
                    <a:ext uri="{FF2B5EF4-FFF2-40B4-BE49-F238E27FC236}">
                      <a16:creationId xmlns:a16="http://schemas.microsoft.com/office/drawing/2014/main" xmlns="" id="{F42385F4-7CF3-00B7-222D-5FADE42D6825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0" name="Straight Connector 5349">
                  <a:extLst>
                    <a:ext uri="{FF2B5EF4-FFF2-40B4-BE49-F238E27FC236}">
                      <a16:creationId xmlns:a16="http://schemas.microsoft.com/office/drawing/2014/main" xmlns="" id="{3CC16716-68B4-FCC8-C0AB-4A6E2D9B6C6B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6" name="Group 5345">
                <a:extLst>
                  <a:ext uri="{FF2B5EF4-FFF2-40B4-BE49-F238E27FC236}">
                    <a16:creationId xmlns:a16="http://schemas.microsoft.com/office/drawing/2014/main" xmlns="" id="{D393B45B-9520-A0E3-5E75-F150CE3C9D21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47" name="Oval 395">
                  <a:extLst>
                    <a:ext uri="{FF2B5EF4-FFF2-40B4-BE49-F238E27FC236}">
                      <a16:creationId xmlns:a16="http://schemas.microsoft.com/office/drawing/2014/main" xmlns="" id="{967D867E-D7FF-F6A5-9BA5-7F8BA3E75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48" name="Oval 396">
                  <a:extLst>
                    <a:ext uri="{FF2B5EF4-FFF2-40B4-BE49-F238E27FC236}">
                      <a16:creationId xmlns:a16="http://schemas.microsoft.com/office/drawing/2014/main" xmlns="" id="{24628613-4387-FAF3-8061-D817C67B5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38" name="Group 5337">
              <a:extLst>
                <a:ext uri="{FF2B5EF4-FFF2-40B4-BE49-F238E27FC236}">
                  <a16:creationId xmlns:a16="http://schemas.microsoft.com/office/drawing/2014/main" xmlns="" id="{1C9A9EAC-E255-F4EA-0629-FCE61BB70872}"/>
                </a:ext>
              </a:extLst>
            </p:cNvPr>
            <p:cNvGrpSpPr/>
            <p:nvPr/>
          </p:nvGrpSpPr>
          <p:grpSpPr>
            <a:xfrm>
              <a:off x="924657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39" name="Group 5338">
                <a:extLst>
                  <a:ext uri="{FF2B5EF4-FFF2-40B4-BE49-F238E27FC236}">
                    <a16:creationId xmlns:a16="http://schemas.microsoft.com/office/drawing/2014/main" xmlns="" id="{344008E3-5DCC-8BFC-310B-9F8DBCA64F9A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43" name="Straight Connector 5342">
                  <a:extLst>
                    <a:ext uri="{FF2B5EF4-FFF2-40B4-BE49-F238E27FC236}">
                      <a16:creationId xmlns:a16="http://schemas.microsoft.com/office/drawing/2014/main" xmlns="" id="{E1722FA3-A796-D6E2-0934-CC0FEF5DE086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4" name="Straight Connector 5343">
                  <a:extLst>
                    <a:ext uri="{FF2B5EF4-FFF2-40B4-BE49-F238E27FC236}">
                      <a16:creationId xmlns:a16="http://schemas.microsoft.com/office/drawing/2014/main" xmlns="" id="{CAF4BDD4-36C3-2CBE-0E6B-1208638B731B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0" name="Group 5339">
                <a:extLst>
                  <a:ext uri="{FF2B5EF4-FFF2-40B4-BE49-F238E27FC236}">
                    <a16:creationId xmlns:a16="http://schemas.microsoft.com/office/drawing/2014/main" xmlns="" id="{A1B9B06E-B818-B51D-73BD-DE36E9E924A2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41" name="Oval 366">
                  <a:extLst>
                    <a:ext uri="{FF2B5EF4-FFF2-40B4-BE49-F238E27FC236}">
                      <a16:creationId xmlns:a16="http://schemas.microsoft.com/office/drawing/2014/main" xmlns="" id="{458673ED-624A-8B71-F0D1-F72691F10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42" name="Oval 449">
                  <a:extLst>
                    <a:ext uri="{FF2B5EF4-FFF2-40B4-BE49-F238E27FC236}">
                      <a16:creationId xmlns:a16="http://schemas.microsoft.com/office/drawing/2014/main" xmlns="" id="{FED3A730-4395-C124-7192-CB41C3204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23" name="Group 5322">
              <a:extLst>
                <a:ext uri="{FF2B5EF4-FFF2-40B4-BE49-F238E27FC236}">
                  <a16:creationId xmlns:a16="http://schemas.microsoft.com/office/drawing/2014/main" xmlns="" id="{003EAA79-C818-B73E-3921-FBB232D2A0D8}"/>
                </a:ext>
              </a:extLst>
            </p:cNvPr>
            <p:cNvGrpSpPr/>
            <p:nvPr/>
          </p:nvGrpSpPr>
          <p:grpSpPr>
            <a:xfrm>
              <a:off x="941479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31" name="Group 5330">
                <a:extLst>
                  <a:ext uri="{FF2B5EF4-FFF2-40B4-BE49-F238E27FC236}">
                    <a16:creationId xmlns:a16="http://schemas.microsoft.com/office/drawing/2014/main" xmlns="" id="{D514F757-37BD-B41F-AE57-B2D7DAC8937A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35" name="Straight Connector 5334">
                  <a:extLst>
                    <a:ext uri="{FF2B5EF4-FFF2-40B4-BE49-F238E27FC236}">
                      <a16:creationId xmlns:a16="http://schemas.microsoft.com/office/drawing/2014/main" xmlns="" id="{3255024F-8277-D74A-003C-676254B91DA8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6" name="Straight Connector 5335">
                  <a:extLst>
                    <a:ext uri="{FF2B5EF4-FFF2-40B4-BE49-F238E27FC236}">
                      <a16:creationId xmlns:a16="http://schemas.microsoft.com/office/drawing/2014/main" xmlns="" id="{9D4D9335-1D0C-82AE-0882-C0C6B6B77C46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2" name="Group 5331">
                <a:extLst>
                  <a:ext uri="{FF2B5EF4-FFF2-40B4-BE49-F238E27FC236}">
                    <a16:creationId xmlns:a16="http://schemas.microsoft.com/office/drawing/2014/main" xmlns="" id="{1B1510A8-DE4D-6320-F4E4-39E18C410C0F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33" name="Oval 395">
                  <a:extLst>
                    <a:ext uri="{FF2B5EF4-FFF2-40B4-BE49-F238E27FC236}">
                      <a16:creationId xmlns:a16="http://schemas.microsoft.com/office/drawing/2014/main" xmlns="" id="{1F489783-DE89-DB58-19AA-F530AE4A7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34" name="Oval 396">
                  <a:extLst>
                    <a:ext uri="{FF2B5EF4-FFF2-40B4-BE49-F238E27FC236}">
                      <a16:creationId xmlns:a16="http://schemas.microsoft.com/office/drawing/2014/main" xmlns="" id="{78E085C4-5809-403A-E8D1-BE6C515CD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24" name="Group 5323">
              <a:extLst>
                <a:ext uri="{FF2B5EF4-FFF2-40B4-BE49-F238E27FC236}">
                  <a16:creationId xmlns:a16="http://schemas.microsoft.com/office/drawing/2014/main" xmlns="" id="{BBD065A4-2B3D-4DB2-89B7-01C8C6E9FDAE}"/>
                </a:ext>
              </a:extLst>
            </p:cNvPr>
            <p:cNvGrpSpPr/>
            <p:nvPr/>
          </p:nvGrpSpPr>
          <p:grpSpPr>
            <a:xfrm>
              <a:off x="941734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25" name="Group 5324">
                <a:extLst>
                  <a:ext uri="{FF2B5EF4-FFF2-40B4-BE49-F238E27FC236}">
                    <a16:creationId xmlns:a16="http://schemas.microsoft.com/office/drawing/2014/main" xmlns="" id="{3F20CDEC-7C69-ADA0-1747-2648FC01EBED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29" name="Straight Connector 5328">
                  <a:extLst>
                    <a:ext uri="{FF2B5EF4-FFF2-40B4-BE49-F238E27FC236}">
                      <a16:creationId xmlns:a16="http://schemas.microsoft.com/office/drawing/2014/main" xmlns="" id="{45001DC9-2647-C909-45B7-68AF5E1FA272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0" name="Straight Connector 5329">
                  <a:extLst>
                    <a:ext uri="{FF2B5EF4-FFF2-40B4-BE49-F238E27FC236}">
                      <a16:creationId xmlns:a16="http://schemas.microsoft.com/office/drawing/2014/main" xmlns="" id="{A44410E4-51FA-5A33-5722-47A06B6E918C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6" name="Group 5325">
                <a:extLst>
                  <a:ext uri="{FF2B5EF4-FFF2-40B4-BE49-F238E27FC236}">
                    <a16:creationId xmlns:a16="http://schemas.microsoft.com/office/drawing/2014/main" xmlns="" id="{1C40ACBA-3318-7974-5F78-5B090C0B0830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27" name="Oval 366">
                  <a:extLst>
                    <a:ext uri="{FF2B5EF4-FFF2-40B4-BE49-F238E27FC236}">
                      <a16:creationId xmlns:a16="http://schemas.microsoft.com/office/drawing/2014/main" xmlns="" id="{822DDB7D-69F8-7855-E974-0DB015656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8" name="Oval 449">
                  <a:extLst>
                    <a:ext uri="{FF2B5EF4-FFF2-40B4-BE49-F238E27FC236}">
                      <a16:creationId xmlns:a16="http://schemas.microsoft.com/office/drawing/2014/main" xmlns="" id="{46BA6663-40DB-7A2E-9F09-D346C07EA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09" name="Group 5308">
              <a:extLst>
                <a:ext uri="{FF2B5EF4-FFF2-40B4-BE49-F238E27FC236}">
                  <a16:creationId xmlns:a16="http://schemas.microsoft.com/office/drawing/2014/main" xmlns="" id="{087CE0A7-E630-92CE-39B7-0169DAC3D6F1}"/>
                </a:ext>
              </a:extLst>
            </p:cNvPr>
            <p:cNvGrpSpPr/>
            <p:nvPr/>
          </p:nvGrpSpPr>
          <p:grpSpPr>
            <a:xfrm>
              <a:off x="958556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17" name="Group 5316">
                <a:extLst>
                  <a:ext uri="{FF2B5EF4-FFF2-40B4-BE49-F238E27FC236}">
                    <a16:creationId xmlns:a16="http://schemas.microsoft.com/office/drawing/2014/main" xmlns="" id="{44844681-3105-243A-D99D-EEDF18DBE340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21" name="Straight Connector 5320">
                  <a:extLst>
                    <a:ext uri="{FF2B5EF4-FFF2-40B4-BE49-F238E27FC236}">
                      <a16:creationId xmlns:a16="http://schemas.microsoft.com/office/drawing/2014/main" xmlns="" id="{94E15BDF-DEDC-554C-C94F-FDAD48AC8A24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2" name="Straight Connector 5321">
                  <a:extLst>
                    <a:ext uri="{FF2B5EF4-FFF2-40B4-BE49-F238E27FC236}">
                      <a16:creationId xmlns:a16="http://schemas.microsoft.com/office/drawing/2014/main" xmlns="" id="{3DC19E48-7C2D-A45D-8B3C-BFA12A51D9C5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18" name="Group 5317">
                <a:extLst>
                  <a:ext uri="{FF2B5EF4-FFF2-40B4-BE49-F238E27FC236}">
                    <a16:creationId xmlns:a16="http://schemas.microsoft.com/office/drawing/2014/main" xmlns="" id="{CE3BA057-D58A-B6B0-FD65-CAA5093468CD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19" name="Oval 395">
                  <a:extLst>
                    <a:ext uri="{FF2B5EF4-FFF2-40B4-BE49-F238E27FC236}">
                      <a16:creationId xmlns:a16="http://schemas.microsoft.com/office/drawing/2014/main" xmlns="" id="{9BAB0A26-AE99-DE7F-0721-734FC3D7C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0" name="Oval 396">
                  <a:extLst>
                    <a:ext uri="{FF2B5EF4-FFF2-40B4-BE49-F238E27FC236}">
                      <a16:creationId xmlns:a16="http://schemas.microsoft.com/office/drawing/2014/main" xmlns="" id="{77BEA3AE-0B55-5F74-8E5D-33DE0B4D1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10" name="Group 5309">
              <a:extLst>
                <a:ext uri="{FF2B5EF4-FFF2-40B4-BE49-F238E27FC236}">
                  <a16:creationId xmlns:a16="http://schemas.microsoft.com/office/drawing/2014/main" xmlns="" id="{A9D57B88-C3B4-A516-0E4F-512D3D2E21DB}"/>
                </a:ext>
              </a:extLst>
            </p:cNvPr>
            <p:cNvGrpSpPr/>
            <p:nvPr/>
          </p:nvGrpSpPr>
          <p:grpSpPr>
            <a:xfrm>
              <a:off x="958812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311" name="Group 5310">
                <a:extLst>
                  <a:ext uri="{FF2B5EF4-FFF2-40B4-BE49-F238E27FC236}">
                    <a16:creationId xmlns:a16="http://schemas.microsoft.com/office/drawing/2014/main" xmlns="" id="{9F44FAFA-CB1C-22BF-61C0-C842B5AF7133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15" name="Straight Connector 5314">
                  <a:extLst>
                    <a:ext uri="{FF2B5EF4-FFF2-40B4-BE49-F238E27FC236}">
                      <a16:creationId xmlns:a16="http://schemas.microsoft.com/office/drawing/2014/main" xmlns="" id="{EA60B86B-BB34-D1C6-C19E-587BDE2D7B69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6" name="Straight Connector 5315">
                  <a:extLst>
                    <a:ext uri="{FF2B5EF4-FFF2-40B4-BE49-F238E27FC236}">
                      <a16:creationId xmlns:a16="http://schemas.microsoft.com/office/drawing/2014/main" xmlns="" id="{C0AC8191-DBC7-814A-237B-BF8AF0BCC191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12" name="Group 5311">
                <a:extLst>
                  <a:ext uri="{FF2B5EF4-FFF2-40B4-BE49-F238E27FC236}">
                    <a16:creationId xmlns:a16="http://schemas.microsoft.com/office/drawing/2014/main" xmlns="" id="{D9491C58-FF68-87CC-4FD2-6FD20864B5CB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313" name="Oval 366">
                  <a:extLst>
                    <a:ext uri="{FF2B5EF4-FFF2-40B4-BE49-F238E27FC236}">
                      <a16:creationId xmlns:a16="http://schemas.microsoft.com/office/drawing/2014/main" xmlns="" id="{FC2132CD-BA7B-B268-13F4-D505D058A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14" name="Oval 449">
                  <a:extLst>
                    <a:ext uri="{FF2B5EF4-FFF2-40B4-BE49-F238E27FC236}">
                      <a16:creationId xmlns:a16="http://schemas.microsoft.com/office/drawing/2014/main" xmlns="" id="{565182B0-6720-B73E-39D0-710F01C71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95" name="Group 5294">
              <a:extLst>
                <a:ext uri="{FF2B5EF4-FFF2-40B4-BE49-F238E27FC236}">
                  <a16:creationId xmlns:a16="http://schemas.microsoft.com/office/drawing/2014/main" xmlns="" id="{125C4746-845B-DDBC-0545-1D7E52604398}"/>
                </a:ext>
              </a:extLst>
            </p:cNvPr>
            <p:cNvGrpSpPr/>
            <p:nvPr/>
          </p:nvGrpSpPr>
          <p:grpSpPr>
            <a:xfrm>
              <a:off x="975634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303" name="Group 5302">
                <a:extLst>
                  <a:ext uri="{FF2B5EF4-FFF2-40B4-BE49-F238E27FC236}">
                    <a16:creationId xmlns:a16="http://schemas.microsoft.com/office/drawing/2014/main" xmlns="" id="{F20E9E89-C261-71C8-445F-C97D510EA883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07" name="Straight Connector 5306">
                  <a:extLst>
                    <a:ext uri="{FF2B5EF4-FFF2-40B4-BE49-F238E27FC236}">
                      <a16:creationId xmlns:a16="http://schemas.microsoft.com/office/drawing/2014/main" xmlns="" id="{C9E4F9D9-768C-B7F8-6684-761DD116C896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8" name="Straight Connector 5307">
                  <a:extLst>
                    <a:ext uri="{FF2B5EF4-FFF2-40B4-BE49-F238E27FC236}">
                      <a16:creationId xmlns:a16="http://schemas.microsoft.com/office/drawing/2014/main" xmlns="" id="{C3BAEEF7-E702-F72A-F33B-4D19A858C0EF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4" name="Group 5303">
                <a:extLst>
                  <a:ext uri="{FF2B5EF4-FFF2-40B4-BE49-F238E27FC236}">
                    <a16:creationId xmlns:a16="http://schemas.microsoft.com/office/drawing/2014/main" xmlns="" id="{80B3015B-BC03-880B-4A9D-9DA4CCBAA64B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305" name="Oval 395">
                  <a:extLst>
                    <a:ext uri="{FF2B5EF4-FFF2-40B4-BE49-F238E27FC236}">
                      <a16:creationId xmlns:a16="http://schemas.microsoft.com/office/drawing/2014/main" xmlns="" id="{593C1FE0-D9DF-C471-9218-BAF1CD229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06" name="Oval 396">
                  <a:extLst>
                    <a:ext uri="{FF2B5EF4-FFF2-40B4-BE49-F238E27FC236}">
                      <a16:creationId xmlns:a16="http://schemas.microsoft.com/office/drawing/2014/main" xmlns="" id="{0FBAE2D0-A5B6-CF7A-926A-D4621393E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96" name="Group 5295">
              <a:extLst>
                <a:ext uri="{FF2B5EF4-FFF2-40B4-BE49-F238E27FC236}">
                  <a16:creationId xmlns:a16="http://schemas.microsoft.com/office/drawing/2014/main" xmlns="" id="{022A65AC-1E7D-2D86-234F-6AC387A362A2}"/>
                </a:ext>
              </a:extLst>
            </p:cNvPr>
            <p:cNvGrpSpPr/>
            <p:nvPr/>
          </p:nvGrpSpPr>
          <p:grpSpPr>
            <a:xfrm>
              <a:off x="975889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97" name="Group 5296">
                <a:extLst>
                  <a:ext uri="{FF2B5EF4-FFF2-40B4-BE49-F238E27FC236}">
                    <a16:creationId xmlns:a16="http://schemas.microsoft.com/office/drawing/2014/main" xmlns="" id="{B5618160-C8FB-F301-AF53-3F9B0E546B57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301" name="Straight Connector 5300">
                  <a:extLst>
                    <a:ext uri="{FF2B5EF4-FFF2-40B4-BE49-F238E27FC236}">
                      <a16:creationId xmlns:a16="http://schemas.microsoft.com/office/drawing/2014/main" xmlns="" id="{71791378-1649-5C94-D71D-590A17F68FF1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2" name="Straight Connector 5301">
                  <a:extLst>
                    <a:ext uri="{FF2B5EF4-FFF2-40B4-BE49-F238E27FC236}">
                      <a16:creationId xmlns:a16="http://schemas.microsoft.com/office/drawing/2014/main" xmlns="" id="{1E05ABC6-7595-981A-4611-C4D6E74E0BB7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98" name="Group 5297">
                <a:extLst>
                  <a:ext uri="{FF2B5EF4-FFF2-40B4-BE49-F238E27FC236}">
                    <a16:creationId xmlns:a16="http://schemas.microsoft.com/office/drawing/2014/main" xmlns="" id="{54AAD176-EAF6-365A-285A-D8BBD3242A04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99" name="Oval 366">
                  <a:extLst>
                    <a:ext uri="{FF2B5EF4-FFF2-40B4-BE49-F238E27FC236}">
                      <a16:creationId xmlns:a16="http://schemas.microsoft.com/office/drawing/2014/main" xmlns="" id="{A6485AEB-63D4-DA55-4DAD-BFE0FCDE4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00" name="Oval 449">
                  <a:extLst>
                    <a:ext uri="{FF2B5EF4-FFF2-40B4-BE49-F238E27FC236}">
                      <a16:creationId xmlns:a16="http://schemas.microsoft.com/office/drawing/2014/main" xmlns="" id="{7D62BD9A-60F2-C955-966F-389DE78FD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81" name="Group 5280">
              <a:extLst>
                <a:ext uri="{FF2B5EF4-FFF2-40B4-BE49-F238E27FC236}">
                  <a16:creationId xmlns:a16="http://schemas.microsoft.com/office/drawing/2014/main" xmlns="" id="{5C38BC6A-F754-8F57-7F85-647BE2F34E31}"/>
                </a:ext>
              </a:extLst>
            </p:cNvPr>
            <p:cNvGrpSpPr/>
            <p:nvPr/>
          </p:nvGrpSpPr>
          <p:grpSpPr>
            <a:xfrm>
              <a:off x="992711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89" name="Group 5288">
                <a:extLst>
                  <a:ext uri="{FF2B5EF4-FFF2-40B4-BE49-F238E27FC236}">
                    <a16:creationId xmlns:a16="http://schemas.microsoft.com/office/drawing/2014/main" xmlns="" id="{E187CC7B-20DA-8D09-8987-163DE716182E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93" name="Straight Connector 5292">
                  <a:extLst>
                    <a:ext uri="{FF2B5EF4-FFF2-40B4-BE49-F238E27FC236}">
                      <a16:creationId xmlns:a16="http://schemas.microsoft.com/office/drawing/2014/main" xmlns="" id="{AC6676CB-8506-6B1B-1111-4845E13C469E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4" name="Straight Connector 5293">
                  <a:extLst>
                    <a:ext uri="{FF2B5EF4-FFF2-40B4-BE49-F238E27FC236}">
                      <a16:creationId xmlns:a16="http://schemas.microsoft.com/office/drawing/2014/main" xmlns="" id="{D0452771-4CF8-97AE-6A59-447A7EDEF741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90" name="Group 5289">
                <a:extLst>
                  <a:ext uri="{FF2B5EF4-FFF2-40B4-BE49-F238E27FC236}">
                    <a16:creationId xmlns:a16="http://schemas.microsoft.com/office/drawing/2014/main" xmlns="" id="{DC5A1482-DCCF-B161-8650-C57A2ED8D954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91" name="Oval 395">
                  <a:extLst>
                    <a:ext uri="{FF2B5EF4-FFF2-40B4-BE49-F238E27FC236}">
                      <a16:creationId xmlns:a16="http://schemas.microsoft.com/office/drawing/2014/main" xmlns="" id="{9A804DA9-14DD-9BD6-201F-3AE598793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2" name="Oval 396">
                  <a:extLst>
                    <a:ext uri="{FF2B5EF4-FFF2-40B4-BE49-F238E27FC236}">
                      <a16:creationId xmlns:a16="http://schemas.microsoft.com/office/drawing/2014/main" xmlns="" id="{1E7FE6E4-F481-5DE1-9698-6460C8A7A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82" name="Group 5281">
              <a:extLst>
                <a:ext uri="{FF2B5EF4-FFF2-40B4-BE49-F238E27FC236}">
                  <a16:creationId xmlns:a16="http://schemas.microsoft.com/office/drawing/2014/main" xmlns="" id="{3F8EC581-4204-0772-C8F5-5B3EB7A51340}"/>
                </a:ext>
              </a:extLst>
            </p:cNvPr>
            <p:cNvGrpSpPr/>
            <p:nvPr/>
          </p:nvGrpSpPr>
          <p:grpSpPr>
            <a:xfrm>
              <a:off x="992967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83" name="Group 5282">
                <a:extLst>
                  <a:ext uri="{FF2B5EF4-FFF2-40B4-BE49-F238E27FC236}">
                    <a16:creationId xmlns:a16="http://schemas.microsoft.com/office/drawing/2014/main" xmlns="" id="{80AD8252-04C7-2F8F-308C-82EA9E703563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87" name="Straight Connector 5286">
                  <a:extLst>
                    <a:ext uri="{FF2B5EF4-FFF2-40B4-BE49-F238E27FC236}">
                      <a16:creationId xmlns:a16="http://schemas.microsoft.com/office/drawing/2014/main" xmlns="" id="{0820008E-27E5-BEDF-9A8B-B4402C1AE79A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8" name="Straight Connector 5287">
                  <a:extLst>
                    <a:ext uri="{FF2B5EF4-FFF2-40B4-BE49-F238E27FC236}">
                      <a16:creationId xmlns:a16="http://schemas.microsoft.com/office/drawing/2014/main" xmlns="" id="{B895CACD-311D-3028-CB2A-46A69300B1C8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84" name="Group 5283">
                <a:extLst>
                  <a:ext uri="{FF2B5EF4-FFF2-40B4-BE49-F238E27FC236}">
                    <a16:creationId xmlns:a16="http://schemas.microsoft.com/office/drawing/2014/main" xmlns="" id="{19C8683B-76E6-64BE-C456-674779DD27E9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85" name="Oval 366">
                  <a:extLst>
                    <a:ext uri="{FF2B5EF4-FFF2-40B4-BE49-F238E27FC236}">
                      <a16:creationId xmlns:a16="http://schemas.microsoft.com/office/drawing/2014/main" xmlns="" id="{1E0EB006-1C89-701C-9B58-B4C21DF53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86" name="Oval 449">
                  <a:extLst>
                    <a:ext uri="{FF2B5EF4-FFF2-40B4-BE49-F238E27FC236}">
                      <a16:creationId xmlns:a16="http://schemas.microsoft.com/office/drawing/2014/main" xmlns="" id="{866A49AD-075D-17EA-8DE3-97316C1BB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67" name="Group 5266">
              <a:extLst>
                <a:ext uri="{FF2B5EF4-FFF2-40B4-BE49-F238E27FC236}">
                  <a16:creationId xmlns:a16="http://schemas.microsoft.com/office/drawing/2014/main" xmlns="" id="{30A83851-395E-2924-02A5-47477DB7B6FB}"/>
                </a:ext>
              </a:extLst>
            </p:cNvPr>
            <p:cNvGrpSpPr/>
            <p:nvPr/>
          </p:nvGrpSpPr>
          <p:grpSpPr>
            <a:xfrm>
              <a:off x="1009789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75" name="Group 5274">
                <a:extLst>
                  <a:ext uri="{FF2B5EF4-FFF2-40B4-BE49-F238E27FC236}">
                    <a16:creationId xmlns:a16="http://schemas.microsoft.com/office/drawing/2014/main" xmlns="" id="{61B69724-918F-E516-8E37-0DDBF7E8739F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79" name="Straight Connector 5278">
                  <a:extLst>
                    <a:ext uri="{FF2B5EF4-FFF2-40B4-BE49-F238E27FC236}">
                      <a16:creationId xmlns:a16="http://schemas.microsoft.com/office/drawing/2014/main" xmlns="" id="{29EA7306-4511-9BBD-061F-1754CBD10C56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0" name="Straight Connector 5279">
                  <a:extLst>
                    <a:ext uri="{FF2B5EF4-FFF2-40B4-BE49-F238E27FC236}">
                      <a16:creationId xmlns:a16="http://schemas.microsoft.com/office/drawing/2014/main" xmlns="" id="{06332618-7E22-6CCF-2835-487AED07DF00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76" name="Group 5275">
                <a:extLst>
                  <a:ext uri="{FF2B5EF4-FFF2-40B4-BE49-F238E27FC236}">
                    <a16:creationId xmlns:a16="http://schemas.microsoft.com/office/drawing/2014/main" xmlns="" id="{4C49A289-D23B-1C9D-3B59-8F6C3E71D5C5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77" name="Oval 395">
                  <a:extLst>
                    <a:ext uri="{FF2B5EF4-FFF2-40B4-BE49-F238E27FC236}">
                      <a16:creationId xmlns:a16="http://schemas.microsoft.com/office/drawing/2014/main" xmlns="" id="{2AF27A66-CB7E-AE0E-CD7C-22DFF51C78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8" name="Oval 396">
                  <a:extLst>
                    <a:ext uri="{FF2B5EF4-FFF2-40B4-BE49-F238E27FC236}">
                      <a16:creationId xmlns:a16="http://schemas.microsoft.com/office/drawing/2014/main" xmlns="" id="{D5DCB19E-3D03-F3D2-0194-DE9817297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68" name="Group 5267">
              <a:extLst>
                <a:ext uri="{FF2B5EF4-FFF2-40B4-BE49-F238E27FC236}">
                  <a16:creationId xmlns:a16="http://schemas.microsoft.com/office/drawing/2014/main" xmlns="" id="{B10E6239-9327-7287-4D92-C2FA855F1FC8}"/>
                </a:ext>
              </a:extLst>
            </p:cNvPr>
            <p:cNvGrpSpPr/>
            <p:nvPr/>
          </p:nvGrpSpPr>
          <p:grpSpPr>
            <a:xfrm>
              <a:off x="1010044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69" name="Group 5268">
                <a:extLst>
                  <a:ext uri="{FF2B5EF4-FFF2-40B4-BE49-F238E27FC236}">
                    <a16:creationId xmlns:a16="http://schemas.microsoft.com/office/drawing/2014/main" xmlns="" id="{81F359E5-4AB1-D2C7-F3A6-D2F562DB52EC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73" name="Straight Connector 5272">
                  <a:extLst>
                    <a:ext uri="{FF2B5EF4-FFF2-40B4-BE49-F238E27FC236}">
                      <a16:creationId xmlns:a16="http://schemas.microsoft.com/office/drawing/2014/main" xmlns="" id="{16E78DC5-11D7-F9CA-E599-127928B608B3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4" name="Straight Connector 5273">
                  <a:extLst>
                    <a:ext uri="{FF2B5EF4-FFF2-40B4-BE49-F238E27FC236}">
                      <a16:creationId xmlns:a16="http://schemas.microsoft.com/office/drawing/2014/main" xmlns="" id="{27DB9C3F-279B-2637-B8B3-F13A9AF76EB7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70" name="Group 5269">
                <a:extLst>
                  <a:ext uri="{FF2B5EF4-FFF2-40B4-BE49-F238E27FC236}">
                    <a16:creationId xmlns:a16="http://schemas.microsoft.com/office/drawing/2014/main" xmlns="" id="{C28D2EA7-E960-4C11-1CA9-97B3717F9027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71" name="Oval 366">
                  <a:extLst>
                    <a:ext uri="{FF2B5EF4-FFF2-40B4-BE49-F238E27FC236}">
                      <a16:creationId xmlns:a16="http://schemas.microsoft.com/office/drawing/2014/main" xmlns="" id="{B79B5A28-C817-CA3C-CB22-36F6CAD49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2" name="Oval 449">
                  <a:extLst>
                    <a:ext uri="{FF2B5EF4-FFF2-40B4-BE49-F238E27FC236}">
                      <a16:creationId xmlns:a16="http://schemas.microsoft.com/office/drawing/2014/main" xmlns="" id="{87E3589E-7BA3-5A74-F8A5-B2DBEE870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53" name="Group 5252">
              <a:extLst>
                <a:ext uri="{FF2B5EF4-FFF2-40B4-BE49-F238E27FC236}">
                  <a16:creationId xmlns:a16="http://schemas.microsoft.com/office/drawing/2014/main" xmlns="" id="{25EAAF8F-A238-9DA5-E710-191F2FAFCA1B}"/>
                </a:ext>
              </a:extLst>
            </p:cNvPr>
            <p:cNvGrpSpPr/>
            <p:nvPr/>
          </p:nvGrpSpPr>
          <p:grpSpPr>
            <a:xfrm>
              <a:off x="1026866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61" name="Group 5260">
                <a:extLst>
                  <a:ext uri="{FF2B5EF4-FFF2-40B4-BE49-F238E27FC236}">
                    <a16:creationId xmlns:a16="http://schemas.microsoft.com/office/drawing/2014/main" xmlns="" id="{30C1FDC4-980E-F344-FC88-9A52B7EF058F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65" name="Straight Connector 5264">
                  <a:extLst>
                    <a:ext uri="{FF2B5EF4-FFF2-40B4-BE49-F238E27FC236}">
                      <a16:creationId xmlns:a16="http://schemas.microsoft.com/office/drawing/2014/main" xmlns="" id="{2057CF41-85B1-3D8A-9A6F-9A2E873AB4C4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6" name="Straight Connector 5265">
                  <a:extLst>
                    <a:ext uri="{FF2B5EF4-FFF2-40B4-BE49-F238E27FC236}">
                      <a16:creationId xmlns:a16="http://schemas.microsoft.com/office/drawing/2014/main" xmlns="" id="{F905190C-E403-C1A1-F2B6-BF0420817195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62" name="Group 5261">
                <a:extLst>
                  <a:ext uri="{FF2B5EF4-FFF2-40B4-BE49-F238E27FC236}">
                    <a16:creationId xmlns:a16="http://schemas.microsoft.com/office/drawing/2014/main" xmlns="" id="{558F869D-383C-5ACD-8A50-89CC204A53E6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63" name="Oval 395">
                  <a:extLst>
                    <a:ext uri="{FF2B5EF4-FFF2-40B4-BE49-F238E27FC236}">
                      <a16:creationId xmlns:a16="http://schemas.microsoft.com/office/drawing/2014/main" xmlns="" id="{2C22DE2B-BF27-324B-0CD2-0DDA3DA7A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64" name="Oval 396">
                  <a:extLst>
                    <a:ext uri="{FF2B5EF4-FFF2-40B4-BE49-F238E27FC236}">
                      <a16:creationId xmlns:a16="http://schemas.microsoft.com/office/drawing/2014/main" xmlns="" id="{7D36D37C-692D-5536-BC54-56B7B0F2C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54" name="Group 5253">
              <a:extLst>
                <a:ext uri="{FF2B5EF4-FFF2-40B4-BE49-F238E27FC236}">
                  <a16:creationId xmlns:a16="http://schemas.microsoft.com/office/drawing/2014/main" xmlns="" id="{D2948F6F-FD33-32C5-1E5C-ED423FF633C0}"/>
                </a:ext>
              </a:extLst>
            </p:cNvPr>
            <p:cNvGrpSpPr/>
            <p:nvPr/>
          </p:nvGrpSpPr>
          <p:grpSpPr>
            <a:xfrm>
              <a:off x="1027122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55" name="Group 5254">
                <a:extLst>
                  <a:ext uri="{FF2B5EF4-FFF2-40B4-BE49-F238E27FC236}">
                    <a16:creationId xmlns:a16="http://schemas.microsoft.com/office/drawing/2014/main" xmlns="" id="{16D74263-A2DB-C600-7CFC-C9D4C2F2C965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59" name="Straight Connector 5258">
                  <a:extLst>
                    <a:ext uri="{FF2B5EF4-FFF2-40B4-BE49-F238E27FC236}">
                      <a16:creationId xmlns:a16="http://schemas.microsoft.com/office/drawing/2014/main" xmlns="" id="{F3B43995-322E-A5EB-79AF-C8F9B7003B2D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0" name="Straight Connector 5259">
                  <a:extLst>
                    <a:ext uri="{FF2B5EF4-FFF2-40B4-BE49-F238E27FC236}">
                      <a16:creationId xmlns:a16="http://schemas.microsoft.com/office/drawing/2014/main" xmlns="" id="{86DF8AB5-D6D3-5DAE-B037-6ADF3925DB1F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56" name="Group 5255">
                <a:extLst>
                  <a:ext uri="{FF2B5EF4-FFF2-40B4-BE49-F238E27FC236}">
                    <a16:creationId xmlns:a16="http://schemas.microsoft.com/office/drawing/2014/main" xmlns="" id="{92A98031-DE02-7839-ACEA-C4B7072D4FDC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57" name="Oval 366">
                  <a:extLst>
                    <a:ext uri="{FF2B5EF4-FFF2-40B4-BE49-F238E27FC236}">
                      <a16:creationId xmlns:a16="http://schemas.microsoft.com/office/drawing/2014/main" xmlns="" id="{47144B68-B324-8F05-0051-2B6A6BE6E6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58" name="Oval 449">
                  <a:extLst>
                    <a:ext uri="{FF2B5EF4-FFF2-40B4-BE49-F238E27FC236}">
                      <a16:creationId xmlns:a16="http://schemas.microsoft.com/office/drawing/2014/main" xmlns="" id="{F16D0511-487F-BFD8-DC14-E973D5B29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39" name="Group 5238">
              <a:extLst>
                <a:ext uri="{FF2B5EF4-FFF2-40B4-BE49-F238E27FC236}">
                  <a16:creationId xmlns:a16="http://schemas.microsoft.com/office/drawing/2014/main" xmlns="" id="{7ECF1E55-BC68-7B14-C84B-3A7E64212916}"/>
                </a:ext>
              </a:extLst>
            </p:cNvPr>
            <p:cNvGrpSpPr/>
            <p:nvPr/>
          </p:nvGrpSpPr>
          <p:grpSpPr>
            <a:xfrm>
              <a:off x="1043944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47" name="Group 5246">
                <a:extLst>
                  <a:ext uri="{FF2B5EF4-FFF2-40B4-BE49-F238E27FC236}">
                    <a16:creationId xmlns:a16="http://schemas.microsoft.com/office/drawing/2014/main" xmlns="" id="{C1B36439-28E8-6676-55F4-7FDCF413C667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51" name="Straight Connector 5250">
                  <a:extLst>
                    <a:ext uri="{FF2B5EF4-FFF2-40B4-BE49-F238E27FC236}">
                      <a16:creationId xmlns:a16="http://schemas.microsoft.com/office/drawing/2014/main" xmlns="" id="{7C1323D1-645B-527F-1A04-0BAF290D997D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2" name="Straight Connector 5251">
                  <a:extLst>
                    <a:ext uri="{FF2B5EF4-FFF2-40B4-BE49-F238E27FC236}">
                      <a16:creationId xmlns:a16="http://schemas.microsoft.com/office/drawing/2014/main" xmlns="" id="{AAA9C6D6-36AB-4E94-00DF-F888F2B711EC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8" name="Group 5247">
                <a:extLst>
                  <a:ext uri="{FF2B5EF4-FFF2-40B4-BE49-F238E27FC236}">
                    <a16:creationId xmlns:a16="http://schemas.microsoft.com/office/drawing/2014/main" xmlns="" id="{FF4317EC-70B6-6D90-4B16-DDF65EBBB0A4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49" name="Oval 395">
                  <a:extLst>
                    <a:ext uri="{FF2B5EF4-FFF2-40B4-BE49-F238E27FC236}">
                      <a16:creationId xmlns:a16="http://schemas.microsoft.com/office/drawing/2014/main" xmlns="" id="{2B7620FC-155C-4885-2F5B-FF2E3A09B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50" name="Oval 396">
                  <a:extLst>
                    <a:ext uri="{FF2B5EF4-FFF2-40B4-BE49-F238E27FC236}">
                      <a16:creationId xmlns:a16="http://schemas.microsoft.com/office/drawing/2014/main" xmlns="" id="{015B3DB7-6CE2-88E4-F561-D98133521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40" name="Group 5239">
              <a:extLst>
                <a:ext uri="{FF2B5EF4-FFF2-40B4-BE49-F238E27FC236}">
                  <a16:creationId xmlns:a16="http://schemas.microsoft.com/office/drawing/2014/main" xmlns="" id="{5386516D-C528-9E1A-29FC-8656C1D2F81D}"/>
                </a:ext>
              </a:extLst>
            </p:cNvPr>
            <p:cNvGrpSpPr/>
            <p:nvPr/>
          </p:nvGrpSpPr>
          <p:grpSpPr>
            <a:xfrm>
              <a:off x="1044199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41" name="Group 5240">
                <a:extLst>
                  <a:ext uri="{FF2B5EF4-FFF2-40B4-BE49-F238E27FC236}">
                    <a16:creationId xmlns:a16="http://schemas.microsoft.com/office/drawing/2014/main" xmlns="" id="{E5025D6E-8E25-B69F-830C-D7A48FCE9091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45" name="Straight Connector 5244">
                  <a:extLst>
                    <a:ext uri="{FF2B5EF4-FFF2-40B4-BE49-F238E27FC236}">
                      <a16:creationId xmlns:a16="http://schemas.microsoft.com/office/drawing/2014/main" xmlns="" id="{B8205DFC-C499-EEBE-FCA6-D228C0141685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6" name="Straight Connector 5245">
                  <a:extLst>
                    <a:ext uri="{FF2B5EF4-FFF2-40B4-BE49-F238E27FC236}">
                      <a16:creationId xmlns:a16="http://schemas.microsoft.com/office/drawing/2014/main" xmlns="" id="{464AC58A-65C3-1805-04C1-05654DE2D379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2" name="Group 5241">
                <a:extLst>
                  <a:ext uri="{FF2B5EF4-FFF2-40B4-BE49-F238E27FC236}">
                    <a16:creationId xmlns:a16="http://schemas.microsoft.com/office/drawing/2014/main" xmlns="" id="{2AE5EAAB-84E5-F65D-23E9-DC40DFD7A29B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43" name="Oval 366">
                  <a:extLst>
                    <a:ext uri="{FF2B5EF4-FFF2-40B4-BE49-F238E27FC236}">
                      <a16:creationId xmlns:a16="http://schemas.microsoft.com/office/drawing/2014/main" xmlns="" id="{B54B0BAF-4C2E-B919-626E-6ABB32436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44" name="Oval 449">
                  <a:extLst>
                    <a:ext uri="{FF2B5EF4-FFF2-40B4-BE49-F238E27FC236}">
                      <a16:creationId xmlns:a16="http://schemas.microsoft.com/office/drawing/2014/main" xmlns="" id="{54C42D87-B058-274B-7F48-989A68386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25" name="Group 5224">
              <a:extLst>
                <a:ext uri="{FF2B5EF4-FFF2-40B4-BE49-F238E27FC236}">
                  <a16:creationId xmlns:a16="http://schemas.microsoft.com/office/drawing/2014/main" xmlns="" id="{012C08B8-CC60-11EE-446C-C283A10C783C}"/>
                </a:ext>
              </a:extLst>
            </p:cNvPr>
            <p:cNvGrpSpPr/>
            <p:nvPr/>
          </p:nvGrpSpPr>
          <p:grpSpPr>
            <a:xfrm>
              <a:off x="1061021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33" name="Group 5232">
                <a:extLst>
                  <a:ext uri="{FF2B5EF4-FFF2-40B4-BE49-F238E27FC236}">
                    <a16:creationId xmlns:a16="http://schemas.microsoft.com/office/drawing/2014/main" xmlns="" id="{0C63F905-5A95-2210-4CA1-D3DF33C06673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37" name="Straight Connector 5236">
                  <a:extLst>
                    <a:ext uri="{FF2B5EF4-FFF2-40B4-BE49-F238E27FC236}">
                      <a16:creationId xmlns:a16="http://schemas.microsoft.com/office/drawing/2014/main" xmlns="" id="{B8BF6C41-5980-7D27-60C7-73FE6A831A3D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8" name="Straight Connector 5237">
                  <a:extLst>
                    <a:ext uri="{FF2B5EF4-FFF2-40B4-BE49-F238E27FC236}">
                      <a16:creationId xmlns:a16="http://schemas.microsoft.com/office/drawing/2014/main" xmlns="" id="{796B81F1-FC99-368B-51AC-0656A94EB814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34" name="Group 5233">
                <a:extLst>
                  <a:ext uri="{FF2B5EF4-FFF2-40B4-BE49-F238E27FC236}">
                    <a16:creationId xmlns:a16="http://schemas.microsoft.com/office/drawing/2014/main" xmlns="" id="{3E6BCD76-4160-9349-1790-2AD7B4DA823D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35" name="Oval 395">
                  <a:extLst>
                    <a:ext uri="{FF2B5EF4-FFF2-40B4-BE49-F238E27FC236}">
                      <a16:creationId xmlns:a16="http://schemas.microsoft.com/office/drawing/2014/main" xmlns="" id="{9A9DF445-71BF-F9C8-ADAA-4AD3272E5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6" name="Oval 396">
                  <a:extLst>
                    <a:ext uri="{FF2B5EF4-FFF2-40B4-BE49-F238E27FC236}">
                      <a16:creationId xmlns:a16="http://schemas.microsoft.com/office/drawing/2014/main" xmlns="" id="{B0636CA9-5203-8F6C-5232-E3E09DA08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26" name="Group 5225">
              <a:extLst>
                <a:ext uri="{FF2B5EF4-FFF2-40B4-BE49-F238E27FC236}">
                  <a16:creationId xmlns:a16="http://schemas.microsoft.com/office/drawing/2014/main" xmlns="" id="{8F96987D-7C49-CA3F-6866-369832609123}"/>
                </a:ext>
              </a:extLst>
            </p:cNvPr>
            <p:cNvGrpSpPr/>
            <p:nvPr/>
          </p:nvGrpSpPr>
          <p:grpSpPr>
            <a:xfrm>
              <a:off x="1061277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27" name="Group 5226">
                <a:extLst>
                  <a:ext uri="{FF2B5EF4-FFF2-40B4-BE49-F238E27FC236}">
                    <a16:creationId xmlns:a16="http://schemas.microsoft.com/office/drawing/2014/main" xmlns="" id="{1FF6DA99-FF8C-29ED-7027-ACC5025F1F1D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31" name="Straight Connector 5230">
                  <a:extLst>
                    <a:ext uri="{FF2B5EF4-FFF2-40B4-BE49-F238E27FC236}">
                      <a16:creationId xmlns:a16="http://schemas.microsoft.com/office/drawing/2014/main" xmlns="" id="{1CEB33A9-663F-CB9D-CD82-7489F330A7B1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2" name="Straight Connector 5231">
                  <a:extLst>
                    <a:ext uri="{FF2B5EF4-FFF2-40B4-BE49-F238E27FC236}">
                      <a16:creationId xmlns:a16="http://schemas.microsoft.com/office/drawing/2014/main" xmlns="" id="{A7571AEF-CBDF-8FDD-F765-7B810E5E794D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8" name="Group 5227">
                <a:extLst>
                  <a:ext uri="{FF2B5EF4-FFF2-40B4-BE49-F238E27FC236}">
                    <a16:creationId xmlns:a16="http://schemas.microsoft.com/office/drawing/2014/main" xmlns="" id="{1BCBE036-283E-115B-6B15-59DDE2204E2F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29" name="Oval 366">
                  <a:extLst>
                    <a:ext uri="{FF2B5EF4-FFF2-40B4-BE49-F238E27FC236}">
                      <a16:creationId xmlns:a16="http://schemas.microsoft.com/office/drawing/2014/main" xmlns="" id="{9AD5D934-D1FE-4E11-2244-1684B4E6B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0" name="Oval 449">
                  <a:extLst>
                    <a:ext uri="{FF2B5EF4-FFF2-40B4-BE49-F238E27FC236}">
                      <a16:creationId xmlns:a16="http://schemas.microsoft.com/office/drawing/2014/main" xmlns="" id="{185954F2-4604-3078-8572-1EF292F50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11" name="Group 5210">
              <a:extLst>
                <a:ext uri="{FF2B5EF4-FFF2-40B4-BE49-F238E27FC236}">
                  <a16:creationId xmlns:a16="http://schemas.microsoft.com/office/drawing/2014/main" xmlns="" id="{7DD4D0E7-9C0E-034E-007D-91E32B3F0C55}"/>
                </a:ext>
              </a:extLst>
            </p:cNvPr>
            <p:cNvGrpSpPr/>
            <p:nvPr/>
          </p:nvGrpSpPr>
          <p:grpSpPr>
            <a:xfrm>
              <a:off x="1078099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19" name="Group 5218">
                <a:extLst>
                  <a:ext uri="{FF2B5EF4-FFF2-40B4-BE49-F238E27FC236}">
                    <a16:creationId xmlns:a16="http://schemas.microsoft.com/office/drawing/2014/main" xmlns="" id="{FF908720-75AB-DE3A-9BA1-7436C254EEFB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23" name="Straight Connector 5222">
                  <a:extLst>
                    <a:ext uri="{FF2B5EF4-FFF2-40B4-BE49-F238E27FC236}">
                      <a16:creationId xmlns:a16="http://schemas.microsoft.com/office/drawing/2014/main" xmlns="" id="{B46EF71B-F555-8F0A-9C8B-0A37B88ABFC2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4" name="Straight Connector 5223">
                  <a:extLst>
                    <a:ext uri="{FF2B5EF4-FFF2-40B4-BE49-F238E27FC236}">
                      <a16:creationId xmlns:a16="http://schemas.microsoft.com/office/drawing/2014/main" xmlns="" id="{BE331A42-F95B-A354-55C9-CBAE92BE6F29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0" name="Group 5219">
                <a:extLst>
                  <a:ext uri="{FF2B5EF4-FFF2-40B4-BE49-F238E27FC236}">
                    <a16:creationId xmlns:a16="http://schemas.microsoft.com/office/drawing/2014/main" xmlns="" id="{E1B9C2D3-93CC-5F84-590B-ED1DDACC5D06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21" name="Oval 395">
                  <a:extLst>
                    <a:ext uri="{FF2B5EF4-FFF2-40B4-BE49-F238E27FC236}">
                      <a16:creationId xmlns:a16="http://schemas.microsoft.com/office/drawing/2014/main" xmlns="" id="{9C3762DC-E296-AFD4-6755-2787D09B2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2" name="Oval 396">
                  <a:extLst>
                    <a:ext uri="{FF2B5EF4-FFF2-40B4-BE49-F238E27FC236}">
                      <a16:creationId xmlns:a16="http://schemas.microsoft.com/office/drawing/2014/main" xmlns="" id="{1831F59C-9A0E-EE46-30B6-D3D853BAD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212" name="Group 5211">
              <a:extLst>
                <a:ext uri="{FF2B5EF4-FFF2-40B4-BE49-F238E27FC236}">
                  <a16:creationId xmlns:a16="http://schemas.microsoft.com/office/drawing/2014/main" xmlns="" id="{DCA21273-8806-BB77-7808-C88F4F9D8E0C}"/>
                </a:ext>
              </a:extLst>
            </p:cNvPr>
            <p:cNvGrpSpPr/>
            <p:nvPr/>
          </p:nvGrpSpPr>
          <p:grpSpPr>
            <a:xfrm>
              <a:off x="1078354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213" name="Group 5212">
                <a:extLst>
                  <a:ext uri="{FF2B5EF4-FFF2-40B4-BE49-F238E27FC236}">
                    <a16:creationId xmlns:a16="http://schemas.microsoft.com/office/drawing/2014/main" xmlns="" id="{A77876A9-4F42-BC02-139D-2A25201A04BE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17" name="Straight Connector 5216">
                  <a:extLst>
                    <a:ext uri="{FF2B5EF4-FFF2-40B4-BE49-F238E27FC236}">
                      <a16:creationId xmlns:a16="http://schemas.microsoft.com/office/drawing/2014/main" xmlns="" id="{C4E7DF2B-8E59-F32C-A91B-EF590087FB6A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8" name="Straight Connector 5217">
                  <a:extLst>
                    <a:ext uri="{FF2B5EF4-FFF2-40B4-BE49-F238E27FC236}">
                      <a16:creationId xmlns:a16="http://schemas.microsoft.com/office/drawing/2014/main" xmlns="" id="{9A592F4B-F805-A65E-56DC-B70960AA10D2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14" name="Group 5213">
                <a:extLst>
                  <a:ext uri="{FF2B5EF4-FFF2-40B4-BE49-F238E27FC236}">
                    <a16:creationId xmlns:a16="http://schemas.microsoft.com/office/drawing/2014/main" xmlns="" id="{AB5643F8-1E1B-7FC7-601A-7D6C416122E6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15" name="Oval 366">
                  <a:extLst>
                    <a:ext uri="{FF2B5EF4-FFF2-40B4-BE49-F238E27FC236}">
                      <a16:creationId xmlns:a16="http://schemas.microsoft.com/office/drawing/2014/main" xmlns="" id="{6FE2156E-2358-E547-8D50-058D2553B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6" name="Oval 449">
                  <a:extLst>
                    <a:ext uri="{FF2B5EF4-FFF2-40B4-BE49-F238E27FC236}">
                      <a16:creationId xmlns:a16="http://schemas.microsoft.com/office/drawing/2014/main" xmlns="" id="{E588BBD0-E493-956A-50C7-E169E9020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97" name="Group 5196">
              <a:extLst>
                <a:ext uri="{FF2B5EF4-FFF2-40B4-BE49-F238E27FC236}">
                  <a16:creationId xmlns:a16="http://schemas.microsoft.com/office/drawing/2014/main" xmlns="" id="{D755586F-1A0E-EE2E-D1F7-7CC35DA94D6F}"/>
                </a:ext>
              </a:extLst>
            </p:cNvPr>
            <p:cNvGrpSpPr/>
            <p:nvPr/>
          </p:nvGrpSpPr>
          <p:grpSpPr>
            <a:xfrm>
              <a:off x="1095176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205" name="Group 5204">
                <a:extLst>
                  <a:ext uri="{FF2B5EF4-FFF2-40B4-BE49-F238E27FC236}">
                    <a16:creationId xmlns:a16="http://schemas.microsoft.com/office/drawing/2014/main" xmlns="" id="{01F590A5-2E86-8AED-44C6-CF23DAD9D0C1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09" name="Straight Connector 5208">
                  <a:extLst>
                    <a:ext uri="{FF2B5EF4-FFF2-40B4-BE49-F238E27FC236}">
                      <a16:creationId xmlns:a16="http://schemas.microsoft.com/office/drawing/2014/main" xmlns="" id="{4D8538DF-A8BC-3416-363B-3E31FDD53B72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0" name="Straight Connector 5209">
                  <a:extLst>
                    <a:ext uri="{FF2B5EF4-FFF2-40B4-BE49-F238E27FC236}">
                      <a16:creationId xmlns:a16="http://schemas.microsoft.com/office/drawing/2014/main" xmlns="" id="{ACC1AB99-8AC3-C375-BDC8-C8C2DDF4617C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06" name="Group 5205">
                <a:extLst>
                  <a:ext uri="{FF2B5EF4-FFF2-40B4-BE49-F238E27FC236}">
                    <a16:creationId xmlns:a16="http://schemas.microsoft.com/office/drawing/2014/main" xmlns="" id="{0185740F-935C-DF38-0A7C-8D3EC62F13D3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207" name="Oval 395">
                  <a:extLst>
                    <a:ext uri="{FF2B5EF4-FFF2-40B4-BE49-F238E27FC236}">
                      <a16:creationId xmlns:a16="http://schemas.microsoft.com/office/drawing/2014/main" xmlns="" id="{D76B6DA0-5609-31CB-C6FA-4EE7100D9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8" name="Oval 396">
                  <a:extLst>
                    <a:ext uri="{FF2B5EF4-FFF2-40B4-BE49-F238E27FC236}">
                      <a16:creationId xmlns:a16="http://schemas.microsoft.com/office/drawing/2014/main" xmlns="" id="{C78E3A9A-6BF9-CD9C-9F29-6FE02DF1D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98" name="Group 5197">
              <a:extLst>
                <a:ext uri="{FF2B5EF4-FFF2-40B4-BE49-F238E27FC236}">
                  <a16:creationId xmlns:a16="http://schemas.microsoft.com/office/drawing/2014/main" xmlns="" id="{5DB863EB-EBB0-4BFE-5D85-D5F82AC32CE7}"/>
                </a:ext>
              </a:extLst>
            </p:cNvPr>
            <p:cNvGrpSpPr/>
            <p:nvPr/>
          </p:nvGrpSpPr>
          <p:grpSpPr>
            <a:xfrm>
              <a:off x="1095432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199" name="Group 5198">
                <a:extLst>
                  <a:ext uri="{FF2B5EF4-FFF2-40B4-BE49-F238E27FC236}">
                    <a16:creationId xmlns:a16="http://schemas.microsoft.com/office/drawing/2014/main" xmlns="" id="{6EBE0CA8-993D-0ED9-E444-933D1D89B5E5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203" name="Straight Connector 5202">
                  <a:extLst>
                    <a:ext uri="{FF2B5EF4-FFF2-40B4-BE49-F238E27FC236}">
                      <a16:creationId xmlns:a16="http://schemas.microsoft.com/office/drawing/2014/main" xmlns="" id="{94F6E24F-63D8-DACC-D725-369860334D8C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4" name="Straight Connector 5203">
                  <a:extLst>
                    <a:ext uri="{FF2B5EF4-FFF2-40B4-BE49-F238E27FC236}">
                      <a16:creationId xmlns:a16="http://schemas.microsoft.com/office/drawing/2014/main" xmlns="" id="{4EBEB715-0024-B8BE-6C93-C7BEFC66EA1E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00" name="Group 5199">
                <a:extLst>
                  <a:ext uri="{FF2B5EF4-FFF2-40B4-BE49-F238E27FC236}">
                    <a16:creationId xmlns:a16="http://schemas.microsoft.com/office/drawing/2014/main" xmlns="" id="{C44FC39F-2C0F-2B03-C44A-7DB6A2AD0B85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201" name="Oval 366">
                  <a:extLst>
                    <a:ext uri="{FF2B5EF4-FFF2-40B4-BE49-F238E27FC236}">
                      <a16:creationId xmlns:a16="http://schemas.microsoft.com/office/drawing/2014/main" xmlns="" id="{798102D8-BE15-8A3C-AF81-621EF96A7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2" name="Oval 449">
                  <a:extLst>
                    <a:ext uri="{FF2B5EF4-FFF2-40B4-BE49-F238E27FC236}">
                      <a16:creationId xmlns:a16="http://schemas.microsoft.com/office/drawing/2014/main" xmlns="" id="{C32C6B7F-149C-A785-91B2-F3B558CED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83" name="Group 5182">
              <a:extLst>
                <a:ext uri="{FF2B5EF4-FFF2-40B4-BE49-F238E27FC236}">
                  <a16:creationId xmlns:a16="http://schemas.microsoft.com/office/drawing/2014/main" xmlns="" id="{07A8E55F-2934-876E-84E7-1DBD9B2A458F}"/>
                </a:ext>
              </a:extLst>
            </p:cNvPr>
            <p:cNvGrpSpPr/>
            <p:nvPr/>
          </p:nvGrpSpPr>
          <p:grpSpPr>
            <a:xfrm>
              <a:off x="1112254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191" name="Group 5190">
                <a:extLst>
                  <a:ext uri="{FF2B5EF4-FFF2-40B4-BE49-F238E27FC236}">
                    <a16:creationId xmlns:a16="http://schemas.microsoft.com/office/drawing/2014/main" xmlns="" id="{0538774C-021C-16D7-2FF6-CB76CE524F9E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95" name="Straight Connector 5194">
                  <a:extLst>
                    <a:ext uri="{FF2B5EF4-FFF2-40B4-BE49-F238E27FC236}">
                      <a16:creationId xmlns:a16="http://schemas.microsoft.com/office/drawing/2014/main" xmlns="" id="{EE6916E9-EA65-329B-B3BA-E022A20806EE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6" name="Straight Connector 5195">
                  <a:extLst>
                    <a:ext uri="{FF2B5EF4-FFF2-40B4-BE49-F238E27FC236}">
                      <a16:creationId xmlns:a16="http://schemas.microsoft.com/office/drawing/2014/main" xmlns="" id="{229E83B4-F6BC-C02A-A58F-53C37D6C58BF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2" name="Group 5191">
                <a:extLst>
                  <a:ext uri="{FF2B5EF4-FFF2-40B4-BE49-F238E27FC236}">
                    <a16:creationId xmlns:a16="http://schemas.microsoft.com/office/drawing/2014/main" xmlns="" id="{7008E780-BEE6-FCE8-1441-5B4863CDB4DD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193" name="Oval 395">
                  <a:extLst>
                    <a:ext uri="{FF2B5EF4-FFF2-40B4-BE49-F238E27FC236}">
                      <a16:creationId xmlns:a16="http://schemas.microsoft.com/office/drawing/2014/main" xmlns="" id="{1BD4C6A6-C9ED-F08B-4F9D-6BB4B7E53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4" name="Oval 396">
                  <a:extLst>
                    <a:ext uri="{FF2B5EF4-FFF2-40B4-BE49-F238E27FC236}">
                      <a16:creationId xmlns:a16="http://schemas.microsoft.com/office/drawing/2014/main" xmlns="" id="{0EC969D4-A6B4-EC2B-5211-5B3CCD929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84" name="Group 5183">
              <a:extLst>
                <a:ext uri="{FF2B5EF4-FFF2-40B4-BE49-F238E27FC236}">
                  <a16:creationId xmlns:a16="http://schemas.microsoft.com/office/drawing/2014/main" xmlns="" id="{67ACCC59-74EE-9559-27CB-EB17C701466D}"/>
                </a:ext>
              </a:extLst>
            </p:cNvPr>
            <p:cNvGrpSpPr/>
            <p:nvPr/>
          </p:nvGrpSpPr>
          <p:grpSpPr>
            <a:xfrm>
              <a:off x="1112509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185" name="Group 5184">
                <a:extLst>
                  <a:ext uri="{FF2B5EF4-FFF2-40B4-BE49-F238E27FC236}">
                    <a16:creationId xmlns:a16="http://schemas.microsoft.com/office/drawing/2014/main" xmlns="" id="{578FB94E-836F-D317-EE82-F400E683A02A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89" name="Straight Connector 5188">
                  <a:extLst>
                    <a:ext uri="{FF2B5EF4-FFF2-40B4-BE49-F238E27FC236}">
                      <a16:creationId xmlns:a16="http://schemas.microsoft.com/office/drawing/2014/main" xmlns="" id="{3BD065C5-00A4-C839-B910-61028C11CDB7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0" name="Straight Connector 5189">
                  <a:extLst>
                    <a:ext uri="{FF2B5EF4-FFF2-40B4-BE49-F238E27FC236}">
                      <a16:creationId xmlns:a16="http://schemas.microsoft.com/office/drawing/2014/main" xmlns="" id="{FE6E7D9C-8362-DB17-8685-9B81C52F8CED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6" name="Group 5185">
                <a:extLst>
                  <a:ext uri="{FF2B5EF4-FFF2-40B4-BE49-F238E27FC236}">
                    <a16:creationId xmlns:a16="http://schemas.microsoft.com/office/drawing/2014/main" xmlns="" id="{72BB7F9A-6DBF-0269-4A9B-6D35132E57E0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187" name="Oval 366">
                  <a:extLst>
                    <a:ext uri="{FF2B5EF4-FFF2-40B4-BE49-F238E27FC236}">
                      <a16:creationId xmlns:a16="http://schemas.microsoft.com/office/drawing/2014/main" xmlns="" id="{9A1CF4BC-4DF2-B1FB-8742-C777E8F91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8" name="Oval 449">
                  <a:extLst>
                    <a:ext uri="{FF2B5EF4-FFF2-40B4-BE49-F238E27FC236}">
                      <a16:creationId xmlns:a16="http://schemas.microsoft.com/office/drawing/2014/main" xmlns="" id="{25C902FC-5E95-9300-B56C-2A05C6C4D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69" name="Group 5168">
              <a:extLst>
                <a:ext uri="{FF2B5EF4-FFF2-40B4-BE49-F238E27FC236}">
                  <a16:creationId xmlns:a16="http://schemas.microsoft.com/office/drawing/2014/main" xmlns="" id="{7A0DF744-70EC-5EAB-904C-BDA583EB1064}"/>
                </a:ext>
              </a:extLst>
            </p:cNvPr>
            <p:cNvGrpSpPr/>
            <p:nvPr/>
          </p:nvGrpSpPr>
          <p:grpSpPr>
            <a:xfrm>
              <a:off x="1129331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177" name="Group 5176">
                <a:extLst>
                  <a:ext uri="{FF2B5EF4-FFF2-40B4-BE49-F238E27FC236}">
                    <a16:creationId xmlns:a16="http://schemas.microsoft.com/office/drawing/2014/main" xmlns="" id="{F51685D7-6F8B-948B-C08B-AE8C836EC7CD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81" name="Straight Connector 5180">
                  <a:extLst>
                    <a:ext uri="{FF2B5EF4-FFF2-40B4-BE49-F238E27FC236}">
                      <a16:creationId xmlns:a16="http://schemas.microsoft.com/office/drawing/2014/main" xmlns="" id="{9F423CA2-6973-BA1A-37E1-2D576A9A7378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2" name="Straight Connector 5181">
                  <a:extLst>
                    <a:ext uri="{FF2B5EF4-FFF2-40B4-BE49-F238E27FC236}">
                      <a16:creationId xmlns:a16="http://schemas.microsoft.com/office/drawing/2014/main" xmlns="" id="{B9E64D49-71EC-590D-2A15-34B756352EBD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8" name="Group 5177">
                <a:extLst>
                  <a:ext uri="{FF2B5EF4-FFF2-40B4-BE49-F238E27FC236}">
                    <a16:creationId xmlns:a16="http://schemas.microsoft.com/office/drawing/2014/main" xmlns="" id="{D7306A5E-F501-61C9-795F-F01E04AB4977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179" name="Oval 395">
                  <a:extLst>
                    <a:ext uri="{FF2B5EF4-FFF2-40B4-BE49-F238E27FC236}">
                      <a16:creationId xmlns:a16="http://schemas.microsoft.com/office/drawing/2014/main" xmlns="" id="{41082C39-D0CC-0A50-327F-3A335D4B9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0" name="Oval 396">
                  <a:extLst>
                    <a:ext uri="{FF2B5EF4-FFF2-40B4-BE49-F238E27FC236}">
                      <a16:creationId xmlns:a16="http://schemas.microsoft.com/office/drawing/2014/main" xmlns="" id="{088CD21F-32E0-E227-BB78-2A2A67145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70" name="Group 5169">
              <a:extLst>
                <a:ext uri="{FF2B5EF4-FFF2-40B4-BE49-F238E27FC236}">
                  <a16:creationId xmlns:a16="http://schemas.microsoft.com/office/drawing/2014/main" xmlns="" id="{F63EF468-34CF-86C9-1CD2-ADE35790BD07}"/>
                </a:ext>
              </a:extLst>
            </p:cNvPr>
            <p:cNvGrpSpPr/>
            <p:nvPr/>
          </p:nvGrpSpPr>
          <p:grpSpPr>
            <a:xfrm>
              <a:off x="1129587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171" name="Group 5170">
                <a:extLst>
                  <a:ext uri="{FF2B5EF4-FFF2-40B4-BE49-F238E27FC236}">
                    <a16:creationId xmlns:a16="http://schemas.microsoft.com/office/drawing/2014/main" xmlns="" id="{9269BAD0-C1E6-5FE4-EA9C-C50E6C5B035F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75" name="Straight Connector 5174">
                  <a:extLst>
                    <a:ext uri="{FF2B5EF4-FFF2-40B4-BE49-F238E27FC236}">
                      <a16:creationId xmlns:a16="http://schemas.microsoft.com/office/drawing/2014/main" xmlns="" id="{93375926-7CAE-EF73-0972-16A31AD10DCD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6" name="Straight Connector 5175">
                  <a:extLst>
                    <a:ext uri="{FF2B5EF4-FFF2-40B4-BE49-F238E27FC236}">
                      <a16:creationId xmlns:a16="http://schemas.microsoft.com/office/drawing/2014/main" xmlns="" id="{3548CE54-D7F0-E28A-DD43-30F6C48DB750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2" name="Group 5171">
                <a:extLst>
                  <a:ext uri="{FF2B5EF4-FFF2-40B4-BE49-F238E27FC236}">
                    <a16:creationId xmlns:a16="http://schemas.microsoft.com/office/drawing/2014/main" xmlns="" id="{222B8945-AC76-38EA-35FC-6FCF2AD3E2B1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173" name="Oval 366">
                  <a:extLst>
                    <a:ext uri="{FF2B5EF4-FFF2-40B4-BE49-F238E27FC236}">
                      <a16:creationId xmlns:a16="http://schemas.microsoft.com/office/drawing/2014/main" xmlns="" id="{972077EE-E863-32C5-9F21-C4C312894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4" name="Oval 449">
                  <a:extLst>
                    <a:ext uri="{FF2B5EF4-FFF2-40B4-BE49-F238E27FC236}">
                      <a16:creationId xmlns:a16="http://schemas.microsoft.com/office/drawing/2014/main" xmlns="" id="{127D00A2-F35D-061D-9DD1-B1F434D3E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55" name="Group 5154">
              <a:extLst>
                <a:ext uri="{FF2B5EF4-FFF2-40B4-BE49-F238E27FC236}">
                  <a16:creationId xmlns:a16="http://schemas.microsoft.com/office/drawing/2014/main" xmlns="" id="{237F6060-1BA3-C665-D5C5-BB4CB8E49FB2}"/>
                </a:ext>
              </a:extLst>
            </p:cNvPr>
            <p:cNvGrpSpPr/>
            <p:nvPr/>
          </p:nvGrpSpPr>
          <p:grpSpPr>
            <a:xfrm>
              <a:off x="11464091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163" name="Group 5162">
                <a:extLst>
                  <a:ext uri="{FF2B5EF4-FFF2-40B4-BE49-F238E27FC236}">
                    <a16:creationId xmlns:a16="http://schemas.microsoft.com/office/drawing/2014/main" xmlns="" id="{3C5D69EA-610F-77F6-3910-A5DC2E0F7C2B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67" name="Straight Connector 5166">
                  <a:extLst>
                    <a:ext uri="{FF2B5EF4-FFF2-40B4-BE49-F238E27FC236}">
                      <a16:creationId xmlns:a16="http://schemas.microsoft.com/office/drawing/2014/main" xmlns="" id="{7D024B01-B210-DAD3-F094-C09BD7269D87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8" name="Straight Connector 5167">
                  <a:extLst>
                    <a:ext uri="{FF2B5EF4-FFF2-40B4-BE49-F238E27FC236}">
                      <a16:creationId xmlns:a16="http://schemas.microsoft.com/office/drawing/2014/main" xmlns="" id="{4E56BDD9-4964-F611-1903-520980503908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64" name="Group 5163">
                <a:extLst>
                  <a:ext uri="{FF2B5EF4-FFF2-40B4-BE49-F238E27FC236}">
                    <a16:creationId xmlns:a16="http://schemas.microsoft.com/office/drawing/2014/main" xmlns="" id="{CB157A69-1B9F-4C6C-C0D9-0EA83FC0BE4D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165" name="Oval 395">
                  <a:extLst>
                    <a:ext uri="{FF2B5EF4-FFF2-40B4-BE49-F238E27FC236}">
                      <a16:creationId xmlns:a16="http://schemas.microsoft.com/office/drawing/2014/main" xmlns="" id="{41E29602-D615-4ABA-54C3-148C1ED4D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6" name="Oval 396">
                  <a:extLst>
                    <a:ext uri="{FF2B5EF4-FFF2-40B4-BE49-F238E27FC236}">
                      <a16:creationId xmlns:a16="http://schemas.microsoft.com/office/drawing/2014/main" xmlns="" id="{D7B89F5B-3B3D-B154-B55D-0E7064252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56" name="Group 5155">
              <a:extLst>
                <a:ext uri="{FF2B5EF4-FFF2-40B4-BE49-F238E27FC236}">
                  <a16:creationId xmlns:a16="http://schemas.microsoft.com/office/drawing/2014/main" xmlns="" id="{F9391E61-B10F-AAA6-B957-56760311BFAB}"/>
                </a:ext>
              </a:extLst>
            </p:cNvPr>
            <p:cNvGrpSpPr/>
            <p:nvPr/>
          </p:nvGrpSpPr>
          <p:grpSpPr>
            <a:xfrm>
              <a:off x="11466649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157" name="Group 5156">
                <a:extLst>
                  <a:ext uri="{FF2B5EF4-FFF2-40B4-BE49-F238E27FC236}">
                    <a16:creationId xmlns:a16="http://schemas.microsoft.com/office/drawing/2014/main" xmlns="" id="{3A4A41D0-170C-C6CF-DE8A-EEC22E047542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61" name="Straight Connector 5160">
                  <a:extLst>
                    <a:ext uri="{FF2B5EF4-FFF2-40B4-BE49-F238E27FC236}">
                      <a16:creationId xmlns:a16="http://schemas.microsoft.com/office/drawing/2014/main" xmlns="" id="{A5D12D5A-5642-0CCE-D040-0FC498FBA7B5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2" name="Straight Connector 5161">
                  <a:extLst>
                    <a:ext uri="{FF2B5EF4-FFF2-40B4-BE49-F238E27FC236}">
                      <a16:creationId xmlns:a16="http://schemas.microsoft.com/office/drawing/2014/main" xmlns="" id="{087A03B0-4003-058A-1689-60180852A2DE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58" name="Group 5157">
                <a:extLst>
                  <a:ext uri="{FF2B5EF4-FFF2-40B4-BE49-F238E27FC236}">
                    <a16:creationId xmlns:a16="http://schemas.microsoft.com/office/drawing/2014/main" xmlns="" id="{3148F778-266F-3A8B-4242-7E634AC34440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159" name="Oval 366">
                  <a:extLst>
                    <a:ext uri="{FF2B5EF4-FFF2-40B4-BE49-F238E27FC236}">
                      <a16:creationId xmlns:a16="http://schemas.microsoft.com/office/drawing/2014/main" xmlns="" id="{9904F101-DE2A-C22B-3B57-B56E8FDC2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0" name="Oval 449">
                  <a:extLst>
                    <a:ext uri="{FF2B5EF4-FFF2-40B4-BE49-F238E27FC236}">
                      <a16:creationId xmlns:a16="http://schemas.microsoft.com/office/drawing/2014/main" xmlns="" id="{0B5916ED-FF70-9A28-EEE6-A15CC33AC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41" name="Group 5140">
              <a:extLst>
                <a:ext uri="{FF2B5EF4-FFF2-40B4-BE49-F238E27FC236}">
                  <a16:creationId xmlns:a16="http://schemas.microsoft.com/office/drawing/2014/main" xmlns="" id="{9B95EE77-14B6-8F84-1570-0BC45BAF7CCD}"/>
                </a:ext>
              </a:extLst>
            </p:cNvPr>
            <p:cNvGrpSpPr/>
            <p:nvPr/>
          </p:nvGrpSpPr>
          <p:grpSpPr>
            <a:xfrm>
              <a:off x="11634866" y="-535370"/>
              <a:ext cx="163705" cy="220336"/>
              <a:chOff x="6367490" y="1536575"/>
              <a:chExt cx="319380" cy="381803"/>
            </a:xfrm>
          </p:grpSpPr>
          <p:grpSp>
            <p:nvGrpSpPr>
              <p:cNvPr id="5149" name="Group 5148">
                <a:extLst>
                  <a:ext uri="{FF2B5EF4-FFF2-40B4-BE49-F238E27FC236}">
                    <a16:creationId xmlns:a16="http://schemas.microsoft.com/office/drawing/2014/main" xmlns="" id="{720D428A-93BC-8B8D-8F17-F350F2F64946}"/>
                  </a:ext>
                </a:extLst>
              </p:cNvPr>
              <p:cNvGrpSpPr/>
              <p:nvPr/>
            </p:nvGrpSpPr>
            <p:grpSpPr>
              <a:xfrm>
                <a:off x="6476184" y="1764113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53" name="Straight Connector 5152">
                  <a:extLst>
                    <a:ext uri="{FF2B5EF4-FFF2-40B4-BE49-F238E27FC236}">
                      <a16:creationId xmlns:a16="http://schemas.microsoft.com/office/drawing/2014/main" xmlns="" id="{A1ABC6D3-A32D-F4A7-8B08-495CD05042D7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4" name="Straight Connector 5153">
                  <a:extLst>
                    <a:ext uri="{FF2B5EF4-FFF2-40B4-BE49-F238E27FC236}">
                      <a16:creationId xmlns:a16="http://schemas.microsoft.com/office/drawing/2014/main" xmlns="" id="{BA00C7E4-8879-C44D-1962-82D101F23D13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50" name="Group 5149">
                <a:extLst>
                  <a:ext uri="{FF2B5EF4-FFF2-40B4-BE49-F238E27FC236}">
                    <a16:creationId xmlns:a16="http://schemas.microsoft.com/office/drawing/2014/main" xmlns="" id="{08154B37-6231-C28D-02FA-717A39B61669}"/>
                  </a:ext>
                </a:extLst>
              </p:cNvPr>
              <p:cNvGrpSpPr/>
              <p:nvPr/>
            </p:nvGrpSpPr>
            <p:grpSpPr>
              <a:xfrm>
                <a:off x="6367490" y="1536575"/>
                <a:ext cx="319380" cy="260420"/>
                <a:chOff x="6357510" y="1536575"/>
                <a:chExt cx="319380" cy="260420"/>
              </a:xfrm>
            </p:grpSpPr>
            <p:sp>
              <p:nvSpPr>
                <p:cNvPr id="5151" name="Oval 395">
                  <a:extLst>
                    <a:ext uri="{FF2B5EF4-FFF2-40B4-BE49-F238E27FC236}">
                      <a16:creationId xmlns:a16="http://schemas.microsoft.com/office/drawing/2014/main" xmlns="" id="{0ED50F93-E46B-4D1F-73DD-18CDB1A2D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510" y="1536575"/>
                  <a:ext cx="319380" cy="260420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2" name="Oval 396">
                  <a:extLst>
                    <a:ext uri="{FF2B5EF4-FFF2-40B4-BE49-F238E27FC236}">
                      <a16:creationId xmlns:a16="http://schemas.microsoft.com/office/drawing/2014/main" xmlns="" id="{9F954C9D-E4E3-9F5D-A7DC-F32FE8419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1600736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42" name="Group 5141">
              <a:extLst>
                <a:ext uri="{FF2B5EF4-FFF2-40B4-BE49-F238E27FC236}">
                  <a16:creationId xmlns:a16="http://schemas.microsoft.com/office/drawing/2014/main" xmlns="" id="{247E92A7-20F7-6DD3-5809-4F12FCC63747}"/>
                </a:ext>
              </a:extLst>
            </p:cNvPr>
            <p:cNvGrpSpPr/>
            <p:nvPr/>
          </p:nvGrpSpPr>
          <p:grpSpPr>
            <a:xfrm>
              <a:off x="11637424" y="-306428"/>
              <a:ext cx="158589" cy="222887"/>
              <a:chOff x="6372481" y="1933291"/>
              <a:chExt cx="309399" cy="386224"/>
            </a:xfrm>
          </p:grpSpPr>
          <p:grpSp>
            <p:nvGrpSpPr>
              <p:cNvPr id="5143" name="Group 5142">
                <a:extLst>
                  <a:ext uri="{FF2B5EF4-FFF2-40B4-BE49-F238E27FC236}">
                    <a16:creationId xmlns:a16="http://schemas.microsoft.com/office/drawing/2014/main" xmlns="" id="{2247C6F9-C250-45E1-24DD-5AC4802FE303}"/>
                  </a:ext>
                </a:extLst>
              </p:cNvPr>
              <p:cNvGrpSpPr/>
              <p:nvPr/>
            </p:nvGrpSpPr>
            <p:grpSpPr>
              <a:xfrm>
                <a:off x="6477582" y="1933291"/>
                <a:ext cx="110455" cy="154265"/>
                <a:chOff x="6476184" y="1764113"/>
                <a:chExt cx="110455" cy="154265"/>
              </a:xfrm>
            </p:grpSpPr>
            <p:cxnSp>
              <p:nvCxnSpPr>
                <p:cNvPr id="5147" name="Straight Connector 5146">
                  <a:extLst>
                    <a:ext uri="{FF2B5EF4-FFF2-40B4-BE49-F238E27FC236}">
                      <a16:creationId xmlns:a16="http://schemas.microsoft.com/office/drawing/2014/main" xmlns="" id="{C3A7139D-5297-BFC5-1AB1-393BD5C0D324}"/>
                    </a:ext>
                  </a:extLst>
                </p:cNvPr>
                <p:cNvCxnSpPr/>
                <p:nvPr/>
              </p:nvCxnSpPr>
              <p:spPr>
                <a:xfrm>
                  <a:off x="6476184" y="1764113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8" name="Straight Connector 5147">
                  <a:extLst>
                    <a:ext uri="{FF2B5EF4-FFF2-40B4-BE49-F238E27FC236}">
                      <a16:creationId xmlns:a16="http://schemas.microsoft.com/office/drawing/2014/main" xmlns="" id="{38938100-31A8-016E-674F-6ADDC0AF0019}"/>
                    </a:ext>
                  </a:extLst>
                </p:cNvPr>
                <p:cNvCxnSpPr/>
                <p:nvPr/>
              </p:nvCxnSpPr>
              <p:spPr>
                <a:xfrm>
                  <a:off x="6586639" y="1765511"/>
                  <a:ext cx="0" cy="152867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44" name="Group 5143">
                <a:extLst>
                  <a:ext uri="{FF2B5EF4-FFF2-40B4-BE49-F238E27FC236}">
                    <a16:creationId xmlns:a16="http://schemas.microsoft.com/office/drawing/2014/main" xmlns="" id="{B4930908-9162-7BF1-514D-D6E792307DAA}"/>
                  </a:ext>
                </a:extLst>
              </p:cNvPr>
              <p:cNvGrpSpPr/>
              <p:nvPr/>
            </p:nvGrpSpPr>
            <p:grpSpPr>
              <a:xfrm>
                <a:off x="6372481" y="2066644"/>
                <a:ext cx="309399" cy="252871"/>
                <a:chOff x="6387452" y="2049866"/>
                <a:chExt cx="309399" cy="252871"/>
              </a:xfrm>
            </p:grpSpPr>
            <p:sp>
              <p:nvSpPr>
                <p:cNvPr id="5145" name="Oval 366">
                  <a:extLst>
                    <a:ext uri="{FF2B5EF4-FFF2-40B4-BE49-F238E27FC236}">
                      <a16:creationId xmlns:a16="http://schemas.microsoft.com/office/drawing/2014/main" xmlns="" id="{9BA09326-645E-D1FF-B24B-500057DE3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7452" y="2049866"/>
                  <a:ext cx="309399" cy="252871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6" name="Oval 449">
                  <a:extLst>
                    <a:ext uri="{FF2B5EF4-FFF2-40B4-BE49-F238E27FC236}">
                      <a16:creationId xmlns:a16="http://schemas.microsoft.com/office/drawing/2014/main" xmlns="" id="{ABB82D19-6BD0-1D56-57C0-B438794D8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2268" y="2087608"/>
                  <a:ext cx="119767" cy="943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496" name="Group 5495">
            <a:extLst>
              <a:ext uri="{FF2B5EF4-FFF2-40B4-BE49-F238E27FC236}">
                <a16:creationId xmlns:a16="http://schemas.microsoft.com/office/drawing/2014/main" xmlns="" id="{F21CFA0C-605C-C0EA-1EF9-DC052EB4A11E}"/>
              </a:ext>
            </a:extLst>
          </p:cNvPr>
          <p:cNvGrpSpPr/>
          <p:nvPr/>
        </p:nvGrpSpPr>
        <p:grpSpPr>
          <a:xfrm>
            <a:off x="5767017" y="2022863"/>
            <a:ext cx="704061" cy="1017784"/>
            <a:chOff x="4203658" y="1814664"/>
            <a:chExt cx="704061" cy="1017784"/>
          </a:xfrm>
        </p:grpSpPr>
        <p:sp>
          <p:nvSpPr>
            <p:cNvPr id="5497" name="Oval 5496">
              <a:extLst>
                <a:ext uri="{FF2B5EF4-FFF2-40B4-BE49-F238E27FC236}">
                  <a16:creationId xmlns:a16="http://schemas.microsoft.com/office/drawing/2014/main" xmlns="" id="{C21F15FC-A3E1-A050-0544-3BC1D1DB71AA}"/>
                </a:ext>
              </a:extLst>
            </p:cNvPr>
            <p:cNvSpPr/>
            <p:nvPr/>
          </p:nvSpPr>
          <p:spPr>
            <a:xfrm>
              <a:off x="4203658" y="2130782"/>
              <a:ext cx="704061" cy="701666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PIP3</a:t>
              </a:r>
            </a:p>
          </p:txBody>
        </p:sp>
        <p:grpSp>
          <p:nvGrpSpPr>
            <p:cNvPr id="5500" name="Group 5499">
              <a:extLst>
                <a:ext uri="{FF2B5EF4-FFF2-40B4-BE49-F238E27FC236}">
                  <a16:creationId xmlns:a16="http://schemas.microsoft.com/office/drawing/2014/main" xmlns="" id="{D2168E52-13F6-0056-8FA1-CFC13327F57A}"/>
                </a:ext>
              </a:extLst>
            </p:cNvPr>
            <p:cNvGrpSpPr/>
            <p:nvPr/>
          </p:nvGrpSpPr>
          <p:grpSpPr>
            <a:xfrm>
              <a:off x="4395842" y="1814664"/>
              <a:ext cx="316738" cy="337481"/>
              <a:chOff x="4914094" y="-1435091"/>
              <a:chExt cx="316738" cy="337481"/>
            </a:xfrm>
          </p:grpSpPr>
          <p:sp>
            <p:nvSpPr>
              <p:cNvPr id="5501" name="Freeform 5500">
                <a:extLst>
                  <a:ext uri="{FF2B5EF4-FFF2-40B4-BE49-F238E27FC236}">
                    <a16:creationId xmlns:a16="http://schemas.microsoft.com/office/drawing/2014/main" xmlns="" id="{EDE243A3-D993-DBCF-428F-F1176084DD11}"/>
                  </a:ext>
                </a:extLst>
              </p:cNvPr>
              <p:cNvSpPr/>
              <p:nvPr/>
            </p:nvSpPr>
            <p:spPr bwMode="auto">
              <a:xfrm rot="269692">
                <a:off x="4914094" y="-1435091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02" name="Freeform 5501">
                <a:extLst>
                  <a:ext uri="{FF2B5EF4-FFF2-40B4-BE49-F238E27FC236}">
                    <a16:creationId xmlns:a16="http://schemas.microsoft.com/office/drawing/2014/main" xmlns="" id="{BD9FEB01-B0A4-C6FE-70EC-4BA20FEC4B1A}"/>
                  </a:ext>
                </a:extLst>
              </p:cNvPr>
              <p:cNvSpPr/>
              <p:nvPr/>
            </p:nvSpPr>
            <p:spPr bwMode="auto">
              <a:xfrm rot="10800000">
                <a:off x="5076034" y="-1408895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FBCC8D83-DE2E-4CEC-81C6-2FAEDFA6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</a:pPr>
            <a:r>
              <a:rPr lang="en-US" sz="5400" dirty="0">
                <a:solidFill>
                  <a:srgbClr val="455560"/>
                </a:solidFill>
              </a:rPr>
              <a:t>PI3K Inhibitors for R/R FL</a:t>
            </a:r>
            <a:r>
              <a:rPr lang="ar-SY" sz="5400" b="0" dirty="0">
                <a:solidFill>
                  <a:srgbClr val="000000"/>
                </a:solidFill>
              </a:rPr>
              <a:t/>
            </a:r>
            <a:br>
              <a:rPr lang="ar-SY" sz="5400" b="0" dirty="0">
                <a:solidFill>
                  <a:srgbClr val="000000"/>
                </a:solidFill>
              </a:rPr>
            </a:br>
            <a:r>
              <a:rPr lang="en-US" altLang="en-US" dirty="0" smtClean="0"/>
              <a:t>Phosphatidylinositol </a:t>
            </a:r>
            <a:r>
              <a:rPr lang="en-US" altLang="en-US" dirty="0"/>
              <a:t>3-Kinase Signaling Pathway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34E400-0241-D965-ED04-A130D29D09F0}"/>
              </a:ext>
            </a:extLst>
          </p:cNvPr>
          <p:cNvSpPr txBox="1"/>
          <p:nvPr/>
        </p:nvSpPr>
        <p:spPr bwMode="auto">
          <a:xfrm>
            <a:off x="687111" y="1695512"/>
            <a:ext cx="1253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Extracellular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0675E2-ACE1-6777-5CCD-C3A38FAFE3D3}"/>
              </a:ext>
            </a:extLst>
          </p:cNvPr>
          <p:cNvSpPr txBox="1"/>
          <p:nvPr/>
        </p:nvSpPr>
        <p:spPr bwMode="auto">
          <a:xfrm>
            <a:off x="687111" y="2424497"/>
            <a:ext cx="1056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Cytoplasm</a:t>
            </a:r>
          </a:p>
        </p:txBody>
      </p:sp>
      <p:grpSp>
        <p:nvGrpSpPr>
          <p:cNvPr id="5422" name="Group 5421">
            <a:extLst>
              <a:ext uri="{FF2B5EF4-FFF2-40B4-BE49-F238E27FC236}">
                <a16:creationId xmlns:a16="http://schemas.microsoft.com/office/drawing/2014/main" xmlns="" id="{E659B9B5-E2CC-FA3D-B7B7-9CF9949E5FCF}"/>
              </a:ext>
            </a:extLst>
          </p:cNvPr>
          <p:cNvGrpSpPr/>
          <p:nvPr/>
        </p:nvGrpSpPr>
        <p:grpSpPr>
          <a:xfrm>
            <a:off x="4972537" y="3743330"/>
            <a:ext cx="547965" cy="466288"/>
            <a:chOff x="6887792" y="3268038"/>
            <a:chExt cx="590585" cy="502555"/>
          </a:xfrm>
        </p:grpSpPr>
        <p:sp>
          <p:nvSpPr>
            <p:cNvPr id="5423" name="Hexagon 5422">
              <a:extLst>
                <a:ext uri="{FF2B5EF4-FFF2-40B4-BE49-F238E27FC236}">
                  <a16:creationId xmlns:a16="http://schemas.microsoft.com/office/drawing/2014/main" xmlns="" id="{44B01CB0-E2FA-1A17-AC3C-FC7D96CC2B5B}"/>
                </a:ext>
              </a:extLst>
            </p:cNvPr>
            <p:cNvSpPr/>
            <p:nvPr/>
          </p:nvSpPr>
          <p:spPr bwMode="auto">
            <a:xfrm>
              <a:off x="6887792" y="3268038"/>
              <a:ext cx="590585" cy="502555"/>
            </a:xfrm>
            <a:prstGeom prst="hexagon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24" name="Rounded Rectangle 17">
              <a:extLst>
                <a:ext uri="{FF2B5EF4-FFF2-40B4-BE49-F238E27FC236}">
                  <a16:creationId xmlns:a16="http://schemas.microsoft.com/office/drawing/2014/main" xmlns="" id="{E086FD22-FDEA-B4B7-7746-B77152A94DBC}"/>
                </a:ext>
              </a:extLst>
            </p:cNvPr>
            <p:cNvSpPr/>
            <p:nvPr/>
          </p:nvSpPr>
          <p:spPr bwMode="auto">
            <a:xfrm flipH="1">
              <a:off x="6944666" y="3329989"/>
              <a:ext cx="487480" cy="372961"/>
            </a:xfrm>
            <a:prstGeom prst="roundRect">
              <a:avLst>
                <a:gd name="adj" fmla="val 2971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AKT</a:t>
              </a:r>
            </a:p>
          </p:txBody>
        </p:sp>
      </p:grpSp>
      <p:grpSp>
        <p:nvGrpSpPr>
          <p:cNvPr id="5488" name="Group 5487">
            <a:extLst>
              <a:ext uri="{FF2B5EF4-FFF2-40B4-BE49-F238E27FC236}">
                <a16:creationId xmlns:a16="http://schemas.microsoft.com/office/drawing/2014/main" xmlns="" id="{54205701-174B-9A43-CD4E-841F38364B43}"/>
              </a:ext>
            </a:extLst>
          </p:cNvPr>
          <p:cNvGrpSpPr/>
          <p:nvPr/>
        </p:nvGrpSpPr>
        <p:grpSpPr>
          <a:xfrm>
            <a:off x="4203658" y="2019134"/>
            <a:ext cx="758631" cy="1091503"/>
            <a:chOff x="4203658" y="1814664"/>
            <a:chExt cx="758631" cy="1091503"/>
          </a:xfrm>
        </p:grpSpPr>
        <p:sp>
          <p:nvSpPr>
            <p:cNvPr id="5428" name="Oval 5427">
              <a:extLst>
                <a:ext uri="{FF2B5EF4-FFF2-40B4-BE49-F238E27FC236}">
                  <a16:creationId xmlns:a16="http://schemas.microsoft.com/office/drawing/2014/main" xmlns="" id="{ADEB2A00-A089-D446-7A23-B44AB1F9536D}"/>
                </a:ext>
              </a:extLst>
            </p:cNvPr>
            <p:cNvSpPr/>
            <p:nvPr/>
          </p:nvSpPr>
          <p:spPr>
            <a:xfrm>
              <a:off x="4203658" y="2130782"/>
              <a:ext cx="704061" cy="701666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PIP2</a:t>
              </a:r>
            </a:p>
          </p:txBody>
        </p:sp>
        <p:sp>
          <p:nvSpPr>
            <p:cNvPr id="5444" name="Oval 5443">
              <a:extLst>
                <a:ext uri="{FF2B5EF4-FFF2-40B4-BE49-F238E27FC236}">
                  <a16:creationId xmlns:a16="http://schemas.microsoft.com/office/drawing/2014/main" xmlns="" id="{6EFCDD5E-5448-446D-6A23-BC9A9847DC3F}"/>
                </a:ext>
              </a:extLst>
            </p:cNvPr>
            <p:cNvSpPr/>
            <p:nvPr/>
          </p:nvSpPr>
          <p:spPr bwMode="auto">
            <a:xfrm>
              <a:off x="4491560" y="2723287"/>
              <a:ext cx="182880" cy="182880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5445" name="Oval 5444">
              <a:extLst>
                <a:ext uri="{FF2B5EF4-FFF2-40B4-BE49-F238E27FC236}">
                  <a16:creationId xmlns:a16="http://schemas.microsoft.com/office/drawing/2014/main" xmlns="" id="{AEC8920B-0BEF-D39A-302F-02D032A73A47}"/>
                </a:ext>
              </a:extLst>
            </p:cNvPr>
            <p:cNvSpPr/>
            <p:nvPr/>
          </p:nvSpPr>
          <p:spPr bwMode="auto">
            <a:xfrm>
              <a:off x="4779409" y="2564955"/>
              <a:ext cx="182880" cy="182880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grpSp>
          <p:nvGrpSpPr>
            <p:cNvPr id="5452" name="Group 5451">
              <a:extLst>
                <a:ext uri="{FF2B5EF4-FFF2-40B4-BE49-F238E27FC236}">
                  <a16:creationId xmlns:a16="http://schemas.microsoft.com/office/drawing/2014/main" xmlns="" id="{E31235B9-4F98-23A2-07B0-B930F4FE8D6B}"/>
                </a:ext>
              </a:extLst>
            </p:cNvPr>
            <p:cNvGrpSpPr/>
            <p:nvPr/>
          </p:nvGrpSpPr>
          <p:grpSpPr>
            <a:xfrm>
              <a:off x="4395842" y="1814664"/>
              <a:ext cx="316738" cy="337481"/>
              <a:chOff x="4914094" y="-1435091"/>
              <a:chExt cx="316738" cy="337481"/>
            </a:xfrm>
          </p:grpSpPr>
          <p:sp>
            <p:nvSpPr>
              <p:cNvPr id="5450" name="Freeform 5449">
                <a:extLst>
                  <a:ext uri="{FF2B5EF4-FFF2-40B4-BE49-F238E27FC236}">
                    <a16:creationId xmlns:a16="http://schemas.microsoft.com/office/drawing/2014/main" xmlns="" id="{D36E0843-7071-A480-3EE9-9BD607FBE66C}"/>
                  </a:ext>
                </a:extLst>
              </p:cNvPr>
              <p:cNvSpPr/>
              <p:nvPr/>
            </p:nvSpPr>
            <p:spPr bwMode="auto">
              <a:xfrm rot="269692">
                <a:off x="4914094" y="-1435091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51" name="Freeform 5450">
                <a:extLst>
                  <a:ext uri="{FF2B5EF4-FFF2-40B4-BE49-F238E27FC236}">
                    <a16:creationId xmlns:a16="http://schemas.microsoft.com/office/drawing/2014/main" xmlns="" id="{34E6B557-FE2C-9A41-F871-A63D3EC26B56}"/>
                  </a:ext>
                </a:extLst>
              </p:cNvPr>
              <p:cNvSpPr/>
              <p:nvPr/>
            </p:nvSpPr>
            <p:spPr bwMode="auto">
              <a:xfrm rot="10800000">
                <a:off x="5076034" y="-1408895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63" name="Oval 5462">
            <a:extLst>
              <a:ext uri="{FF2B5EF4-FFF2-40B4-BE49-F238E27FC236}">
                <a16:creationId xmlns:a16="http://schemas.microsoft.com/office/drawing/2014/main" xmlns="" id="{1CAD62E2-6529-FB65-5B97-E27F8C282491}"/>
              </a:ext>
            </a:extLst>
          </p:cNvPr>
          <p:cNvSpPr/>
          <p:nvPr/>
        </p:nvSpPr>
        <p:spPr bwMode="auto">
          <a:xfrm>
            <a:off x="6281630" y="2849452"/>
            <a:ext cx="182880" cy="18288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464" name="Oval 5463">
            <a:extLst>
              <a:ext uri="{FF2B5EF4-FFF2-40B4-BE49-F238E27FC236}">
                <a16:creationId xmlns:a16="http://schemas.microsoft.com/office/drawing/2014/main" xmlns="" id="{AC4C6AB0-1C51-6507-59DD-8AA34B9C6647}"/>
              </a:ext>
            </a:extLst>
          </p:cNvPr>
          <p:cNvSpPr/>
          <p:nvPr/>
        </p:nvSpPr>
        <p:spPr bwMode="auto">
          <a:xfrm>
            <a:off x="6024803" y="2978274"/>
            <a:ext cx="182880" cy="18288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465" name="Oval 5464">
            <a:extLst>
              <a:ext uri="{FF2B5EF4-FFF2-40B4-BE49-F238E27FC236}">
                <a16:creationId xmlns:a16="http://schemas.microsoft.com/office/drawing/2014/main" xmlns="" id="{6D2B7E96-55B7-A686-3990-E2CB3C16BBA2}"/>
              </a:ext>
            </a:extLst>
          </p:cNvPr>
          <p:cNvSpPr/>
          <p:nvPr/>
        </p:nvSpPr>
        <p:spPr bwMode="auto">
          <a:xfrm>
            <a:off x="5740851" y="2840110"/>
            <a:ext cx="182880" cy="18288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474" name="Oval 5473">
            <a:extLst>
              <a:ext uri="{FF2B5EF4-FFF2-40B4-BE49-F238E27FC236}">
                <a16:creationId xmlns:a16="http://schemas.microsoft.com/office/drawing/2014/main" xmlns="" id="{65465DB6-3262-A2D6-7A3C-D2E9681669DB}"/>
              </a:ext>
            </a:extLst>
          </p:cNvPr>
          <p:cNvSpPr/>
          <p:nvPr/>
        </p:nvSpPr>
        <p:spPr bwMode="auto">
          <a:xfrm>
            <a:off x="9139753" y="3689681"/>
            <a:ext cx="182880" cy="18288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5478" name="Group 5477">
            <a:extLst>
              <a:ext uri="{FF2B5EF4-FFF2-40B4-BE49-F238E27FC236}">
                <a16:creationId xmlns:a16="http://schemas.microsoft.com/office/drawing/2014/main" xmlns="" id="{8D97BC4C-DF5D-30CD-142B-224E0A0A92DC}"/>
              </a:ext>
            </a:extLst>
          </p:cNvPr>
          <p:cNvGrpSpPr/>
          <p:nvPr/>
        </p:nvGrpSpPr>
        <p:grpSpPr>
          <a:xfrm>
            <a:off x="2267079" y="4101632"/>
            <a:ext cx="1032758" cy="840022"/>
            <a:chOff x="8902440" y="4472313"/>
            <a:chExt cx="1032758" cy="840022"/>
          </a:xfrm>
        </p:grpSpPr>
        <p:pic>
          <p:nvPicPr>
            <p:cNvPr id="5479" name="Picture 57" descr="PI3K_Molecule-Big.png">
              <a:extLst>
                <a:ext uri="{FF2B5EF4-FFF2-40B4-BE49-F238E27FC236}">
                  <a16:creationId xmlns:a16="http://schemas.microsoft.com/office/drawing/2014/main" xmlns="" id="{F9A44F79-5C26-0DDA-B999-94EF4497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902440" y="4472313"/>
              <a:ext cx="1032758" cy="840022"/>
            </a:xfrm>
            <a:prstGeom prst="rect">
              <a:avLst/>
            </a:prstGeom>
          </p:spPr>
        </p:pic>
        <p:sp>
          <p:nvSpPr>
            <p:cNvPr id="5480" name="TextBox 61">
              <a:extLst>
                <a:ext uri="{FF2B5EF4-FFF2-40B4-BE49-F238E27FC236}">
                  <a16:creationId xmlns:a16="http://schemas.microsoft.com/office/drawing/2014/main" xmlns="" id="{9A0CC8B3-87AE-1DA3-1BE8-6102C4F79372}"/>
                </a:ext>
              </a:extLst>
            </p:cNvPr>
            <p:cNvSpPr txBox="1"/>
            <p:nvPr/>
          </p:nvSpPr>
          <p:spPr>
            <a:xfrm>
              <a:off x="9259979" y="4782217"/>
              <a:ext cx="565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p110</a:t>
              </a:r>
            </a:p>
          </p:txBody>
        </p:sp>
        <p:sp>
          <p:nvSpPr>
            <p:cNvPr id="5481" name="TextBox 62">
              <a:extLst>
                <a:ext uri="{FF2B5EF4-FFF2-40B4-BE49-F238E27FC236}">
                  <a16:creationId xmlns:a16="http://schemas.microsoft.com/office/drawing/2014/main" xmlns="" id="{FC37E595-5CDA-8526-5B98-A242809724D2}"/>
                </a:ext>
              </a:extLst>
            </p:cNvPr>
            <p:cNvSpPr txBox="1"/>
            <p:nvPr/>
          </p:nvSpPr>
          <p:spPr>
            <a:xfrm>
              <a:off x="8969685" y="5010214"/>
              <a:ext cx="42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p85</a:t>
              </a:r>
            </a:p>
          </p:txBody>
        </p:sp>
        <p:sp>
          <p:nvSpPr>
            <p:cNvPr id="5482" name="TextBox 64">
              <a:extLst>
                <a:ext uri="{FF2B5EF4-FFF2-40B4-BE49-F238E27FC236}">
                  <a16:creationId xmlns:a16="http://schemas.microsoft.com/office/drawing/2014/main" xmlns="" id="{FF63F980-1623-0352-48BF-A0075C7A84EC}"/>
                </a:ext>
              </a:extLst>
            </p:cNvPr>
            <p:cNvSpPr txBox="1"/>
            <p:nvPr/>
          </p:nvSpPr>
          <p:spPr>
            <a:xfrm>
              <a:off x="9123349" y="4571576"/>
              <a:ext cx="585887" cy="314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PI3K</a:t>
              </a:r>
            </a:p>
          </p:txBody>
        </p:sp>
      </p:grpSp>
      <p:grpSp>
        <p:nvGrpSpPr>
          <p:cNvPr id="5483" name="Group 5482">
            <a:extLst>
              <a:ext uri="{FF2B5EF4-FFF2-40B4-BE49-F238E27FC236}">
                <a16:creationId xmlns:a16="http://schemas.microsoft.com/office/drawing/2014/main" xmlns="" id="{AD068BF6-E274-FD23-277F-7EFDBA491AFA}"/>
              </a:ext>
            </a:extLst>
          </p:cNvPr>
          <p:cNvGrpSpPr/>
          <p:nvPr/>
        </p:nvGrpSpPr>
        <p:grpSpPr>
          <a:xfrm>
            <a:off x="2758786" y="2697839"/>
            <a:ext cx="1032758" cy="840022"/>
            <a:chOff x="8902440" y="4472313"/>
            <a:chExt cx="1032758" cy="840022"/>
          </a:xfrm>
        </p:grpSpPr>
        <p:pic>
          <p:nvPicPr>
            <p:cNvPr id="5484" name="Picture 57" descr="PI3K_Molecule-Big.png">
              <a:extLst>
                <a:ext uri="{FF2B5EF4-FFF2-40B4-BE49-F238E27FC236}">
                  <a16:creationId xmlns:a16="http://schemas.microsoft.com/office/drawing/2014/main" xmlns="" id="{2097345E-3728-1655-7633-62549D073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902440" y="4472313"/>
              <a:ext cx="1032758" cy="840022"/>
            </a:xfrm>
            <a:prstGeom prst="rect">
              <a:avLst/>
            </a:prstGeom>
          </p:spPr>
        </p:pic>
        <p:sp>
          <p:nvSpPr>
            <p:cNvPr id="5485" name="TextBox 61">
              <a:extLst>
                <a:ext uri="{FF2B5EF4-FFF2-40B4-BE49-F238E27FC236}">
                  <a16:creationId xmlns:a16="http://schemas.microsoft.com/office/drawing/2014/main" xmlns="" id="{9B2BEEBF-0296-5661-268F-342A6A7DF2E6}"/>
                </a:ext>
              </a:extLst>
            </p:cNvPr>
            <p:cNvSpPr txBox="1"/>
            <p:nvPr/>
          </p:nvSpPr>
          <p:spPr>
            <a:xfrm>
              <a:off x="9259979" y="4782217"/>
              <a:ext cx="565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p110</a:t>
              </a:r>
            </a:p>
          </p:txBody>
        </p:sp>
        <p:sp>
          <p:nvSpPr>
            <p:cNvPr id="5486" name="TextBox 62">
              <a:extLst>
                <a:ext uri="{FF2B5EF4-FFF2-40B4-BE49-F238E27FC236}">
                  <a16:creationId xmlns:a16="http://schemas.microsoft.com/office/drawing/2014/main" xmlns="" id="{79499904-73B2-D5AE-2B4A-4E318EA3F33F}"/>
                </a:ext>
              </a:extLst>
            </p:cNvPr>
            <p:cNvSpPr txBox="1"/>
            <p:nvPr/>
          </p:nvSpPr>
          <p:spPr>
            <a:xfrm>
              <a:off x="8969685" y="5010214"/>
              <a:ext cx="42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p85</a:t>
              </a:r>
            </a:p>
          </p:txBody>
        </p:sp>
        <p:sp>
          <p:nvSpPr>
            <p:cNvPr id="5487" name="TextBox 64">
              <a:extLst>
                <a:ext uri="{FF2B5EF4-FFF2-40B4-BE49-F238E27FC236}">
                  <a16:creationId xmlns:a16="http://schemas.microsoft.com/office/drawing/2014/main" xmlns="" id="{45E35ECD-587A-5B89-A4AD-1BBBE63F5072}"/>
                </a:ext>
              </a:extLst>
            </p:cNvPr>
            <p:cNvSpPr txBox="1"/>
            <p:nvPr/>
          </p:nvSpPr>
          <p:spPr>
            <a:xfrm>
              <a:off x="9123349" y="4571576"/>
              <a:ext cx="585887" cy="314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PI3K</a:t>
              </a:r>
            </a:p>
          </p:txBody>
        </p:sp>
      </p:grpSp>
      <p:grpSp>
        <p:nvGrpSpPr>
          <p:cNvPr id="5489" name="Group 5488">
            <a:extLst>
              <a:ext uri="{FF2B5EF4-FFF2-40B4-BE49-F238E27FC236}">
                <a16:creationId xmlns:a16="http://schemas.microsoft.com/office/drawing/2014/main" xmlns="" id="{21AEA01C-B676-74CF-4AF9-1AE121C27F83}"/>
              </a:ext>
            </a:extLst>
          </p:cNvPr>
          <p:cNvGrpSpPr/>
          <p:nvPr/>
        </p:nvGrpSpPr>
        <p:grpSpPr>
          <a:xfrm>
            <a:off x="9538559" y="2046291"/>
            <a:ext cx="758631" cy="1091503"/>
            <a:chOff x="4203658" y="1814664"/>
            <a:chExt cx="758631" cy="1091503"/>
          </a:xfrm>
        </p:grpSpPr>
        <p:sp>
          <p:nvSpPr>
            <p:cNvPr id="5490" name="Oval 5489">
              <a:extLst>
                <a:ext uri="{FF2B5EF4-FFF2-40B4-BE49-F238E27FC236}">
                  <a16:creationId xmlns:a16="http://schemas.microsoft.com/office/drawing/2014/main" xmlns="" id="{735552DF-570C-4AA0-E746-903D0FA9608C}"/>
                </a:ext>
              </a:extLst>
            </p:cNvPr>
            <p:cNvSpPr/>
            <p:nvPr/>
          </p:nvSpPr>
          <p:spPr>
            <a:xfrm>
              <a:off x="4203658" y="2130782"/>
              <a:ext cx="704061" cy="701666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PIP2</a:t>
              </a:r>
            </a:p>
          </p:txBody>
        </p:sp>
        <p:sp>
          <p:nvSpPr>
            <p:cNvPr id="5491" name="Oval 5490">
              <a:extLst>
                <a:ext uri="{FF2B5EF4-FFF2-40B4-BE49-F238E27FC236}">
                  <a16:creationId xmlns:a16="http://schemas.microsoft.com/office/drawing/2014/main" xmlns="" id="{80459655-44C2-360B-A542-3A0A522507DF}"/>
                </a:ext>
              </a:extLst>
            </p:cNvPr>
            <p:cNvSpPr/>
            <p:nvPr/>
          </p:nvSpPr>
          <p:spPr bwMode="auto">
            <a:xfrm>
              <a:off x="4491560" y="2723287"/>
              <a:ext cx="182880" cy="182880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5492" name="Oval 5491">
              <a:extLst>
                <a:ext uri="{FF2B5EF4-FFF2-40B4-BE49-F238E27FC236}">
                  <a16:creationId xmlns:a16="http://schemas.microsoft.com/office/drawing/2014/main" xmlns="" id="{22A5CC26-D45C-1B71-B19C-820977A3F458}"/>
                </a:ext>
              </a:extLst>
            </p:cNvPr>
            <p:cNvSpPr/>
            <p:nvPr/>
          </p:nvSpPr>
          <p:spPr bwMode="auto">
            <a:xfrm>
              <a:off x="4779409" y="2564955"/>
              <a:ext cx="182880" cy="182880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grpSp>
          <p:nvGrpSpPr>
            <p:cNvPr id="5493" name="Group 5492">
              <a:extLst>
                <a:ext uri="{FF2B5EF4-FFF2-40B4-BE49-F238E27FC236}">
                  <a16:creationId xmlns:a16="http://schemas.microsoft.com/office/drawing/2014/main" xmlns="" id="{70111E3D-837F-ACD0-1429-B30F45B7E41D}"/>
                </a:ext>
              </a:extLst>
            </p:cNvPr>
            <p:cNvGrpSpPr/>
            <p:nvPr/>
          </p:nvGrpSpPr>
          <p:grpSpPr>
            <a:xfrm>
              <a:off x="4395842" y="1814664"/>
              <a:ext cx="316738" cy="337481"/>
              <a:chOff x="4914094" y="-1435091"/>
              <a:chExt cx="316738" cy="337481"/>
            </a:xfrm>
          </p:grpSpPr>
          <p:sp>
            <p:nvSpPr>
              <p:cNvPr id="5494" name="Freeform 5493">
                <a:extLst>
                  <a:ext uri="{FF2B5EF4-FFF2-40B4-BE49-F238E27FC236}">
                    <a16:creationId xmlns:a16="http://schemas.microsoft.com/office/drawing/2014/main" xmlns="" id="{0F6219E1-9AAB-599D-83C3-83DC40A0F29F}"/>
                  </a:ext>
                </a:extLst>
              </p:cNvPr>
              <p:cNvSpPr/>
              <p:nvPr/>
            </p:nvSpPr>
            <p:spPr bwMode="auto">
              <a:xfrm rot="269692">
                <a:off x="4914094" y="-1435091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95" name="Freeform 5494">
                <a:extLst>
                  <a:ext uri="{FF2B5EF4-FFF2-40B4-BE49-F238E27FC236}">
                    <a16:creationId xmlns:a16="http://schemas.microsoft.com/office/drawing/2014/main" xmlns="" id="{2D2754A3-AD0E-A0B9-31F8-7580BADDBD0F}"/>
                  </a:ext>
                </a:extLst>
              </p:cNvPr>
              <p:cNvSpPr/>
              <p:nvPr/>
            </p:nvSpPr>
            <p:spPr bwMode="auto">
              <a:xfrm rot="10800000">
                <a:off x="5076034" y="-1408895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03" name="TextBox 5502">
            <a:extLst>
              <a:ext uri="{FF2B5EF4-FFF2-40B4-BE49-F238E27FC236}">
                <a16:creationId xmlns:a16="http://schemas.microsoft.com/office/drawing/2014/main" xmlns="" id="{2E6F47BE-99D4-5906-F7A3-B4795A38403C}"/>
              </a:ext>
            </a:extLst>
          </p:cNvPr>
          <p:cNvSpPr txBox="1"/>
          <p:nvPr/>
        </p:nvSpPr>
        <p:spPr bwMode="auto">
          <a:xfrm>
            <a:off x="9937700" y="4470440"/>
            <a:ext cx="14368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NF-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 pathway</a:t>
            </a:r>
          </a:p>
        </p:txBody>
      </p:sp>
      <p:grpSp>
        <p:nvGrpSpPr>
          <p:cNvPr id="5505" name="Group 5504">
            <a:extLst>
              <a:ext uri="{FF2B5EF4-FFF2-40B4-BE49-F238E27FC236}">
                <a16:creationId xmlns:a16="http://schemas.microsoft.com/office/drawing/2014/main" xmlns="" id="{67CBD80C-7907-B8AE-C672-9890108116FC}"/>
              </a:ext>
            </a:extLst>
          </p:cNvPr>
          <p:cNvGrpSpPr/>
          <p:nvPr/>
        </p:nvGrpSpPr>
        <p:grpSpPr>
          <a:xfrm>
            <a:off x="2142518" y="1132666"/>
            <a:ext cx="686704" cy="2556657"/>
            <a:chOff x="450550" y="819456"/>
            <a:chExt cx="686704" cy="2556657"/>
          </a:xfrm>
          <a:effectLst/>
        </p:grpSpPr>
        <p:grpSp>
          <p:nvGrpSpPr>
            <p:cNvPr id="5433" name="Group 5432">
              <a:extLst>
                <a:ext uri="{FF2B5EF4-FFF2-40B4-BE49-F238E27FC236}">
                  <a16:creationId xmlns:a16="http://schemas.microsoft.com/office/drawing/2014/main" xmlns="" id="{86A945E1-471F-707E-870E-F3EF105D8194}"/>
                </a:ext>
              </a:extLst>
            </p:cNvPr>
            <p:cNvGrpSpPr/>
            <p:nvPr/>
          </p:nvGrpSpPr>
          <p:grpSpPr>
            <a:xfrm>
              <a:off x="807573" y="1181553"/>
              <a:ext cx="329681" cy="2194560"/>
              <a:chOff x="2389245" y="1468137"/>
              <a:chExt cx="329681" cy="1737360"/>
            </a:xfrm>
          </p:grpSpPr>
          <p:sp>
            <p:nvSpPr>
              <p:cNvPr id="5434" name="Rounded Rectangle 709">
                <a:extLst>
                  <a:ext uri="{FF2B5EF4-FFF2-40B4-BE49-F238E27FC236}">
                    <a16:creationId xmlns:a16="http://schemas.microsoft.com/office/drawing/2014/main" xmlns="" id="{59681B80-7C17-D7C0-A76A-C63CE10EECC8}"/>
                  </a:ext>
                </a:extLst>
              </p:cNvPr>
              <p:cNvSpPr/>
              <p:nvPr/>
            </p:nvSpPr>
            <p:spPr>
              <a:xfrm>
                <a:off x="2389245" y="1468137"/>
                <a:ext cx="182880" cy="1737360"/>
              </a:xfrm>
              <a:prstGeom prst="roundRect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35" name="Rounded Rectangle 708">
                <a:extLst>
                  <a:ext uri="{FF2B5EF4-FFF2-40B4-BE49-F238E27FC236}">
                    <a16:creationId xmlns:a16="http://schemas.microsoft.com/office/drawing/2014/main" xmlns="" id="{0C32392C-8A7E-DA03-71C1-7A170F203285}"/>
                  </a:ext>
                </a:extLst>
              </p:cNvPr>
              <p:cNvSpPr/>
              <p:nvPr/>
            </p:nvSpPr>
            <p:spPr>
              <a:xfrm>
                <a:off x="2389245" y="2839168"/>
                <a:ext cx="182880" cy="2743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36" name="Oval 5435">
                <a:extLst>
                  <a:ext uri="{FF2B5EF4-FFF2-40B4-BE49-F238E27FC236}">
                    <a16:creationId xmlns:a16="http://schemas.microsoft.com/office/drawing/2014/main" xmlns="" id="{353865D4-A620-D98A-9C1E-3BB04B1C8414}"/>
                  </a:ext>
                </a:extLst>
              </p:cNvPr>
              <p:cNvSpPr/>
              <p:nvPr/>
            </p:nvSpPr>
            <p:spPr bwMode="auto">
              <a:xfrm>
                <a:off x="2536046" y="2799774"/>
                <a:ext cx="182880" cy="144780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437" name="Oval 5436">
                <a:extLst>
                  <a:ext uri="{FF2B5EF4-FFF2-40B4-BE49-F238E27FC236}">
                    <a16:creationId xmlns:a16="http://schemas.microsoft.com/office/drawing/2014/main" xmlns="" id="{A623F003-2442-62A5-EBE2-6017D60D2E79}"/>
                  </a:ext>
                </a:extLst>
              </p:cNvPr>
              <p:cNvSpPr/>
              <p:nvPr/>
            </p:nvSpPr>
            <p:spPr bwMode="auto">
              <a:xfrm>
                <a:off x="2536046" y="2976328"/>
                <a:ext cx="182880" cy="144780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5438" name="Group 5437">
              <a:extLst>
                <a:ext uri="{FF2B5EF4-FFF2-40B4-BE49-F238E27FC236}">
                  <a16:creationId xmlns:a16="http://schemas.microsoft.com/office/drawing/2014/main" xmlns="" id="{855A438C-4063-F571-A5EA-7C87D78A0AF8}"/>
                </a:ext>
              </a:extLst>
            </p:cNvPr>
            <p:cNvGrpSpPr/>
            <p:nvPr/>
          </p:nvGrpSpPr>
          <p:grpSpPr>
            <a:xfrm>
              <a:off x="450550" y="1181553"/>
              <a:ext cx="316396" cy="2194560"/>
              <a:chOff x="2032219" y="1468137"/>
              <a:chExt cx="301626" cy="1737360"/>
            </a:xfrm>
          </p:grpSpPr>
          <p:sp>
            <p:nvSpPr>
              <p:cNvPr id="5439" name="Rounded Rectangle 708">
                <a:extLst>
                  <a:ext uri="{FF2B5EF4-FFF2-40B4-BE49-F238E27FC236}">
                    <a16:creationId xmlns:a16="http://schemas.microsoft.com/office/drawing/2014/main" xmlns="" id="{26570333-97B7-6AF2-C2E3-94EDE9A86B0A}"/>
                  </a:ext>
                </a:extLst>
              </p:cNvPr>
              <p:cNvSpPr/>
              <p:nvPr/>
            </p:nvSpPr>
            <p:spPr>
              <a:xfrm>
                <a:off x="2150965" y="1468137"/>
                <a:ext cx="182880" cy="1737360"/>
              </a:xfrm>
              <a:prstGeom prst="roundRect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40" name="Rounded Rectangle 708">
                <a:extLst>
                  <a:ext uri="{FF2B5EF4-FFF2-40B4-BE49-F238E27FC236}">
                    <a16:creationId xmlns:a16="http://schemas.microsoft.com/office/drawing/2014/main" xmlns="" id="{385BB9B7-487C-7A4F-E3E3-C3A6181A1DC0}"/>
                  </a:ext>
                </a:extLst>
              </p:cNvPr>
              <p:cNvSpPr/>
              <p:nvPr/>
            </p:nvSpPr>
            <p:spPr>
              <a:xfrm>
                <a:off x="2150965" y="2839168"/>
                <a:ext cx="182880" cy="2743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41" name="Oval 5440">
                <a:extLst>
                  <a:ext uri="{FF2B5EF4-FFF2-40B4-BE49-F238E27FC236}">
                    <a16:creationId xmlns:a16="http://schemas.microsoft.com/office/drawing/2014/main" xmlns="" id="{339B7B13-61CD-FB01-3EA6-CF2B127ECDD7}"/>
                  </a:ext>
                </a:extLst>
              </p:cNvPr>
              <p:cNvSpPr/>
              <p:nvPr/>
            </p:nvSpPr>
            <p:spPr bwMode="auto">
              <a:xfrm>
                <a:off x="2032219" y="2797616"/>
                <a:ext cx="174343" cy="144780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442" name="Oval 5441">
                <a:extLst>
                  <a:ext uri="{FF2B5EF4-FFF2-40B4-BE49-F238E27FC236}">
                    <a16:creationId xmlns:a16="http://schemas.microsoft.com/office/drawing/2014/main" xmlns="" id="{A87A606B-F16F-E7E0-22B5-DD0219E7ABED}"/>
                  </a:ext>
                </a:extLst>
              </p:cNvPr>
              <p:cNvSpPr/>
              <p:nvPr/>
            </p:nvSpPr>
            <p:spPr bwMode="auto">
              <a:xfrm>
                <a:off x="2032219" y="2974170"/>
                <a:ext cx="174343" cy="144780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5443" name="TextBox 5442">
              <a:extLst>
                <a:ext uri="{FF2B5EF4-FFF2-40B4-BE49-F238E27FC236}">
                  <a16:creationId xmlns:a16="http://schemas.microsoft.com/office/drawing/2014/main" xmlns="" id="{309766D6-AE57-8232-211C-353C86AECE0A}"/>
                </a:ext>
              </a:extLst>
            </p:cNvPr>
            <p:cNvSpPr txBox="1"/>
            <p:nvPr/>
          </p:nvSpPr>
          <p:spPr bwMode="auto">
            <a:xfrm>
              <a:off x="511314" y="819456"/>
              <a:ext cx="511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RTK</a:t>
              </a:r>
            </a:p>
          </p:txBody>
        </p:sp>
      </p:grpSp>
      <p:grpSp>
        <p:nvGrpSpPr>
          <p:cNvPr id="5508" name="Group 5507">
            <a:extLst>
              <a:ext uri="{FF2B5EF4-FFF2-40B4-BE49-F238E27FC236}">
                <a16:creationId xmlns:a16="http://schemas.microsoft.com/office/drawing/2014/main" xmlns="" id="{2106EF73-567F-8D4A-F587-E56E18E12CAE}"/>
              </a:ext>
            </a:extLst>
          </p:cNvPr>
          <p:cNvGrpSpPr/>
          <p:nvPr/>
        </p:nvGrpSpPr>
        <p:grpSpPr>
          <a:xfrm>
            <a:off x="5497519" y="4443135"/>
            <a:ext cx="970213" cy="384882"/>
            <a:chOff x="5301668" y="6806669"/>
            <a:chExt cx="970213" cy="384882"/>
          </a:xfrm>
        </p:grpSpPr>
        <p:sp>
          <p:nvSpPr>
            <p:cNvPr id="5506" name="Oval 5505">
              <a:extLst>
                <a:ext uri="{FF2B5EF4-FFF2-40B4-BE49-F238E27FC236}">
                  <a16:creationId xmlns:a16="http://schemas.microsoft.com/office/drawing/2014/main" xmlns="" id="{904BD12E-B08C-F78B-070B-43626C6DBD94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07" name="TextBox 5506">
              <a:extLst>
                <a:ext uri="{FF2B5EF4-FFF2-40B4-BE49-F238E27FC236}">
                  <a16:creationId xmlns:a16="http://schemas.microsoft.com/office/drawing/2014/main" xmlns="" id="{B08D404F-DE72-E453-951D-39631F788A7E}"/>
                </a:ext>
              </a:extLst>
            </p:cNvPr>
            <p:cNvSpPr txBox="1"/>
            <p:nvPr/>
          </p:nvSpPr>
          <p:spPr bwMode="auto">
            <a:xfrm>
              <a:off x="5301668" y="6825289"/>
              <a:ext cx="9702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p27</a:t>
              </a:r>
              <a:r>
                <a: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kip1</a:t>
              </a:r>
            </a:p>
          </p:txBody>
        </p:sp>
      </p:grpSp>
      <p:grpSp>
        <p:nvGrpSpPr>
          <p:cNvPr id="5509" name="Group 5508">
            <a:extLst>
              <a:ext uri="{FF2B5EF4-FFF2-40B4-BE49-F238E27FC236}">
                <a16:creationId xmlns:a16="http://schemas.microsoft.com/office/drawing/2014/main" xmlns="" id="{A0880698-1472-3509-D9E2-00FEB70D141A}"/>
              </a:ext>
            </a:extLst>
          </p:cNvPr>
          <p:cNvGrpSpPr/>
          <p:nvPr/>
        </p:nvGrpSpPr>
        <p:grpSpPr>
          <a:xfrm>
            <a:off x="8855372" y="4465822"/>
            <a:ext cx="695855" cy="384882"/>
            <a:chOff x="5400146" y="6806669"/>
            <a:chExt cx="695855" cy="384882"/>
          </a:xfrm>
        </p:grpSpPr>
        <p:sp>
          <p:nvSpPr>
            <p:cNvPr id="5510" name="Oval 5509">
              <a:extLst>
                <a:ext uri="{FF2B5EF4-FFF2-40B4-BE49-F238E27FC236}">
                  <a16:creationId xmlns:a16="http://schemas.microsoft.com/office/drawing/2014/main" xmlns="" id="{D3804D72-87DA-4971-08E6-6BA7B62464F2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11" name="TextBox 5510">
              <a:extLst>
                <a:ext uri="{FF2B5EF4-FFF2-40B4-BE49-F238E27FC236}">
                  <a16:creationId xmlns:a16="http://schemas.microsoft.com/office/drawing/2014/main" xmlns="" id="{D02D056B-ECC9-A349-C90B-6BA876ACDF0C}"/>
                </a:ext>
              </a:extLst>
            </p:cNvPr>
            <p:cNvSpPr txBox="1"/>
            <p:nvPr/>
          </p:nvSpPr>
          <p:spPr bwMode="auto">
            <a:xfrm>
              <a:off x="5400146" y="6825289"/>
              <a:ext cx="6958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IKK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12" name="Group 5511">
            <a:extLst>
              <a:ext uri="{FF2B5EF4-FFF2-40B4-BE49-F238E27FC236}">
                <a16:creationId xmlns:a16="http://schemas.microsoft.com/office/drawing/2014/main" xmlns="" id="{B54D9D8E-1A74-BAB7-3EDF-2F3F8D6C4BA7}"/>
              </a:ext>
            </a:extLst>
          </p:cNvPr>
          <p:cNvGrpSpPr/>
          <p:nvPr/>
        </p:nvGrpSpPr>
        <p:grpSpPr>
          <a:xfrm>
            <a:off x="8627835" y="4891155"/>
            <a:ext cx="695855" cy="384882"/>
            <a:chOff x="5400146" y="6806669"/>
            <a:chExt cx="695855" cy="384882"/>
          </a:xfrm>
        </p:grpSpPr>
        <p:sp>
          <p:nvSpPr>
            <p:cNvPr id="5513" name="Oval 5512">
              <a:extLst>
                <a:ext uri="{FF2B5EF4-FFF2-40B4-BE49-F238E27FC236}">
                  <a16:creationId xmlns:a16="http://schemas.microsoft.com/office/drawing/2014/main" xmlns="" id="{69B4743E-B0CF-63CC-82E2-A9B4DEE1BC27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14" name="TextBox 5513">
              <a:extLst>
                <a:ext uri="{FF2B5EF4-FFF2-40B4-BE49-F238E27FC236}">
                  <a16:creationId xmlns:a16="http://schemas.microsoft.com/office/drawing/2014/main" xmlns="" id="{6C04190D-8DC3-81D6-8909-F99C670ED7B0}"/>
                </a:ext>
              </a:extLst>
            </p:cNvPr>
            <p:cNvSpPr txBox="1"/>
            <p:nvPr/>
          </p:nvSpPr>
          <p:spPr bwMode="auto">
            <a:xfrm>
              <a:off x="5400146" y="6825289"/>
              <a:ext cx="6958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ASK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15" name="Group 5514">
            <a:extLst>
              <a:ext uri="{FF2B5EF4-FFF2-40B4-BE49-F238E27FC236}">
                <a16:creationId xmlns:a16="http://schemas.microsoft.com/office/drawing/2014/main" xmlns="" id="{328D634C-8DEF-B390-C7D1-85A4A7EDCDB4}"/>
              </a:ext>
            </a:extLst>
          </p:cNvPr>
          <p:cNvGrpSpPr/>
          <p:nvPr/>
        </p:nvGrpSpPr>
        <p:grpSpPr>
          <a:xfrm>
            <a:off x="8023605" y="5248206"/>
            <a:ext cx="798113" cy="384882"/>
            <a:chOff x="5363737" y="6806669"/>
            <a:chExt cx="798113" cy="384882"/>
          </a:xfrm>
        </p:grpSpPr>
        <p:sp>
          <p:nvSpPr>
            <p:cNvPr id="5516" name="Oval 5515">
              <a:extLst>
                <a:ext uri="{FF2B5EF4-FFF2-40B4-BE49-F238E27FC236}">
                  <a16:creationId xmlns:a16="http://schemas.microsoft.com/office/drawing/2014/main" xmlns="" id="{9D2FF7F8-4443-6CAD-6CDA-BB4E6B212D39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17" name="TextBox 5516">
              <a:extLst>
                <a:ext uri="{FF2B5EF4-FFF2-40B4-BE49-F238E27FC236}">
                  <a16:creationId xmlns:a16="http://schemas.microsoft.com/office/drawing/2014/main" xmlns="" id="{81EB39D3-5D7E-0D4F-AC07-5F751BCB447D}"/>
                </a:ext>
              </a:extLst>
            </p:cNvPr>
            <p:cNvSpPr txBox="1"/>
            <p:nvPr/>
          </p:nvSpPr>
          <p:spPr bwMode="auto">
            <a:xfrm>
              <a:off x="5363737" y="6825289"/>
              <a:ext cx="7981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mTOR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18" name="Group 5517">
            <a:extLst>
              <a:ext uri="{FF2B5EF4-FFF2-40B4-BE49-F238E27FC236}">
                <a16:creationId xmlns:a16="http://schemas.microsoft.com/office/drawing/2014/main" xmlns="" id="{AB439891-16A7-C6F1-A0A0-7F96D7E6DEE9}"/>
              </a:ext>
            </a:extLst>
          </p:cNvPr>
          <p:cNvGrpSpPr/>
          <p:nvPr/>
        </p:nvGrpSpPr>
        <p:grpSpPr>
          <a:xfrm>
            <a:off x="7261502" y="5379423"/>
            <a:ext cx="798113" cy="384882"/>
            <a:chOff x="5363737" y="6806669"/>
            <a:chExt cx="798113" cy="384882"/>
          </a:xfrm>
        </p:grpSpPr>
        <p:sp>
          <p:nvSpPr>
            <p:cNvPr id="5519" name="Oval 5518">
              <a:extLst>
                <a:ext uri="{FF2B5EF4-FFF2-40B4-BE49-F238E27FC236}">
                  <a16:creationId xmlns:a16="http://schemas.microsoft.com/office/drawing/2014/main" xmlns="" id="{B51162EA-F0DC-ACA6-2DE6-FD6B00B619A1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20" name="TextBox 5519">
              <a:extLst>
                <a:ext uri="{FF2B5EF4-FFF2-40B4-BE49-F238E27FC236}">
                  <a16:creationId xmlns:a16="http://schemas.microsoft.com/office/drawing/2014/main" xmlns="" id="{3EACF352-9A07-E1F1-0B75-8AD6ACEC1E3F}"/>
                </a:ext>
              </a:extLst>
            </p:cNvPr>
            <p:cNvSpPr txBox="1"/>
            <p:nvPr/>
          </p:nvSpPr>
          <p:spPr bwMode="auto">
            <a:xfrm>
              <a:off x="5363737" y="6825289"/>
              <a:ext cx="7981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FoxO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21" name="Group 5520">
            <a:extLst>
              <a:ext uri="{FF2B5EF4-FFF2-40B4-BE49-F238E27FC236}">
                <a16:creationId xmlns:a16="http://schemas.microsoft.com/office/drawing/2014/main" xmlns="" id="{8614E28E-A449-BBEB-78C3-BC7E65F81A54}"/>
              </a:ext>
            </a:extLst>
          </p:cNvPr>
          <p:cNvGrpSpPr/>
          <p:nvPr/>
        </p:nvGrpSpPr>
        <p:grpSpPr>
          <a:xfrm>
            <a:off x="6438701" y="5259006"/>
            <a:ext cx="798113" cy="384882"/>
            <a:chOff x="5363737" y="6806669"/>
            <a:chExt cx="798113" cy="384882"/>
          </a:xfrm>
        </p:grpSpPr>
        <p:sp>
          <p:nvSpPr>
            <p:cNvPr id="5522" name="Oval 5521">
              <a:extLst>
                <a:ext uri="{FF2B5EF4-FFF2-40B4-BE49-F238E27FC236}">
                  <a16:creationId xmlns:a16="http://schemas.microsoft.com/office/drawing/2014/main" xmlns="" id="{ED713D2D-C11D-7B32-D16A-0EDCE5E6A1BD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23" name="TextBox 5522">
              <a:extLst>
                <a:ext uri="{FF2B5EF4-FFF2-40B4-BE49-F238E27FC236}">
                  <a16:creationId xmlns:a16="http://schemas.microsoft.com/office/drawing/2014/main" xmlns="" id="{0E385869-55AF-22F8-B7A8-FECC15715ED7}"/>
                </a:ext>
              </a:extLst>
            </p:cNvPr>
            <p:cNvSpPr txBox="1"/>
            <p:nvPr/>
          </p:nvSpPr>
          <p:spPr bwMode="auto">
            <a:xfrm>
              <a:off x="5363737" y="6825289"/>
              <a:ext cx="7981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Bad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24" name="Group 5523">
            <a:extLst>
              <a:ext uri="{FF2B5EF4-FFF2-40B4-BE49-F238E27FC236}">
                <a16:creationId xmlns:a16="http://schemas.microsoft.com/office/drawing/2014/main" xmlns="" id="{324D3B60-FC37-9A47-52A0-9745F7A9EA37}"/>
              </a:ext>
            </a:extLst>
          </p:cNvPr>
          <p:cNvGrpSpPr/>
          <p:nvPr/>
        </p:nvGrpSpPr>
        <p:grpSpPr>
          <a:xfrm>
            <a:off x="5843283" y="4895172"/>
            <a:ext cx="798113" cy="384882"/>
            <a:chOff x="5363737" y="6806669"/>
            <a:chExt cx="798113" cy="384882"/>
          </a:xfrm>
        </p:grpSpPr>
        <p:sp>
          <p:nvSpPr>
            <p:cNvPr id="5525" name="Oval 5524">
              <a:extLst>
                <a:ext uri="{FF2B5EF4-FFF2-40B4-BE49-F238E27FC236}">
                  <a16:creationId xmlns:a16="http://schemas.microsoft.com/office/drawing/2014/main" xmlns="" id="{BD32D7E1-D268-BA63-B1CA-A1DB16A7CE3E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26" name="TextBox 5525">
              <a:extLst>
                <a:ext uri="{FF2B5EF4-FFF2-40B4-BE49-F238E27FC236}">
                  <a16:creationId xmlns:a16="http://schemas.microsoft.com/office/drawing/2014/main" xmlns="" id="{E1B62D24-6965-B41C-BF6A-0E3C6EC3E326}"/>
                </a:ext>
              </a:extLst>
            </p:cNvPr>
            <p:cNvSpPr txBox="1"/>
            <p:nvPr/>
          </p:nvSpPr>
          <p:spPr bwMode="auto">
            <a:xfrm>
              <a:off x="5363737" y="6825289"/>
              <a:ext cx="7981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GSK3β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27" name="Group 5526">
            <a:extLst>
              <a:ext uri="{FF2B5EF4-FFF2-40B4-BE49-F238E27FC236}">
                <a16:creationId xmlns:a16="http://schemas.microsoft.com/office/drawing/2014/main" xmlns="" id="{E3AB2F1E-5318-F238-6FC3-52FF4B165C63}"/>
              </a:ext>
            </a:extLst>
          </p:cNvPr>
          <p:cNvGrpSpPr/>
          <p:nvPr/>
        </p:nvGrpSpPr>
        <p:grpSpPr>
          <a:xfrm>
            <a:off x="4898517" y="5501334"/>
            <a:ext cx="891233" cy="384882"/>
            <a:chOff x="5305047" y="6806669"/>
            <a:chExt cx="891233" cy="384882"/>
          </a:xfrm>
        </p:grpSpPr>
        <p:sp>
          <p:nvSpPr>
            <p:cNvPr id="5528" name="Oval 5527">
              <a:extLst>
                <a:ext uri="{FF2B5EF4-FFF2-40B4-BE49-F238E27FC236}">
                  <a16:creationId xmlns:a16="http://schemas.microsoft.com/office/drawing/2014/main" xmlns="" id="{EFE91810-24A6-57B2-63F0-E03B6E73ABF5}"/>
                </a:ext>
              </a:extLst>
            </p:cNvPr>
            <p:cNvSpPr/>
            <p:nvPr/>
          </p:nvSpPr>
          <p:spPr bwMode="auto">
            <a:xfrm>
              <a:off x="5413927" y="6806669"/>
              <a:ext cx="682074" cy="38488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29" name="TextBox 5528">
              <a:extLst>
                <a:ext uri="{FF2B5EF4-FFF2-40B4-BE49-F238E27FC236}">
                  <a16:creationId xmlns:a16="http://schemas.microsoft.com/office/drawing/2014/main" xmlns="" id="{103FF57A-919F-50C3-097E-2ABAB6D8C574}"/>
                </a:ext>
              </a:extLst>
            </p:cNvPr>
            <p:cNvSpPr txBox="1"/>
            <p:nvPr/>
          </p:nvSpPr>
          <p:spPr bwMode="auto">
            <a:xfrm>
              <a:off x="5305047" y="6825289"/>
              <a:ext cx="8912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CyclinD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530" name="TextBox 5529">
            <a:extLst>
              <a:ext uri="{FF2B5EF4-FFF2-40B4-BE49-F238E27FC236}">
                <a16:creationId xmlns:a16="http://schemas.microsoft.com/office/drawing/2014/main" xmlns="" id="{B1A7CE79-5821-4F88-3766-0B96679FEC7B}"/>
              </a:ext>
            </a:extLst>
          </p:cNvPr>
          <p:cNvSpPr txBox="1"/>
          <p:nvPr/>
        </p:nvSpPr>
        <p:spPr bwMode="auto">
          <a:xfrm>
            <a:off x="9674358" y="4926575"/>
            <a:ext cx="17474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SAPK/JNK pathway</a:t>
            </a:r>
          </a:p>
        </p:txBody>
      </p:sp>
      <p:sp>
        <p:nvSpPr>
          <p:cNvPr id="5531" name="TextBox 5530">
            <a:extLst>
              <a:ext uri="{FF2B5EF4-FFF2-40B4-BE49-F238E27FC236}">
                <a16:creationId xmlns:a16="http://schemas.microsoft.com/office/drawing/2014/main" xmlns="" id="{2CC1F10C-7646-7857-CBCE-1C6DD7FE92E3}"/>
              </a:ext>
            </a:extLst>
          </p:cNvPr>
          <p:cNvSpPr txBox="1"/>
          <p:nvPr/>
        </p:nvSpPr>
        <p:spPr bwMode="auto">
          <a:xfrm>
            <a:off x="8600480" y="5776221"/>
            <a:ext cx="1598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Protein synthesis</a:t>
            </a:r>
          </a:p>
        </p:txBody>
      </p:sp>
      <p:sp>
        <p:nvSpPr>
          <p:cNvPr id="5532" name="TextBox 5531">
            <a:extLst>
              <a:ext uri="{FF2B5EF4-FFF2-40B4-BE49-F238E27FC236}">
                <a16:creationId xmlns:a16="http://schemas.microsoft.com/office/drawing/2014/main" xmlns="" id="{BB94D2A6-C99B-CB7E-C249-A528F32E6993}"/>
              </a:ext>
            </a:extLst>
          </p:cNvPr>
          <p:cNvSpPr txBox="1"/>
          <p:nvPr/>
        </p:nvSpPr>
        <p:spPr bwMode="auto">
          <a:xfrm>
            <a:off x="6711334" y="5969743"/>
            <a:ext cx="819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Cell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survival</a:t>
            </a:r>
          </a:p>
        </p:txBody>
      </p:sp>
      <p:sp>
        <p:nvSpPr>
          <p:cNvPr id="5533" name="TextBox 5532">
            <a:extLst>
              <a:ext uri="{FF2B5EF4-FFF2-40B4-BE49-F238E27FC236}">
                <a16:creationId xmlns:a16="http://schemas.microsoft.com/office/drawing/2014/main" xmlns="" id="{54882800-C5C4-DBD6-25B8-F43B6ABE9F52}"/>
              </a:ext>
            </a:extLst>
          </p:cNvPr>
          <p:cNvSpPr txBox="1"/>
          <p:nvPr/>
        </p:nvSpPr>
        <p:spPr bwMode="auto">
          <a:xfrm>
            <a:off x="4199757" y="4872360"/>
            <a:ext cx="12168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Proliferation</a:t>
            </a:r>
          </a:p>
        </p:txBody>
      </p:sp>
      <p:sp>
        <p:nvSpPr>
          <p:cNvPr id="5534" name="TextBox 5533">
            <a:extLst>
              <a:ext uri="{FF2B5EF4-FFF2-40B4-BE49-F238E27FC236}">
                <a16:creationId xmlns:a16="http://schemas.microsoft.com/office/drawing/2014/main" xmlns="" id="{62229A32-ECBD-010A-1615-55053C0C70EC}"/>
              </a:ext>
            </a:extLst>
          </p:cNvPr>
          <p:cNvSpPr txBox="1"/>
          <p:nvPr/>
        </p:nvSpPr>
        <p:spPr bwMode="auto">
          <a:xfrm>
            <a:off x="3115766" y="1168929"/>
            <a:ext cx="64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GPCR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5" name="TextBox 5534">
            <a:extLst>
              <a:ext uri="{FF2B5EF4-FFF2-40B4-BE49-F238E27FC236}">
                <a16:creationId xmlns:a16="http://schemas.microsoft.com/office/drawing/2014/main" xmlns="" id="{733826B5-63D8-F117-DDC3-062966047FEE}"/>
              </a:ext>
            </a:extLst>
          </p:cNvPr>
          <p:cNvSpPr txBox="1"/>
          <p:nvPr/>
        </p:nvSpPr>
        <p:spPr bwMode="auto">
          <a:xfrm>
            <a:off x="3977828" y="1510907"/>
            <a:ext cx="122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PI(4,5)P2</a:t>
            </a:r>
          </a:p>
        </p:txBody>
      </p:sp>
      <p:sp>
        <p:nvSpPr>
          <p:cNvPr id="5536" name="TextBox 5535">
            <a:extLst>
              <a:ext uri="{FF2B5EF4-FFF2-40B4-BE49-F238E27FC236}">
                <a16:creationId xmlns:a16="http://schemas.microsoft.com/office/drawing/2014/main" xmlns="" id="{2FDA4051-EE67-6388-2DB2-3E620F69DBE5}"/>
              </a:ext>
            </a:extLst>
          </p:cNvPr>
          <p:cNvSpPr txBox="1"/>
          <p:nvPr/>
        </p:nvSpPr>
        <p:spPr bwMode="auto">
          <a:xfrm>
            <a:off x="5507770" y="1510907"/>
            <a:ext cx="122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PI(3,4,5)P3</a:t>
            </a:r>
          </a:p>
        </p:txBody>
      </p:sp>
      <p:sp>
        <p:nvSpPr>
          <p:cNvPr id="5537" name="TextBox 5536">
            <a:extLst>
              <a:ext uri="{FF2B5EF4-FFF2-40B4-BE49-F238E27FC236}">
                <a16:creationId xmlns:a16="http://schemas.microsoft.com/office/drawing/2014/main" xmlns="" id="{BB1369DE-847B-9471-B292-D2DCE99E1BE1}"/>
              </a:ext>
            </a:extLst>
          </p:cNvPr>
          <p:cNvSpPr txBox="1"/>
          <p:nvPr/>
        </p:nvSpPr>
        <p:spPr bwMode="auto">
          <a:xfrm>
            <a:off x="9299231" y="1510907"/>
            <a:ext cx="122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PI(4,5)P2</a:t>
            </a:r>
          </a:p>
        </p:txBody>
      </p:sp>
      <p:sp>
        <p:nvSpPr>
          <p:cNvPr id="5539" name="TextBox 5538">
            <a:extLst>
              <a:ext uri="{FF2B5EF4-FFF2-40B4-BE49-F238E27FC236}">
                <a16:creationId xmlns:a16="http://schemas.microsoft.com/office/drawing/2014/main" xmlns="" id="{42D95554-AEBE-1328-546D-945DCF4541CE}"/>
              </a:ext>
            </a:extLst>
          </p:cNvPr>
          <p:cNvSpPr txBox="1"/>
          <p:nvPr/>
        </p:nvSpPr>
        <p:spPr bwMode="auto">
          <a:xfrm>
            <a:off x="7002072" y="1510907"/>
            <a:ext cx="122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PI(3,4,5)P3</a:t>
            </a:r>
          </a:p>
        </p:txBody>
      </p:sp>
      <p:grpSp>
        <p:nvGrpSpPr>
          <p:cNvPr id="5551" name="Group 5550">
            <a:extLst>
              <a:ext uri="{FF2B5EF4-FFF2-40B4-BE49-F238E27FC236}">
                <a16:creationId xmlns:a16="http://schemas.microsoft.com/office/drawing/2014/main" xmlns="" id="{54FB222A-27F6-A6EA-B1BF-6F77D1A916FE}"/>
              </a:ext>
            </a:extLst>
          </p:cNvPr>
          <p:cNvGrpSpPr/>
          <p:nvPr/>
        </p:nvGrpSpPr>
        <p:grpSpPr>
          <a:xfrm>
            <a:off x="3211064" y="1458749"/>
            <a:ext cx="835883" cy="1543669"/>
            <a:chOff x="3211064" y="1370600"/>
            <a:chExt cx="835883" cy="1543669"/>
          </a:xfrm>
          <a:effectLst/>
        </p:grpSpPr>
        <p:sp>
          <p:nvSpPr>
            <p:cNvPr id="5550" name="Freeform 5549">
              <a:extLst>
                <a:ext uri="{FF2B5EF4-FFF2-40B4-BE49-F238E27FC236}">
                  <a16:creationId xmlns:a16="http://schemas.microsoft.com/office/drawing/2014/main" xmlns="" id="{5809D94B-8F91-C9F2-ED40-2FB69CF26968}"/>
                </a:ext>
              </a:extLst>
            </p:cNvPr>
            <p:cNvSpPr/>
            <p:nvPr/>
          </p:nvSpPr>
          <p:spPr bwMode="auto">
            <a:xfrm>
              <a:off x="3250603" y="1370600"/>
              <a:ext cx="624905" cy="1390648"/>
            </a:xfrm>
            <a:custGeom>
              <a:avLst/>
              <a:gdLst>
                <a:gd name="connsiteX0" fmla="*/ 218505 w 624905"/>
                <a:gd name="connsiteY0" fmla="*/ 0 h 1266825"/>
                <a:gd name="connsiteX1" fmla="*/ 275655 w 624905"/>
                <a:gd name="connsiteY1" fmla="*/ 38100 h 1266825"/>
                <a:gd name="connsiteX2" fmla="*/ 218505 w 624905"/>
                <a:gd name="connsiteY2" fmla="*/ 98425 h 1266825"/>
                <a:gd name="connsiteX3" fmla="*/ 135955 w 624905"/>
                <a:gd name="connsiteY3" fmla="*/ 85725 h 1266825"/>
                <a:gd name="connsiteX4" fmla="*/ 53405 w 624905"/>
                <a:gd name="connsiteY4" fmla="*/ 120650 h 1266825"/>
                <a:gd name="connsiteX5" fmla="*/ 8955 w 624905"/>
                <a:gd name="connsiteY5" fmla="*/ 301625 h 1266825"/>
                <a:gd name="connsiteX6" fmla="*/ 8955 w 624905"/>
                <a:gd name="connsiteY6" fmla="*/ 631825 h 1266825"/>
                <a:gd name="connsiteX7" fmla="*/ 2605 w 624905"/>
                <a:gd name="connsiteY7" fmla="*/ 971550 h 1266825"/>
                <a:gd name="connsiteX8" fmla="*/ 2605 w 624905"/>
                <a:gd name="connsiteY8" fmla="*/ 1031875 h 1266825"/>
                <a:gd name="connsiteX9" fmla="*/ 34355 w 624905"/>
                <a:gd name="connsiteY9" fmla="*/ 1063625 h 1266825"/>
                <a:gd name="connsiteX10" fmla="*/ 66105 w 624905"/>
                <a:gd name="connsiteY10" fmla="*/ 990600 h 1266825"/>
                <a:gd name="connsiteX11" fmla="*/ 69280 w 624905"/>
                <a:gd name="connsiteY11" fmla="*/ 285750 h 1266825"/>
                <a:gd name="connsiteX12" fmla="*/ 183580 w 624905"/>
                <a:gd name="connsiteY12" fmla="*/ 320675 h 1266825"/>
                <a:gd name="connsiteX13" fmla="*/ 243905 w 624905"/>
                <a:gd name="connsiteY13" fmla="*/ 279400 h 1266825"/>
                <a:gd name="connsiteX14" fmla="*/ 272480 w 624905"/>
                <a:gd name="connsiteY14" fmla="*/ 200025 h 1266825"/>
                <a:gd name="connsiteX15" fmla="*/ 342330 w 624905"/>
                <a:gd name="connsiteY15" fmla="*/ 212725 h 1266825"/>
                <a:gd name="connsiteX16" fmla="*/ 304230 w 624905"/>
                <a:gd name="connsiteY16" fmla="*/ 409575 h 1266825"/>
                <a:gd name="connsiteX17" fmla="*/ 104205 w 624905"/>
                <a:gd name="connsiteY17" fmla="*/ 990600 h 1266825"/>
                <a:gd name="connsiteX18" fmla="*/ 228030 w 624905"/>
                <a:gd name="connsiteY18" fmla="*/ 1089025 h 1266825"/>
                <a:gd name="connsiteX19" fmla="*/ 278830 w 624905"/>
                <a:gd name="connsiteY19" fmla="*/ 1000125 h 1266825"/>
                <a:gd name="connsiteX20" fmla="*/ 323280 w 624905"/>
                <a:gd name="connsiteY20" fmla="*/ 1076325 h 1266825"/>
                <a:gd name="connsiteX21" fmla="*/ 421705 w 624905"/>
                <a:gd name="connsiteY21" fmla="*/ 1025525 h 1266825"/>
                <a:gd name="connsiteX22" fmla="*/ 482030 w 624905"/>
                <a:gd name="connsiteY22" fmla="*/ 1057275 h 1266825"/>
                <a:gd name="connsiteX23" fmla="*/ 396305 w 624905"/>
                <a:gd name="connsiteY23" fmla="*/ 1060450 h 1266825"/>
                <a:gd name="connsiteX24" fmla="*/ 332805 w 624905"/>
                <a:gd name="connsiteY24" fmla="*/ 1003300 h 1266825"/>
                <a:gd name="connsiteX25" fmla="*/ 275655 w 624905"/>
                <a:gd name="connsiteY25" fmla="*/ 1060450 h 1266825"/>
                <a:gd name="connsiteX26" fmla="*/ 355030 w 624905"/>
                <a:gd name="connsiteY26" fmla="*/ 1136650 h 1266825"/>
                <a:gd name="connsiteX27" fmla="*/ 504255 w 624905"/>
                <a:gd name="connsiteY27" fmla="*/ 1133475 h 1266825"/>
                <a:gd name="connsiteX28" fmla="*/ 624905 w 624905"/>
                <a:gd name="connsiteY28" fmla="*/ 126682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4905" h="1266825">
                  <a:moveTo>
                    <a:pt x="218505" y="0"/>
                  </a:moveTo>
                  <a:cubicBezTo>
                    <a:pt x="247080" y="10848"/>
                    <a:pt x="275655" y="21696"/>
                    <a:pt x="275655" y="38100"/>
                  </a:cubicBezTo>
                  <a:cubicBezTo>
                    <a:pt x="275655" y="54504"/>
                    <a:pt x="241788" y="90488"/>
                    <a:pt x="218505" y="98425"/>
                  </a:cubicBezTo>
                  <a:cubicBezTo>
                    <a:pt x="195222" y="106363"/>
                    <a:pt x="163472" y="82021"/>
                    <a:pt x="135955" y="85725"/>
                  </a:cubicBezTo>
                  <a:cubicBezTo>
                    <a:pt x="108438" y="89429"/>
                    <a:pt x="74572" y="84667"/>
                    <a:pt x="53405" y="120650"/>
                  </a:cubicBezTo>
                  <a:cubicBezTo>
                    <a:pt x="32238" y="156633"/>
                    <a:pt x="16363" y="216429"/>
                    <a:pt x="8955" y="301625"/>
                  </a:cubicBezTo>
                  <a:cubicBezTo>
                    <a:pt x="1547" y="386821"/>
                    <a:pt x="10013" y="520171"/>
                    <a:pt x="8955" y="631825"/>
                  </a:cubicBezTo>
                  <a:cubicBezTo>
                    <a:pt x="7897" y="743479"/>
                    <a:pt x="3663" y="904875"/>
                    <a:pt x="2605" y="971550"/>
                  </a:cubicBezTo>
                  <a:cubicBezTo>
                    <a:pt x="1547" y="1038225"/>
                    <a:pt x="-2687" y="1016529"/>
                    <a:pt x="2605" y="1031875"/>
                  </a:cubicBezTo>
                  <a:cubicBezTo>
                    <a:pt x="7897" y="1047221"/>
                    <a:pt x="23772" y="1070504"/>
                    <a:pt x="34355" y="1063625"/>
                  </a:cubicBezTo>
                  <a:cubicBezTo>
                    <a:pt x="44938" y="1056746"/>
                    <a:pt x="60284" y="1120246"/>
                    <a:pt x="66105" y="990600"/>
                  </a:cubicBezTo>
                  <a:cubicBezTo>
                    <a:pt x="71926" y="860954"/>
                    <a:pt x="49701" y="397404"/>
                    <a:pt x="69280" y="285750"/>
                  </a:cubicBezTo>
                  <a:cubicBezTo>
                    <a:pt x="88859" y="174096"/>
                    <a:pt x="154476" y="321733"/>
                    <a:pt x="183580" y="320675"/>
                  </a:cubicBezTo>
                  <a:cubicBezTo>
                    <a:pt x="212684" y="319617"/>
                    <a:pt x="229088" y="299508"/>
                    <a:pt x="243905" y="279400"/>
                  </a:cubicBezTo>
                  <a:cubicBezTo>
                    <a:pt x="258722" y="259292"/>
                    <a:pt x="256076" y="211137"/>
                    <a:pt x="272480" y="200025"/>
                  </a:cubicBezTo>
                  <a:cubicBezTo>
                    <a:pt x="288884" y="188913"/>
                    <a:pt x="337038" y="177800"/>
                    <a:pt x="342330" y="212725"/>
                  </a:cubicBezTo>
                  <a:cubicBezTo>
                    <a:pt x="347622" y="247650"/>
                    <a:pt x="343917" y="279929"/>
                    <a:pt x="304230" y="409575"/>
                  </a:cubicBezTo>
                  <a:cubicBezTo>
                    <a:pt x="264543" y="539221"/>
                    <a:pt x="116905" y="877358"/>
                    <a:pt x="104205" y="990600"/>
                  </a:cubicBezTo>
                  <a:cubicBezTo>
                    <a:pt x="91505" y="1103842"/>
                    <a:pt x="198926" y="1087438"/>
                    <a:pt x="228030" y="1089025"/>
                  </a:cubicBezTo>
                  <a:cubicBezTo>
                    <a:pt x="257134" y="1090612"/>
                    <a:pt x="262955" y="1002242"/>
                    <a:pt x="278830" y="1000125"/>
                  </a:cubicBezTo>
                  <a:cubicBezTo>
                    <a:pt x="294705" y="998008"/>
                    <a:pt x="299468" y="1072092"/>
                    <a:pt x="323280" y="1076325"/>
                  </a:cubicBezTo>
                  <a:cubicBezTo>
                    <a:pt x="347092" y="1080558"/>
                    <a:pt x="395247" y="1028700"/>
                    <a:pt x="421705" y="1025525"/>
                  </a:cubicBezTo>
                  <a:cubicBezTo>
                    <a:pt x="448163" y="1022350"/>
                    <a:pt x="486263" y="1051454"/>
                    <a:pt x="482030" y="1057275"/>
                  </a:cubicBezTo>
                  <a:cubicBezTo>
                    <a:pt x="477797" y="1063096"/>
                    <a:pt x="421176" y="1069446"/>
                    <a:pt x="396305" y="1060450"/>
                  </a:cubicBezTo>
                  <a:cubicBezTo>
                    <a:pt x="371434" y="1051454"/>
                    <a:pt x="352913" y="1003300"/>
                    <a:pt x="332805" y="1003300"/>
                  </a:cubicBezTo>
                  <a:cubicBezTo>
                    <a:pt x="312697" y="1003300"/>
                    <a:pt x="271951" y="1038225"/>
                    <a:pt x="275655" y="1060450"/>
                  </a:cubicBezTo>
                  <a:cubicBezTo>
                    <a:pt x="279359" y="1082675"/>
                    <a:pt x="316930" y="1124479"/>
                    <a:pt x="355030" y="1136650"/>
                  </a:cubicBezTo>
                  <a:cubicBezTo>
                    <a:pt x="393130" y="1148821"/>
                    <a:pt x="459276" y="1111779"/>
                    <a:pt x="504255" y="1133475"/>
                  </a:cubicBezTo>
                  <a:cubicBezTo>
                    <a:pt x="549234" y="1155171"/>
                    <a:pt x="587069" y="1210998"/>
                    <a:pt x="624905" y="1266825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75" name="Oval 5474">
              <a:extLst>
                <a:ext uri="{FF2B5EF4-FFF2-40B4-BE49-F238E27FC236}">
                  <a16:creationId xmlns:a16="http://schemas.microsoft.com/office/drawing/2014/main" xmlns="" id="{DCEF798D-D540-CEB4-243D-089A8E9C3722}"/>
                </a:ext>
              </a:extLst>
            </p:cNvPr>
            <p:cNvSpPr/>
            <p:nvPr/>
          </p:nvSpPr>
          <p:spPr bwMode="auto">
            <a:xfrm>
              <a:off x="3537381" y="2577366"/>
              <a:ext cx="182880" cy="182880"/>
            </a:xfrm>
            <a:prstGeom prst="ellipse">
              <a:avLst/>
            </a:prstGeom>
            <a:solidFill>
              <a:schemeClr val="tx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𝝰</a:t>
              </a:r>
            </a:p>
          </p:txBody>
        </p:sp>
        <p:sp>
          <p:nvSpPr>
            <p:cNvPr id="5476" name="Oval 5475">
              <a:extLst>
                <a:ext uri="{FF2B5EF4-FFF2-40B4-BE49-F238E27FC236}">
                  <a16:creationId xmlns:a16="http://schemas.microsoft.com/office/drawing/2014/main" xmlns="" id="{8145F5EF-D9D9-C3BF-8A82-8F7D2AE02ED7}"/>
                </a:ext>
              </a:extLst>
            </p:cNvPr>
            <p:cNvSpPr/>
            <p:nvPr/>
          </p:nvSpPr>
          <p:spPr bwMode="auto">
            <a:xfrm>
              <a:off x="3698655" y="2584653"/>
              <a:ext cx="232070" cy="232070"/>
            </a:xfrm>
            <a:prstGeom prst="ellipse">
              <a:avLst/>
            </a:prstGeom>
            <a:solidFill>
              <a:schemeClr val="tx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β</a:t>
              </a:r>
            </a:p>
          </p:txBody>
        </p:sp>
        <p:sp>
          <p:nvSpPr>
            <p:cNvPr id="5477" name="Oval 5476">
              <a:extLst>
                <a:ext uri="{FF2B5EF4-FFF2-40B4-BE49-F238E27FC236}">
                  <a16:creationId xmlns:a16="http://schemas.microsoft.com/office/drawing/2014/main" xmlns="" id="{4BC5EA78-60C0-3F8F-EB42-8C8EB51933CF}"/>
                </a:ext>
              </a:extLst>
            </p:cNvPr>
            <p:cNvSpPr/>
            <p:nvPr/>
          </p:nvSpPr>
          <p:spPr bwMode="auto">
            <a:xfrm>
              <a:off x="3864067" y="2731389"/>
              <a:ext cx="182880" cy="182880"/>
            </a:xfrm>
            <a:prstGeom prst="ellipse">
              <a:avLst/>
            </a:prstGeom>
            <a:solidFill>
              <a:schemeClr val="tx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𝛾</a:t>
              </a:r>
            </a:p>
          </p:txBody>
        </p:sp>
        <p:grpSp>
          <p:nvGrpSpPr>
            <p:cNvPr id="5548" name="Group 5547">
              <a:extLst>
                <a:ext uri="{FF2B5EF4-FFF2-40B4-BE49-F238E27FC236}">
                  <a16:creationId xmlns:a16="http://schemas.microsoft.com/office/drawing/2014/main" xmlns="" id="{66BEDBBB-37E6-D6F5-ACE0-5490104B2647}"/>
                </a:ext>
              </a:extLst>
            </p:cNvPr>
            <p:cNvGrpSpPr/>
            <p:nvPr/>
          </p:nvGrpSpPr>
          <p:grpSpPr>
            <a:xfrm>
              <a:off x="3211064" y="1644830"/>
              <a:ext cx="429290" cy="846076"/>
              <a:chOff x="3211064" y="1644830"/>
              <a:chExt cx="429290" cy="846076"/>
            </a:xfrm>
          </p:grpSpPr>
          <p:grpSp>
            <p:nvGrpSpPr>
              <p:cNvPr id="5544" name="Group 5543">
                <a:extLst>
                  <a:ext uri="{FF2B5EF4-FFF2-40B4-BE49-F238E27FC236}">
                    <a16:creationId xmlns:a16="http://schemas.microsoft.com/office/drawing/2014/main" xmlns="" id="{DF2FE766-B0F1-0EA9-53A0-957E2042563F}"/>
                  </a:ext>
                </a:extLst>
              </p:cNvPr>
              <p:cNvGrpSpPr/>
              <p:nvPr/>
            </p:nvGrpSpPr>
            <p:grpSpPr>
              <a:xfrm>
                <a:off x="3253199" y="1653144"/>
                <a:ext cx="369256" cy="837762"/>
                <a:chOff x="3253199" y="1653144"/>
                <a:chExt cx="369256" cy="837762"/>
              </a:xfrm>
            </p:grpSpPr>
            <p:sp>
              <p:nvSpPr>
                <p:cNvPr id="5540" name="Rounded Rectangle 5539">
                  <a:extLst>
                    <a:ext uri="{FF2B5EF4-FFF2-40B4-BE49-F238E27FC236}">
                      <a16:creationId xmlns:a16="http://schemas.microsoft.com/office/drawing/2014/main" xmlns="" id="{41E45351-68AE-2AF1-4B91-15A5424A904A}"/>
                    </a:ext>
                  </a:extLst>
                </p:cNvPr>
                <p:cNvSpPr/>
                <p:nvPr/>
              </p:nvSpPr>
              <p:spPr bwMode="auto">
                <a:xfrm>
                  <a:off x="3253199" y="1653144"/>
                  <a:ext cx="99257" cy="7908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1" name="Rounded Rectangle 5540">
                  <a:extLst>
                    <a:ext uri="{FF2B5EF4-FFF2-40B4-BE49-F238E27FC236}">
                      <a16:creationId xmlns:a16="http://schemas.microsoft.com/office/drawing/2014/main" xmlns="" id="{950B9D37-7AFE-0319-FCA2-C51A50F7436D}"/>
                    </a:ext>
                  </a:extLst>
                </p:cNvPr>
                <p:cNvSpPr/>
                <p:nvPr/>
              </p:nvSpPr>
              <p:spPr bwMode="auto">
                <a:xfrm>
                  <a:off x="3327462" y="1692425"/>
                  <a:ext cx="99257" cy="7908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2" name="Rounded Rectangle 5541">
                  <a:extLst>
                    <a:ext uri="{FF2B5EF4-FFF2-40B4-BE49-F238E27FC236}">
                      <a16:creationId xmlns:a16="http://schemas.microsoft.com/office/drawing/2014/main" xmlns="" id="{A43377EA-ACAE-10C7-2C6C-8F68AEF5A777}"/>
                    </a:ext>
                  </a:extLst>
                </p:cNvPr>
                <p:cNvSpPr/>
                <p:nvPr/>
              </p:nvSpPr>
              <p:spPr bwMode="auto">
                <a:xfrm>
                  <a:off x="3429587" y="1700027"/>
                  <a:ext cx="99257" cy="7908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3" name="Rounded Rectangle 5542">
                  <a:extLst>
                    <a:ext uri="{FF2B5EF4-FFF2-40B4-BE49-F238E27FC236}">
                      <a16:creationId xmlns:a16="http://schemas.microsoft.com/office/drawing/2014/main" xmlns="" id="{CC455EFD-98DC-2AC6-7DAC-9529BFB4F4AB}"/>
                    </a:ext>
                  </a:extLst>
                </p:cNvPr>
                <p:cNvSpPr/>
                <p:nvPr/>
              </p:nvSpPr>
              <p:spPr bwMode="auto">
                <a:xfrm>
                  <a:off x="3523198" y="1677046"/>
                  <a:ext cx="99257" cy="7908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45" name="Rounded Rectangle 5544">
                <a:extLst>
                  <a:ext uri="{FF2B5EF4-FFF2-40B4-BE49-F238E27FC236}">
                    <a16:creationId xmlns:a16="http://schemas.microsoft.com/office/drawing/2014/main" xmlns="" id="{1C609822-4981-B5AA-A47F-8D6079AAA534}"/>
                  </a:ext>
                </a:extLst>
              </p:cNvPr>
              <p:cNvSpPr/>
              <p:nvPr/>
            </p:nvSpPr>
            <p:spPr bwMode="auto">
              <a:xfrm>
                <a:off x="3211064" y="1644830"/>
                <a:ext cx="99257" cy="79087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46" name="Rounded Rectangle 5545">
                <a:extLst>
                  <a:ext uri="{FF2B5EF4-FFF2-40B4-BE49-F238E27FC236}">
                    <a16:creationId xmlns:a16="http://schemas.microsoft.com/office/drawing/2014/main" xmlns="" id="{6F8A1F91-E2D6-79B8-012C-F8FED6F062E4}"/>
                  </a:ext>
                </a:extLst>
              </p:cNvPr>
              <p:cNvSpPr/>
              <p:nvPr/>
            </p:nvSpPr>
            <p:spPr bwMode="auto">
              <a:xfrm>
                <a:off x="3541097" y="1651945"/>
                <a:ext cx="99257" cy="79087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47" name="Rounded Rectangle 5546">
                <a:extLst>
                  <a:ext uri="{FF2B5EF4-FFF2-40B4-BE49-F238E27FC236}">
                    <a16:creationId xmlns:a16="http://schemas.microsoft.com/office/drawing/2014/main" xmlns="" id="{6D859184-C0DF-621D-BFCD-60845922C304}"/>
                  </a:ext>
                </a:extLst>
              </p:cNvPr>
              <p:cNvSpPr/>
              <p:nvPr/>
            </p:nvSpPr>
            <p:spPr bwMode="auto">
              <a:xfrm>
                <a:off x="3452352" y="1651945"/>
                <a:ext cx="99257" cy="79087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5553" name="Straight Arrow Connector 5552">
            <a:extLst>
              <a:ext uri="{FF2B5EF4-FFF2-40B4-BE49-F238E27FC236}">
                <a16:creationId xmlns:a16="http://schemas.microsoft.com/office/drawing/2014/main" xmlns="" id="{AC97ACE8-4365-EC45-6491-968924F40B73}"/>
              </a:ext>
            </a:extLst>
          </p:cNvPr>
          <p:cNvCxnSpPr/>
          <p:nvPr/>
        </p:nvCxnSpPr>
        <p:spPr bwMode="auto">
          <a:xfrm flipV="1">
            <a:off x="2871441" y="3600742"/>
            <a:ext cx="287849" cy="486383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59" name="Straight Arrow Connector 5558">
            <a:extLst>
              <a:ext uri="{FF2B5EF4-FFF2-40B4-BE49-F238E27FC236}">
                <a16:creationId xmlns:a16="http://schemas.microsoft.com/office/drawing/2014/main" xmlns="" id="{4102C626-D8F1-CC19-1CFE-B7EA7DF830F4}"/>
              </a:ext>
            </a:extLst>
          </p:cNvPr>
          <p:cNvCxnSpPr>
            <a:cxnSpLocks/>
          </p:cNvCxnSpPr>
          <p:nvPr/>
        </p:nvCxnSpPr>
        <p:spPr bwMode="auto">
          <a:xfrm flipV="1">
            <a:off x="5415793" y="3134865"/>
            <a:ext cx="421221" cy="531474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538" name="Group 5537">
            <a:extLst>
              <a:ext uri="{FF2B5EF4-FFF2-40B4-BE49-F238E27FC236}">
                <a16:creationId xmlns:a16="http://schemas.microsoft.com/office/drawing/2014/main" xmlns="" id="{9B11D17F-CDCF-80A8-105E-E1BAB85B8BFE}"/>
              </a:ext>
            </a:extLst>
          </p:cNvPr>
          <p:cNvGrpSpPr/>
          <p:nvPr/>
        </p:nvGrpSpPr>
        <p:grpSpPr>
          <a:xfrm>
            <a:off x="6144748" y="2070741"/>
            <a:ext cx="2438999" cy="1168723"/>
            <a:chOff x="6096000" y="2487654"/>
            <a:chExt cx="2438999" cy="1168723"/>
          </a:xfrm>
        </p:grpSpPr>
        <p:grpSp>
          <p:nvGrpSpPr>
            <p:cNvPr id="5425" name="Group 5424">
              <a:extLst>
                <a:ext uri="{FF2B5EF4-FFF2-40B4-BE49-F238E27FC236}">
                  <a16:creationId xmlns:a16="http://schemas.microsoft.com/office/drawing/2014/main" xmlns="" id="{3FC3A087-0F23-27B9-28BC-A996F2ECDFF2}"/>
                </a:ext>
              </a:extLst>
            </p:cNvPr>
            <p:cNvGrpSpPr/>
            <p:nvPr/>
          </p:nvGrpSpPr>
          <p:grpSpPr>
            <a:xfrm>
              <a:off x="7245709" y="2805696"/>
              <a:ext cx="716427" cy="609640"/>
              <a:chOff x="6887792" y="3268038"/>
              <a:chExt cx="590585" cy="502555"/>
            </a:xfrm>
          </p:grpSpPr>
          <p:sp>
            <p:nvSpPr>
              <p:cNvPr id="5426" name="Hexagon 5425">
                <a:extLst>
                  <a:ext uri="{FF2B5EF4-FFF2-40B4-BE49-F238E27FC236}">
                    <a16:creationId xmlns:a16="http://schemas.microsoft.com/office/drawing/2014/main" xmlns="" id="{14159CF7-974C-31E8-8A0E-E354423472CC}"/>
                  </a:ext>
                </a:extLst>
              </p:cNvPr>
              <p:cNvSpPr/>
              <p:nvPr/>
            </p:nvSpPr>
            <p:spPr bwMode="auto">
              <a:xfrm>
                <a:off x="6887792" y="3268038"/>
                <a:ext cx="590585" cy="502555"/>
              </a:xfrm>
              <a:prstGeom prst="hexagon">
                <a:avLst/>
              </a:prstGeom>
              <a:solidFill>
                <a:schemeClr val="accent1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27" name="Rounded Rectangle 17">
                <a:extLst>
                  <a:ext uri="{FF2B5EF4-FFF2-40B4-BE49-F238E27FC236}">
                    <a16:creationId xmlns:a16="http://schemas.microsoft.com/office/drawing/2014/main" xmlns="" id="{E817A483-6DE9-D9B3-6DD4-816F9661427B}"/>
                  </a:ext>
                </a:extLst>
              </p:cNvPr>
              <p:cNvSpPr/>
              <p:nvPr/>
            </p:nvSpPr>
            <p:spPr bwMode="auto">
              <a:xfrm flipH="1">
                <a:off x="6944666" y="3329989"/>
                <a:ext cx="487480" cy="372961"/>
              </a:xfrm>
              <a:prstGeom prst="roundRect">
                <a:avLst>
                  <a:gd name="adj" fmla="val 2971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AKT</a:t>
                </a:r>
              </a:p>
            </p:txBody>
          </p:sp>
        </p:grpSp>
        <p:grpSp>
          <p:nvGrpSpPr>
            <p:cNvPr id="5466" name="Group 5465">
              <a:extLst>
                <a:ext uri="{FF2B5EF4-FFF2-40B4-BE49-F238E27FC236}">
                  <a16:creationId xmlns:a16="http://schemas.microsoft.com/office/drawing/2014/main" xmlns="" id="{06183C44-90D3-C1E9-9EC9-C4FB2ED4E675}"/>
                </a:ext>
              </a:extLst>
            </p:cNvPr>
            <p:cNvGrpSpPr/>
            <p:nvPr/>
          </p:nvGrpSpPr>
          <p:grpSpPr>
            <a:xfrm>
              <a:off x="7477126" y="2487654"/>
              <a:ext cx="316738" cy="337481"/>
              <a:chOff x="4914094" y="-1435091"/>
              <a:chExt cx="316738" cy="337481"/>
            </a:xfrm>
          </p:grpSpPr>
          <p:sp>
            <p:nvSpPr>
              <p:cNvPr id="5467" name="Freeform 5466">
                <a:extLst>
                  <a:ext uri="{FF2B5EF4-FFF2-40B4-BE49-F238E27FC236}">
                    <a16:creationId xmlns:a16="http://schemas.microsoft.com/office/drawing/2014/main" xmlns="" id="{CAEF1B72-BECE-DC9B-949F-9B9116FEFCC1}"/>
                  </a:ext>
                </a:extLst>
              </p:cNvPr>
              <p:cNvSpPr/>
              <p:nvPr/>
            </p:nvSpPr>
            <p:spPr bwMode="auto">
              <a:xfrm rot="269692">
                <a:off x="4914094" y="-1435091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68" name="Freeform 5467">
                <a:extLst>
                  <a:ext uri="{FF2B5EF4-FFF2-40B4-BE49-F238E27FC236}">
                    <a16:creationId xmlns:a16="http://schemas.microsoft.com/office/drawing/2014/main" xmlns="" id="{1B169B98-4C2D-E13C-8F3D-2E605AFE8967}"/>
                  </a:ext>
                </a:extLst>
              </p:cNvPr>
              <p:cNvSpPr/>
              <p:nvPr/>
            </p:nvSpPr>
            <p:spPr bwMode="auto">
              <a:xfrm rot="10800000">
                <a:off x="5076034" y="-1408895"/>
                <a:ext cx="154798" cy="311285"/>
              </a:xfrm>
              <a:custGeom>
                <a:avLst/>
                <a:gdLst>
                  <a:gd name="connsiteX0" fmla="*/ 0 w 252919"/>
                  <a:gd name="connsiteY0" fmla="*/ 0 h 311285"/>
                  <a:gd name="connsiteX1" fmla="*/ 194553 w 252919"/>
                  <a:gd name="connsiteY1" fmla="*/ 58366 h 311285"/>
                  <a:gd name="connsiteX2" fmla="*/ 29183 w 252919"/>
                  <a:gd name="connsiteY2" fmla="*/ 97276 h 311285"/>
                  <a:gd name="connsiteX3" fmla="*/ 204280 w 252919"/>
                  <a:gd name="connsiteY3" fmla="*/ 136187 h 311285"/>
                  <a:gd name="connsiteX4" fmla="*/ 38910 w 252919"/>
                  <a:gd name="connsiteY4" fmla="*/ 194553 h 311285"/>
                  <a:gd name="connsiteX5" fmla="*/ 214008 w 252919"/>
                  <a:gd name="connsiteY5" fmla="*/ 233464 h 311285"/>
                  <a:gd name="connsiteX6" fmla="*/ 58366 w 252919"/>
                  <a:gd name="connsiteY6" fmla="*/ 291830 h 311285"/>
                  <a:gd name="connsiteX7" fmla="*/ 252919 w 252919"/>
                  <a:gd name="connsiteY7" fmla="*/ 311285 h 311285"/>
                  <a:gd name="connsiteX8" fmla="*/ 252919 w 252919"/>
                  <a:gd name="connsiteY8" fmla="*/ 311285 h 3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9" h="311285">
                    <a:moveTo>
                      <a:pt x="0" y="0"/>
                    </a:moveTo>
                    <a:lnTo>
                      <a:pt x="194553" y="58366"/>
                    </a:lnTo>
                    <a:lnTo>
                      <a:pt x="29183" y="97276"/>
                    </a:lnTo>
                    <a:lnTo>
                      <a:pt x="204280" y="136187"/>
                    </a:lnTo>
                    <a:lnTo>
                      <a:pt x="38910" y="194553"/>
                    </a:lnTo>
                    <a:lnTo>
                      <a:pt x="214008" y="233464"/>
                    </a:lnTo>
                    <a:lnTo>
                      <a:pt x="58366" y="291830"/>
                    </a:lnTo>
                    <a:lnTo>
                      <a:pt x="252919" y="311285"/>
                    </a:lnTo>
                    <a:lnTo>
                      <a:pt x="252919" y="311285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70" name="Oval 5469">
              <a:extLst>
                <a:ext uri="{FF2B5EF4-FFF2-40B4-BE49-F238E27FC236}">
                  <a16:creationId xmlns:a16="http://schemas.microsoft.com/office/drawing/2014/main" xmlns="" id="{E76F4357-72A8-54F9-C600-362526E7E9EC}"/>
                </a:ext>
              </a:extLst>
            </p:cNvPr>
            <p:cNvSpPr/>
            <p:nvPr/>
          </p:nvSpPr>
          <p:spPr bwMode="auto">
            <a:xfrm>
              <a:off x="7251224" y="3264148"/>
              <a:ext cx="182880" cy="182880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71" name="Oval 5470">
              <a:extLst>
                <a:ext uri="{FF2B5EF4-FFF2-40B4-BE49-F238E27FC236}">
                  <a16:creationId xmlns:a16="http://schemas.microsoft.com/office/drawing/2014/main" xmlns="" id="{3ADD5D8A-D2F9-E865-3478-4EA2A93475CD}"/>
                </a:ext>
              </a:extLst>
            </p:cNvPr>
            <p:cNvSpPr/>
            <p:nvPr/>
          </p:nvSpPr>
          <p:spPr bwMode="auto">
            <a:xfrm>
              <a:off x="7763510" y="3261992"/>
              <a:ext cx="182880" cy="182880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72" name="TextBox 5471">
              <a:extLst>
                <a:ext uri="{FF2B5EF4-FFF2-40B4-BE49-F238E27FC236}">
                  <a16:creationId xmlns:a16="http://schemas.microsoft.com/office/drawing/2014/main" xmlns="" id="{68E65D53-348F-C17A-DD53-DC68518C2BB3}"/>
                </a:ext>
              </a:extLst>
            </p:cNvPr>
            <p:cNvSpPr txBox="1"/>
            <p:nvPr/>
          </p:nvSpPr>
          <p:spPr bwMode="auto">
            <a:xfrm>
              <a:off x="6096000" y="3317823"/>
              <a:ext cx="1284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T308</a:t>
              </a:r>
            </a:p>
          </p:txBody>
        </p:sp>
        <p:sp>
          <p:nvSpPr>
            <p:cNvPr id="5473" name="TextBox 5472">
              <a:extLst>
                <a:ext uri="{FF2B5EF4-FFF2-40B4-BE49-F238E27FC236}">
                  <a16:creationId xmlns:a16="http://schemas.microsoft.com/office/drawing/2014/main" xmlns="" id="{48AF3F69-78F6-F6C9-0580-314C88607FDA}"/>
                </a:ext>
              </a:extLst>
            </p:cNvPr>
            <p:cNvSpPr txBox="1"/>
            <p:nvPr/>
          </p:nvSpPr>
          <p:spPr bwMode="auto">
            <a:xfrm>
              <a:off x="7835318" y="3313506"/>
              <a:ext cx="6996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S473</a:t>
              </a:r>
            </a:p>
          </p:txBody>
        </p:sp>
      </p:grpSp>
      <p:grpSp>
        <p:nvGrpSpPr>
          <p:cNvPr id="5568" name="Group 5567">
            <a:extLst>
              <a:ext uri="{FF2B5EF4-FFF2-40B4-BE49-F238E27FC236}">
                <a16:creationId xmlns:a16="http://schemas.microsoft.com/office/drawing/2014/main" xmlns="" id="{78F66254-82D6-8B6E-17CA-A4B9E829FDA2}"/>
              </a:ext>
            </a:extLst>
          </p:cNvPr>
          <p:cNvGrpSpPr/>
          <p:nvPr/>
        </p:nvGrpSpPr>
        <p:grpSpPr>
          <a:xfrm>
            <a:off x="5040451" y="2626844"/>
            <a:ext cx="668316" cy="183652"/>
            <a:chOff x="5040451" y="2626844"/>
            <a:chExt cx="668316" cy="183652"/>
          </a:xfrm>
        </p:grpSpPr>
        <p:cxnSp>
          <p:nvCxnSpPr>
            <p:cNvPr id="5557" name="Straight Arrow Connector 5556">
              <a:extLst>
                <a:ext uri="{FF2B5EF4-FFF2-40B4-BE49-F238E27FC236}">
                  <a16:creationId xmlns:a16="http://schemas.microsoft.com/office/drawing/2014/main" xmlns="" id="{9EAC0956-92D4-D3EA-B6B5-ABF1750487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0451" y="2723217"/>
              <a:ext cx="668316" cy="87279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67" name="Straight Connector 5566">
              <a:extLst>
                <a:ext uri="{FF2B5EF4-FFF2-40B4-BE49-F238E27FC236}">
                  <a16:creationId xmlns:a16="http://schemas.microsoft.com/office/drawing/2014/main" xmlns="" id="{79979114-AF52-C130-6909-2CB66457F6DC}"/>
                </a:ext>
              </a:extLst>
            </p:cNvPr>
            <p:cNvCxnSpPr/>
            <p:nvPr/>
          </p:nvCxnSpPr>
          <p:spPr bwMode="auto">
            <a:xfrm flipH="1" flipV="1">
              <a:off x="5381352" y="2626844"/>
              <a:ext cx="143194" cy="158583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69" name="Arc 5568">
            <a:extLst>
              <a:ext uri="{FF2B5EF4-FFF2-40B4-BE49-F238E27FC236}">
                <a16:creationId xmlns:a16="http://schemas.microsoft.com/office/drawing/2014/main" xmlns="" id="{5D2F92E9-431E-54B4-1592-E0FD9E8252D4}"/>
              </a:ext>
            </a:extLst>
          </p:cNvPr>
          <p:cNvSpPr/>
          <p:nvPr/>
        </p:nvSpPr>
        <p:spPr bwMode="auto">
          <a:xfrm rot="4475688">
            <a:off x="3949926" y="2058763"/>
            <a:ext cx="1034227" cy="1785681"/>
          </a:xfrm>
          <a:prstGeom prst="arc">
            <a:avLst>
              <a:gd name="adj1" fmla="val 16866717"/>
              <a:gd name="adj2" fmla="val 3945106"/>
            </a:avLst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74" name="Arc 5573">
            <a:extLst>
              <a:ext uri="{FF2B5EF4-FFF2-40B4-BE49-F238E27FC236}">
                <a16:creationId xmlns:a16="http://schemas.microsoft.com/office/drawing/2014/main" xmlns="" id="{A103CDAD-7910-49AE-A308-6A0629749926}"/>
              </a:ext>
            </a:extLst>
          </p:cNvPr>
          <p:cNvSpPr/>
          <p:nvPr/>
        </p:nvSpPr>
        <p:spPr bwMode="auto">
          <a:xfrm rot="9389334">
            <a:off x="6155890" y="2331644"/>
            <a:ext cx="818822" cy="876485"/>
          </a:xfrm>
          <a:prstGeom prst="arc">
            <a:avLst>
              <a:gd name="adj1" fmla="val 15487853"/>
              <a:gd name="adj2" fmla="val 2014385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75" name="Arc 5574">
            <a:extLst>
              <a:ext uri="{FF2B5EF4-FFF2-40B4-BE49-F238E27FC236}">
                <a16:creationId xmlns:a16="http://schemas.microsoft.com/office/drawing/2014/main" xmlns="" id="{6B98BFFF-7DEC-908E-9DDE-ACAD6A789492}"/>
              </a:ext>
            </a:extLst>
          </p:cNvPr>
          <p:cNvSpPr/>
          <p:nvPr/>
        </p:nvSpPr>
        <p:spPr bwMode="auto">
          <a:xfrm rot="5400000">
            <a:off x="8503538" y="2091614"/>
            <a:ext cx="818822" cy="1480400"/>
          </a:xfrm>
          <a:prstGeom prst="arc">
            <a:avLst>
              <a:gd name="adj1" fmla="val 17034607"/>
              <a:gd name="adj2" fmla="val 35753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76" name="Arc 5575">
            <a:extLst>
              <a:ext uri="{FF2B5EF4-FFF2-40B4-BE49-F238E27FC236}">
                <a16:creationId xmlns:a16="http://schemas.microsoft.com/office/drawing/2014/main" xmlns="" id="{50CD5306-6B5F-2879-6BB1-A4A6C806CEFB}"/>
              </a:ext>
            </a:extLst>
          </p:cNvPr>
          <p:cNvSpPr/>
          <p:nvPr/>
        </p:nvSpPr>
        <p:spPr bwMode="auto">
          <a:xfrm rot="5170442" flipH="1">
            <a:off x="8400074" y="3155487"/>
            <a:ext cx="818822" cy="876485"/>
          </a:xfrm>
          <a:prstGeom prst="arc">
            <a:avLst>
              <a:gd name="adj1" fmla="val 15487853"/>
              <a:gd name="adj2" fmla="val 2014385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04" name="Rounded Rectangle 485">
            <a:extLst>
              <a:ext uri="{FF2B5EF4-FFF2-40B4-BE49-F238E27FC236}">
                <a16:creationId xmlns:a16="http://schemas.microsoft.com/office/drawing/2014/main" xmlns="" id="{A276D957-6166-493E-5922-3157CBF1D17D}"/>
              </a:ext>
            </a:extLst>
          </p:cNvPr>
          <p:cNvSpPr/>
          <p:nvPr/>
        </p:nvSpPr>
        <p:spPr>
          <a:xfrm>
            <a:off x="8622721" y="3032653"/>
            <a:ext cx="691196" cy="331694"/>
          </a:xfrm>
          <a:prstGeom prst="rec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PTEN</a:t>
            </a:r>
            <a:endParaRPr kumimoji="0" lang="en-US" sz="16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77" name="Straight Arrow Connector 5576">
            <a:extLst>
              <a:ext uri="{FF2B5EF4-FFF2-40B4-BE49-F238E27FC236}">
                <a16:creationId xmlns:a16="http://schemas.microsoft.com/office/drawing/2014/main" xmlns="" id="{42EF8CD2-5B3A-521B-57EF-D63736203E56}"/>
              </a:ext>
            </a:extLst>
          </p:cNvPr>
          <p:cNvCxnSpPr>
            <a:cxnSpLocks/>
          </p:cNvCxnSpPr>
          <p:nvPr/>
        </p:nvCxnSpPr>
        <p:spPr bwMode="auto">
          <a:xfrm>
            <a:off x="9644705" y="4661303"/>
            <a:ext cx="341098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80" name="Straight Arrow Connector 5579">
            <a:extLst>
              <a:ext uri="{FF2B5EF4-FFF2-40B4-BE49-F238E27FC236}">
                <a16:creationId xmlns:a16="http://schemas.microsoft.com/office/drawing/2014/main" xmlns="" id="{870B5360-FE28-986A-FA62-3A18F18CAD0F}"/>
              </a:ext>
            </a:extLst>
          </p:cNvPr>
          <p:cNvCxnSpPr>
            <a:cxnSpLocks/>
          </p:cNvCxnSpPr>
          <p:nvPr/>
        </p:nvCxnSpPr>
        <p:spPr bwMode="auto">
          <a:xfrm>
            <a:off x="9361545" y="5095852"/>
            <a:ext cx="341098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81" name="Straight Arrow Connector 5580">
            <a:extLst>
              <a:ext uri="{FF2B5EF4-FFF2-40B4-BE49-F238E27FC236}">
                <a16:creationId xmlns:a16="http://schemas.microsoft.com/office/drawing/2014/main" xmlns="" id="{53FDF86D-D379-BA41-8A4C-5950AD4A482F}"/>
              </a:ext>
            </a:extLst>
          </p:cNvPr>
          <p:cNvCxnSpPr>
            <a:cxnSpLocks/>
          </p:cNvCxnSpPr>
          <p:nvPr/>
        </p:nvCxnSpPr>
        <p:spPr bwMode="auto">
          <a:xfrm>
            <a:off x="8750583" y="5555381"/>
            <a:ext cx="282609" cy="200621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84" name="Straight Arrow Connector 5583">
            <a:extLst>
              <a:ext uri="{FF2B5EF4-FFF2-40B4-BE49-F238E27FC236}">
                <a16:creationId xmlns:a16="http://schemas.microsoft.com/office/drawing/2014/main" xmlns="" id="{A7CCF391-96C7-FDF2-0BEB-15FBA5360596}"/>
              </a:ext>
            </a:extLst>
          </p:cNvPr>
          <p:cNvCxnSpPr>
            <a:cxnSpLocks/>
          </p:cNvCxnSpPr>
          <p:nvPr/>
        </p:nvCxnSpPr>
        <p:spPr bwMode="auto">
          <a:xfrm>
            <a:off x="6897832" y="5684093"/>
            <a:ext cx="82590" cy="336992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86" name="Straight Arrow Connector 5585">
            <a:extLst>
              <a:ext uri="{FF2B5EF4-FFF2-40B4-BE49-F238E27FC236}">
                <a16:creationId xmlns:a16="http://schemas.microsoft.com/office/drawing/2014/main" xmlns="" id="{058A29BD-B2FD-E076-E120-DCC0A16FA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6042" y="5724234"/>
            <a:ext cx="182469" cy="309626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89" name="Straight Arrow Connector 5588">
            <a:extLst>
              <a:ext uri="{FF2B5EF4-FFF2-40B4-BE49-F238E27FC236}">
                <a16:creationId xmlns:a16="http://schemas.microsoft.com/office/drawing/2014/main" xmlns="" id="{5750EDBC-0B0A-FD77-BA7B-AB5352E83F1A}"/>
              </a:ext>
            </a:extLst>
          </p:cNvPr>
          <p:cNvCxnSpPr>
            <a:cxnSpLocks/>
          </p:cNvCxnSpPr>
          <p:nvPr/>
        </p:nvCxnSpPr>
        <p:spPr bwMode="auto">
          <a:xfrm flipH="1">
            <a:off x="5118086" y="4705114"/>
            <a:ext cx="421086" cy="203068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92" name="Straight Arrow Connector 5591">
            <a:extLst>
              <a:ext uri="{FF2B5EF4-FFF2-40B4-BE49-F238E27FC236}">
                <a16:creationId xmlns:a16="http://schemas.microsoft.com/office/drawing/2014/main" xmlns="" id="{46A9DD3B-CD63-FAC3-390D-0CE3F9B859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4732" y="5201199"/>
            <a:ext cx="195641" cy="29104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603" name="Group 5602">
            <a:extLst>
              <a:ext uri="{FF2B5EF4-FFF2-40B4-BE49-F238E27FC236}">
                <a16:creationId xmlns:a16="http://schemas.microsoft.com/office/drawing/2014/main" xmlns="" id="{2D8E8817-9BC9-8FC4-3A7C-23A793ED5E3F}"/>
              </a:ext>
            </a:extLst>
          </p:cNvPr>
          <p:cNvGrpSpPr/>
          <p:nvPr/>
        </p:nvGrpSpPr>
        <p:grpSpPr>
          <a:xfrm rot="20534682">
            <a:off x="5639965" y="5329992"/>
            <a:ext cx="406037" cy="257782"/>
            <a:chOff x="8797262" y="-800156"/>
            <a:chExt cx="406037" cy="257782"/>
          </a:xfrm>
        </p:grpSpPr>
        <p:cxnSp>
          <p:nvCxnSpPr>
            <p:cNvPr id="5598" name="Straight Connector 5597">
              <a:extLst>
                <a:ext uri="{FF2B5EF4-FFF2-40B4-BE49-F238E27FC236}">
                  <a16:creationId xmlns:a16="http://schemas.microsoft.com/office/drawing/2014/main" xmlns="" id="{03BB74ED-501B-6492-5DA6-3D67E537C89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837146" y="-800156"/>
              <a:ext cx="366153" cy="185113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0" name="Straight Connector 5599">
              <a:extLst>
                <a:ext uri="{FF2B5EF4-FFF2-40B4-BE49-F238E27FC236}">
                  <a16:creationId xmlns:a16="http://schemas.microsoft.com/office/drawing/2014/main" xmlns="" id="{C0D13E95-D12C-2562-8252-2D06CF3A35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97262" y="-694879"/>
              <a:ext cx="79769" cy="15250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05" name="Straight Arrow Connector 5604">
            <a:extLst>
              <a:ext uri="{FF2B5EF4-FFF2-40B4-BE49-F238E27FC236}">
                <a16:creationId xmlns:a16="http://schemas.microsoft.com/office/drawing/2014/main" xmlns="" id="{C73F45D1-538E-5F0B-FE6E-CECFFDB9489C}"/>
              </a:ext>
            </a:extLst>
          </p:cNvPr>
          <p:cNvCxnSpPr>
            <a:cxnSpLocks/>
          </p:cNvCxnSpPr>
          <p:nvPr/>
        </p:nvCxnSpPr>
        <p:spPr bwMode="auto">
          <a:xfrm flipH="1">
            <a:off x="6262269" y="3084454"/>
            <a:ext cx="1237200" cy="141090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08" name="Straight Connector 5607">
            <a:extLst>
              <a:ext uri="{FF2B5EF4-FFF2-40B4-BE49-F238E27FC236}">
                <a16:creationId xmlns:a16="http://schemas.microsoft.com/office/drawing/2014/main" xmlns="" id="{124C6EDA-DF4A-B174-34FA-B756A2CD8BCC}"/>
              </a:ext>
            </a:extLst>
          </p:cNvPr>
          <p:cNvCxnSpPr/>
          <p:nvPr/>
        </p:nvCxnSpPr>
        <p:spPr bwMode="auto">
          <a:xfrm flipH="1">
            <a:off x="6491085" y="3100477"/>
            <a:ext cx="1053821" cy="175022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0" name="Straight Connector 5609">
            <a:extLst>
              <a:ext uri="{FF2B5EF4-FFF2-40B4-BE49-F238E27FC236}">
                <a16:creationId xmlns:a16="http://schemas.microsoft.com/office/drawing/2014/main" xmlns="" id="{84D8E9B6-0052-1A77-4040-363E1C234B03}"/>
              </a:ext>
            </a:extLst>
          </p:cNvPr>
          <p:cNvCxnSpPr/>
          <p:nvPr/>
        </p:nvCxnSpPr>
        <p:spPr bwMode="auto">
          <a:xfrm>
            <a:off x="7629464" y="3106126"/>
            <a:ext cx="0" cy="21607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1" name="Straight Connector 5610">
            <a:extLst>
              <a:ext uri="{FF2B5EF4-FFF2-40B4-BE49-F238E27FC236}">
                <a16:creationId xmlns:a16="http://schemas.microsoft.com/office/drawing/2014/main" xmlns="" id="{2A4E9919-5D00-3B69-0921-CA5E623BB485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7995" y="3106126"/>
            <a:ext cx="561149" cy="209507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3" name="Straight Connector 5612">
            <a:extLst>
              <a:ext uri="{FF2B5EF4-FFF2-40B4-BE49-F238E27FC236}">
                <a16:creationId xmlns:a16="http://schemas.microsoft.com/office/drawing/2014/main" xmlns="" id="{FC2FF282-391C-4EA1-79A3-614E22F305A8}"/>
              </a:ext>
            </a:extLst>
          </p:cNvPr>
          <p:cNvCxnSpPr>
            <a:cxnSpLocks/>
          </p:cNvCxnSpPr>
          <p:nvPr/>
        </p:nvCxnSpPr>
        <p:spPr bwMode="auto">
          <a:xfrm>
            <a:off x="7673445" y="3112786"/>
            <a:ext cx="567704" cy="203816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15" name="Straight Connector 5614">
            <a:extLst>
              <a:ext uri="{FF2B5EF4-FFF2-40B4-BE49-F238E27FC236}">
                <a16:creationId xmlns:a16="http://schemas.microsoft.com/office/drawing/2014/main" xmlns="" id="{1DC0C71C-C9D8-B820-53CA-53ED52080714}"/>
              </a:ext>
            </a:extLst>
          </p:cNvPr>
          <p:cNvCxnSpPr>
            <a:cxnSpLocks/>
          </p:cNvCxnSpPr>
          <p:nvPr/>
        </p:nvCxnSpPr>
        <p:spPr bwMode="auto">
          <a:xfrm>
            <a:off x="7722943" y="3109728"/>
            <a:ext cx="880071" cy="178142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8" name="Straight Connector 5617">
            <a:extLst>
              <a:ext uri="{FF2B5EF4-FFF2-40B4-BE49-F238E27FC236}">
                <a16:creationId xmlns:a16="http://schemas.microsoft.com/office/drawing/2014/main" xmlns="" id="{D71E48BD-AD97-0B7A-C6E8-F7588D7200F1}"/>
              </a:ext>
            </a:extLst>
          </p:cNvPr>
          <p:cNvCxnSpPr>
            <a:cxnSpLocks/>
          </p:cNvCxnSpPr>
          <p:nvPr/>
        </p:nvCxnSpPr>
        <p:spPr bwMode="auto">
          <a:xfrm>
            <a:off x="7777196" y="3092475"/>
            <a:ext cx="1057235" cy="141314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1" name="Straight Connector 5620">
            <a:extLst>
              <a:ext uri="{FF2B5EF4-FFF2-40B4-BE49-F238E27FC236}">
                <a16:creationId xmlns:a16="http://schemas.microsoft.com/office/drawing/2014/main" xmlns="" id="{4ED8179E-228D-ED84-7B5D-895D5E240064}"/>
              </a:ext>
            </a:extLst>
          </p:cNvPr>
          <p:cNvCxnSpPr>
            <a:cxnSpLocks/>
          </p:cNvCxnSpPr>
          <p:nvPr/>
        </p:nvCxnSpPr>
        <p:spPr bwMode="auto">
          <a:xfrm>
            <a:off x="6398993" y="4792395"/>
            <a:ext cx="175334" cy="1122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3" name="Straight Connector 5622">
            <a:extLst>
              <a:ext uri="{FF2B5EF4-FFF2-40B4-BE49-F238E27FC236}">
                <a16:creationId xmlns:a16="http://schemas.microsoft.com/office/drawing/2014/main" xmlns="" id="{0466023D-2D0B-43AD-FDB4-C2CD94014098}"/>
              </a:ext>
            </a:extLst>
          </p:cNvPr>
          <p:cNvCxnSpPr>
            <a:cxnSpLocks/>
          </p:cNvCxnSpPr>
          <p:nvPr/>
        </p:nvCxnSpPr>
        <p:spPr bwMode="auto">
          <a:xfrm>
            <a:off x="6912707" y="5169572"/>
            <a:ext cx="198273" cy="4830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5" name="Straight Connector 5624">
            <a:extLst>
              <a:ext uri="{FF2B5EF4-FFF2-40B4-BE49-F238E27FC236}">
                <a16:creationId xmlns:a16="http://schemas.microsoft.com/office/drawing/2014/main" xmlns="" id="{F077AED5-91CE-AF0C-B72B-A2F88CDB52A4}"/>
              </a:ext>
            </a:extLst>
          </p:cNvPr>
          <p:cNvCxnSpPr>
            <a:cxnSpLocks/>
          </p:cNvCxnSpPr>
          <p:nvPr/>
        </p:nvCxnSpPr>
        <p:spPr bwMode="auto">
          <a:xfrm flipV="1">
            <a:off x="7519598" y="5262336"/>
            <a:ext cx="219942" cy="19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7" name="Straight Connector 5626">
            <a:extLst>
              <a:ext uri="{FF2B5EF4-FFF2-40B4-BE49-F238E27FC236}">
                <a16:creationId xmlns:a16="http://schemas.microsoft.com/office/drawing/2014/main" xmlns="" id="{C1AF20EF-8E3B-37BB-9982-A1C50B3592CC}"/>
              </a:ext>
            </a:extLst>
          </p:cNvPr>
          <p:cNvCxnSpPr>
            <a:cxnSpLocks/>
          </p:cNvCxnSpPr>
          <p:nvPr/>
        </p:nvCxnSpPr>
        <p:spPr bwMode="auto">
          <a:xfrm flipV="1">
            <a:off x="8750583" y="4446242"/>
            <a:ext cx="182560" cy="13858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9" name="Straight Connector 5628">
            <a:extLst>
              <a:ext uri="{FF2B5EF4-FFF2-40B4-BE49-F238E27FC236}">
                <a16:creationId xmlns:a16="http://schemas.microsoft.com/office/drawing/2014/main" xmlns="" id="{D395ECBE-FCAB-8D14-0DA5-124B453C48A7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2675" y="4803066"/>
            <a:ext cx="182560" cy="13858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62" name="Oval 5461">
            <a:extLst>
              <a:ext uri="{FF2B5EF4-FFF2-40B4-BE49-F238E27FC236}">
                <a16:creationId xmlns:a16="http://schemas.microsoft.com/office/drawing/2014/main" xmlns="" id="{2F235787-D3EA-B334-55CD-9CF83B6CF8E5}"/>
              </a:ext>
            </a:extLst>
          </p:cNvPr>
          <p:cNvSpPr/>
          <p:nvPr/>
        </p:nvSpPr>
        <p:spPr bwMode="auto">
          <a:xfrm>
            <a:off x="5242535" y="2480665"/>
            <a:ext cx="182880" cy="18288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5578" name="Group 5577">
            <a:extLst>
              <a:ext uri="{FF2B5EF4-FFF2-40B4-BE49-F238E27FC236}">
                <a16:creationId xmlns:a16="http://schemas.microsoft.com/office/drawing/2014/main" xmlns="" id="{F6B30BE0-046D-5495-737F-F8D6BA129FED}"/>
              </a:ext>
            </a:extLst>
          </p:cNvPr>
          <p:cNvGrpSpPr/>
          <p:nvPr/>
        </p:nvGrpSpPr>
        <p:grpSpPr>
          <a:xfrm flipH="1">
            <a:off x="672905" y="5409800"/>
            <a:ext cx="3947891" cy="961494"/>
            <a:chOff x="7490376" y="4818645"/>
            <a:chExt cx="2988991" cy="1350218"/>
          </a:xfrm>
        </p:grpSpPr>
        <p:sp>
          <p:nvSpPr>
            <p:cNvPr id="5579" name="Freeform: Shape 5578">
              <a:extLst>
                <a:ext uri="{FF2B5EF4-FFF2-40B4-BE49-F238E27FC236}">
                  <a16:creationId xmlns:a16="http://schemas.microsoft.com/office/drawing/2014/main" xmlns="" id="{546AE474-C28D-AE71-48F4-036780705412}"/>
                </a:ext>
              </a:extLst>
            </p:cNvPr>
            <p:cNvSpPr/>
            <p:nvPr/>
          </p:nvSpPr>
          <p:spPr bwMode="auto">
            <a:xfrm>
              <a:off x="7490376" y="4823408"/>
              <a:ext cx="2988991" cy="1345455"/>
            </a:xfrm>
            <a:custGeom>
              <a:avLst/>
              <a:gdLst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65207 w 2988991"/>
                <a:gd name="connsiteY6" fmla="*/ 1232976 h 1345455"/>
                <a:gd name="connsiteX7" fmla="*/ 197344 w 2988991"/>
                <a:gd name="connsiteY7" fmla="*/ 1036773 h 1345455"/>
                <a:gd name="connsiteX8" fmla="*/ 546797 w 2988991"/>
                <a:gd name="connsiteY8" fmla="*/ 634903 h 1345455"/>
                <a:gd name="connsiteX9" fmla="*/ 942842 w 2988991"/>
                <a:gd name="connsiteY9" fmla="*/ 366990 h 1345455"/>
                <a:gd name="connsiteX10" fmla="*/ 1385482 w 2988991"/>
                <a:gd name="connsiteY10" fmla="*/ 157319 h 1345455"/>
                <a:gd name="connsiteX11" fmla="*/ 1833946 w 2988991"/>
                <a:gd name="connsiteY11" fmla="*/ 35010 h 1345455"/>
                <a:gd name="connsiteX12" fmla="*/ 2346475 w 2988991"/>
                <a:gd name="connsiteY12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65207 w 2988991"/>
                <a:gd name="connsiteY6" fmla="*/ 1232976 h 1345455"/>
                <a:gd name="connsiteX7" fmla="*/ 197344 w 2988991"/>
                <a:gd name="connsiteY7" fmla="*/ 1036773 h 1345455"/>
                <a:gd name="connsiteX8" fmla="*/ 546797 w 2988991"/>
                <a:gd name="connsiteY8" fmla="*/ 634903 h 1345455"/>
                <a:gd name="connsiteX9" fmla="*/ 942842 w 2988991"/>
                <a:gd name="connsiteY9" fmla="*/ 366990 h 1345455"/>
                <a:gd name="connsiteX10" fmla="*/ 1385482 w 2988991"/>
                <a:gd name="connsiteY10" fmla="*/ 157319 h 1345455"/>
                <a:gd name="connsiteX11" fmla="*/ 1833946 w 2988991"/>
                <a:gd name="connsiteY11" fmla="*/ 35010 h 1345455"/>
                <a:gd name="connsiteX12" fmla="*/ 2346475 w 2988991"/>
                <a:gd name="connsiteY12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65207 w 2988991"/>
                <a:gd name="connsiteY6" fmla="*/ 1232976 h 1345455"/>
                <a:gd name="connsiteX7" fmla="*/ 197344 w 2988991"/>
                <a:gd name="connsiteY7" fmla="*/ 1036773 h 1345455"/>
                <a:gd name="connsiteX8" fmla="*/ 942842 w 2988991"/>
                <a:gd name="connsiteY8" fmla="*/ 366990 h 1345455"/>
                <a:gd name="connsiteX9" fmla="*/ 1385482 w 2988991"/>
                <a:gd name="connsiteY9" fmla="*/ 157319 h 1345455"/>
                <a:gd name="connsiteX10" fmla="*/ 1833946 w 2988991"/>
                <a:gd name="connsiteY10" fmla="*/ 35010 h 1345455"/>
                <a:gd name="connsiteX11" fmla="*/ 2346475 w 2988991"/>
                <a:gd name="connsiteY11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8991" h="1345455">
                  <a:moveTo>
                    <a:pt x="2346475" y="65"/>
                  </a:moveTo>
                  <a:cubicBezTo>
                    <a:pt x="2502758" y="1036"/>
                    <a:pt x="2645451" y="20449"/>
                    <a:pt x="2771642" y="40834"/>
                  </a:cubicBezTo>
                  <a:cubicBezTo>
                    <a:pt x="2834737" y="51027"/>
                    <a:pt x="2903900" y="67771"/>
                    <a:pt x="2964205" y="83788"/>
                  </a:cubicBezTo>
                  <a:lnTo>
                    <a:pt x="2988991" y="90614"/>
                  </a:lnTo>
                  <a:lnTo>
                    <a:pt x="2988991" y="1345455"/>
                  </a:lnTo>
                  <a:lnTo>
                    <a:pt x="0" y="1345455"/>
                  </a:lnTo>
                  <a:cubicBezTo>
                    <a:pt x="65781" y="1242561"/>
                    <a:pt x="85315" y="1176625"/>
                    <a:pt x="197344" y="1036773"/>
                  </a:cubicBezTo>
                  <a:cubicBezTo>
                    <a:pt x="509582" y="646990"/>
                    <a:pt x="744819" y="513566"/>
                    <a:pt x="942842" y="366990"/>
                  </a:cubicBezTo>
                  <a:cubicBezTo>
                    <a:pt x="1082623" y="287393"/>
                    <a:pt x="1236965" y="212649"/>
                    <a:pt x="1385482" y="157319"/>
                  </a:cubicBezTo>
                  <a:cubicBezTo>
                    <a:pt x="1533999" y="101989"/>
                    <a:pt x="1673781" y="61219"/>
                    <a:pt x="1833946" y="35010"/>
                  </a:cubicBezTo>
                  <a:cubicBezTo>
                    <a:pt x="1994112" y="8801"/>
                    <a:pt x="2190192" y="-906"/>
                    <a:pt x="2346475" y="65"/>
                  </a:cubicBezTo>
                  <a:close/>
                </a:path>
              </a:pathLst>
            </a:custGeom>
            <a:solidFill>
              <a:schemeClr val="tx1">
                <a:lumMod val="85000"/>
                <a:alpha val="39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Freeform: Shape 5581">
              <a:extLst>
                <a:ext uri="{FF2B5EF4-FFF2-40B4-BE49-F238E27FC236}">
                  <a16:creationId xmlns:a16="http://schemas.microsoft.com/office/drawing/2014/main" xmlns="" id="{D9F1D2BB-921C-0450-EE04-442BCB38AB7C}"/>
                </a:ext>
              </a:extLst>
            </p:cNvPr>
            <p:cNvSpPr/>
            <p:nvPr/>
          </p:nvSpPr>
          <p:spPr bwMode="auto">
            <a:xfrm>
              <a:off x="7502768" y="4818645"/>
              <a:ext cx="2964205" cy="1345455"/>
            </a:xfrm>
            <a:custGeom>
              <a:avLst/>
              <a:gdLst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65207 w 2988991"/>
                <a:gd name="connsiteY6" fmla="*/ 1232976 h 1345455"/>
                <a:gd name="connsiteX7" fmla="*/ 197344 w 2988991"/>
                <a:gd name="connsiteY7" fmla="*/ 1036773 h 1345455"/>
                <a:gd name="connsiteX8" fmla="*/ 546797 w 2988991"/>
                <a:gd name="connsiteY8" fmla="*/ 634903 h 1345455"/>
                <a:gd name="connsiteX9" fmla="*/ 942842 w 2988991"/>
                <a:gd name="connsiteY9" fmla="*/ 366990 h 1345455"/>
                <a:gd name="connsiteX10" fmla="*/ 1385482 w 2988991"/>
                <a:gd name="connsiteY10" fmla="*/ 157319 h 1345455"/>
                <a:gd name="connsiteX11" fmla="*/ 1833946 w 2988991"/>
                <a:gd name="connsiteY11" fmla="*/ 35010 h 1345455"/>
                <a:gd name="connsiteX12" fmla="*/ 2346475 w 2988991"/>
                <a:gd name="connsiteY12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65207 w 2988991"/>
                <a:gd name="connsiteY6" fmla="*/ 1232976 h 1345455"/>
                <a:gd name="connsiteX7" fmla="*/ 197344 w 2988991"/>
                <a:gd name="connsiteY7" fmla="*/ 1036773 h 1345455"/>
                <a:gd name="connsiteX8" fmla="*/ 546797 w 2988991"/>
                <a:gd name="connsiteY8" fmla="*/ 634903 h 1345455"/>
                <a:gd name="connsiteX9" fmla="*/ 942842 w 2988991"/>
                <a:gd name="connsiteY9" fmla="*/ 366990 h 1345455"/>
                <a:gd name="connsiteX10" fmla="*/ 1385482 w 2988991"/>
                <a:gd name="connsiteY10" fmla="*/ 157319 h 1345455"/>
                <a:gd name="connsiteX11" fmla="*/ 1833946 w 2988991"/>
                <a:gd name="connsiteY11" fmla="*/ 35010 h 1345455"/>
                <a:gd name="connsiteX12" fmla="*/ 2346475 w 2988991"/>
                <a:gd name="connsiteY12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65207 w 2988991"/>
                <a:gd name="connsiteY6" fmla="*/ 1232976 h 1345455"/>
                <a:gd name="connsiteX7" fmla="*/ 197344 w 2988991"/>
                <a:gd name="connsiteY7" fmla="*/ 1036773 h 1345455"/>
                <a:gd name="connsiteX8" fmla="*/ 942842 w 2988991"/>
                <a:gd name="connsiteY8" fmla="*/ 366990 h 1345455"/>
                <a:gd name="connsiteX9" fmla="*/ 1385482 w 2988991"/>
                <a:gd name="connsiteY9" fmla="*/ 157319 h 1345455"/>
                <a:gd name="connsiteX10" fmla="*/ 1833946 w 2988991"/>
                <a:gd name="connsiteY10" fmla="*/ 35010 h 1345455"/>
                <a:gd name="connsiteX11" fmla="*/ 2346475 w 2988991"/>
                <a:gd name="connsiteY11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346475 w 2988991"/>
                <a:gd name="connsiteY0" fmla="*/ 65 h 1345455"/>
                <a:gd name="connsiteX1" fmla="*/ 2771642 w 2988991"/>
                <a:gd name="connsiteY1" fmla="*/ 40834 h 1345455"/>
                <a:gd name="connsiteX2" fmla="*/ 2964205 w 2988991"/>
                <a:gd name="connsiteY2" fmla="*/ 83788 h 1345455"/>
                <a:gd name="connsiteX3" fmla="*/ 2988991 w 2988991"/>
                <a:gd name="connsiteY3" fmla="*/ 90614 h 1345455"/>
                <a:gd name="connsiteX4" fmla="*/ 2988991 w 2988991"/>
                <a:gd name="connsiteY4" fmla="*/ 1345455 h 1345455"/>
                <a:gd name="connsiteX5" fmla="*/ 0 w 2988991"/>
                <a:gd name="connsiteY5" fmla="*/ 1345455 h 1345455"/>
                <a:gd name="connsiteX6" fmla="*/ 197344 w 2988991"/>
                <a:gd name="connsiteY6" fmla="*/ 1036773 h 1345455"/>
                <a:gd name="connsiteX7" fmla="*/ 942842 w 2988991"/>
                <a:gd name="connsiteY7" fmla="*/ 366990 h 1345455"/>
                <a:gd name="connsiteX8" fmla="*/ 1385482 w 2988991"/>
                <a:gd name="connsiteY8" fmla="*/ 157319 h 1345455"/>
                <a:gd name="connsiteX9" fmla="*/ 1833946 w 2988991"/>
                <a:gd name="connsiteY9" fmla="*/ 35010 h 1345455"/>
                <a:gd name="connsiteX10" fmla="*/ 2346475 w 2988991"/>
                <a:gd name="connsiteY10" fmla="*/ 65 h 1345455"/>
                <a:gd name="connsiteX0" fmla="*/ 2988991 w 3080431"/>
                <a:gd name="connsiteY0" fmla="*/ 1345455 h 1436895"/>
                <a:gd name="connsiteX1" fmla="*/ 0 w 3080431"/>
                <a:gd name="connsiteY1" fmla="*/ 1345455 h 1436895"/>
                <a:gd name="connsiteX2" fmla="*/ 197344 w 3080431"/>
                <a:gd name="connsiteY2" fmla="*/ 1036773 h 1436895"/>
                <a:gd name="connsiteX3" fmla="*/ 942842 w 3080431"/>
                <a:gd name="connsiteY3" fmla="*/ 366990 h 1436895"/>
                <a:gd name="connsiteX4" fmla="*/ 1385482 w 3080431"/>
                <a:gd name="connsiteY4" fmla="*/ 157319 h 1436895"/>
                <a:gd name="connsiteX5" fmla="*/ 1833946 w 3080431"/>
                <a:gd name="connsiteY5" fmla="*/ 35010 h 1436895"/>
                <a:gd name="connsiteX6" fmla="*/ 2346475 w 3080431"/>
                <a:gd name="connsiteY6" fmla="*/ 65 h 1436895"/>
                <a:gd name="connsiteX7" fmla="*/ 2771642 w 3080431"/>
                <a:gd name="connsiteY7" fmla="*/ 40834 h 1436895"/>
                <a:gd name="connsiteX8" fmla="*/ 2964205 w 3080431"/>
                <a:gd name="connsiteY8" fmla="*/ 83788 h 1436895"/>
                <a:gd name="connsiteX9" fmla="*/ 2988991 w 3080431"/>
                <a:gd name="connsiteY9" fmla="*/ 90614 h 1436895"/>
                <a:gd name="connsiteX10" fmla="*/ 3080431 w 3080431"/>
                <a:gd name="connsiteY10" fmla="*/ 1436895 h 1436895"/>
                <a:gd name="connsiteX0" fmla="*/ 2988991 w 2988991"/>
                <a:gd name="connsiteY0" fmla="*/ 1345455 h 1345455"/>
                <a:gd name="connsiteX1" fmla="*/ 0 w 2988991"/>
                <a:gd name="connsiteY1" fmla="*/ 1345455 h 1345455"/>
                <a:gd name="connsiteX2" fmla="*/ 197344 w 2988991"/>
                <a:gd name="connsiteY2" fmla="*/ 1036773 h 1345455"/>
                <a:gd name="connsiteX3" fmla="*/ 942842 w 2988991"/>
                <a:gd name="connsiteY3" fmla="*/ 366990 h 1345455"/>
                <a:gd name="connsiteX4" fmla="*/ 1385482 w 2988991"/>
                <a:gd name="connsiteY4" fmla="*/ 157319 h 1345455"/>
                <a:gd name="connsiteX5" fmla="*/ 1833946 w 2988991"/>
                <a:gd name="connsiteY5" fmla="*/ 35010 h 1345455"/>
                <a:gd name="connsiteX6" fmla="*/ 2346475 w 2988991"/>
                <a:gd name="connsiteY6" fmla="*/ 65 h 1345455"/>
                <a:gd name="connsiteX7" fmla="*/ 2771642 w 2988991"/>
                <a:gd name="connsiteY7" fmla="*/ 40834 h 1345455"/>
                <a:gd name="connsiteX8" fmla="*/ 2964205 w 2988991"/>
                <a:gd name="connsiteY8" fmla="*/ 83788 h 1345455"/>
                <a:gd name="connsiteX9" fmla="*/ 2988991 w 2988991"/>
                <a:gd name="connsiteY9" fmla="*/ 90614 h 1345455"/>
                <a:gd name="connsiteX0" fmla="*/ 0 w 2988991"/>
                <a:gd name="connsiteY0" fmla="*/ 1345455 h 1345455"/>
                <a:gd name="connsiteX1" fmla="*/ 197344 w 2988991"/>
                <a:gd name="connsiteY1" fmla="*/ 1036773 h 1345455"/>
                <a:gd name="connsiteX2" fmla="*/ 942842 w 2988991"/>
                <a:gd name="connsiteY2" fmla="*/ 366990 h 1345455"/>
                <a:gd name="connsiteX3" fmla="*/ 1385482 w 2988991"/>
                <a:gd name="connsiteY3" fmla="*/ 157319 h 1345455"/>
                <a:gd name="connsiteX4" fmla="*/ 1833946 w 2988991"/>
                <a:gd name="connsiteY4" fmla="*/ 35010 h 1345455"/>
                <a:gd name="connsiteX5" fmla="*/ 2346475 w 2988991"/>
                <a:gd name="connsiteY5" fmla="*/ 65 h 1345455"/>
                <a:gd name="connsiteX6" fmla="*/ 2771642 w 2988991"/>
                <a:gd name="connsiteY6" fmla="*/ 40834 h 1345455"/>
                <a:gd name="connsiteX7" fmla="*/ 2964205 w 2988991"/>
                <a:gd name="connsiteY7" fmla="*/ 83788 h 1345455"/>
                <a:gd name="connsiteX8" fmla="*/ 2988991 w 2988991"/>
                <a:gd name="connsiteY8" fmla="*/ 90614 h 1345455"/>
                <a:gd name="connsiteX0" fmla="*/ 0 w 2964205"/>
                <a:gd name="connsiteY0" fmla="*/ 1345455 h 1345455"/>
                <a:gd name="connsiteX1" fmla="*/ 197344 w 2964205"/>
                <a:gd name="connsiteY1" fmla="*/ 1036773 h 1345455"/>
                <a:gd name="connsiteX2" fmla="*/ 942842 w 2964205"/>
                <a:gd name="connsiteY2" fmla="*/ 366990 h 1345455"/>
                <a:gd name="connsiteX3" fmla="*/ 1385482 w 2964205"/>
                <a:gd name="connsiteY3" fmla="*/ 157319 h 1345455"/>
                <a:gd name="connsiteX4" fmla="*/ 1833946 w 2964205"/>
                <a:gd name="connsiteY4" fmla="*/ 35010 h 1345455"/>
                <a:gd name="connsiteX5" fmla="*/ 2346475 w 2964205"/>
                <a:gd name="connsiteY5" fmla="*/ 65 h 1345455"/>
                <a:gd name="connsiteX6" fmla="*/ 2771642 w 2964205"/>
                <a:gd name="connsiteY6" fmla="*/ 40834 h 1345455"/>
                <a:gd name="connsiteX7" fmla="*/ 2964205 w 2964205"/>
                <a:gd name="connsiteY7" fmla="*/ 83788 h 134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4205" h="1345455">
                  <a:moveTo>
                    <a:pt x="0" y="1345455"/>
                  </a:moveTo>
                  <a:cubicBezTo>
                    <a:pt x="65781" y="1242561"/>
                    <a:pt x="85315" y="1176625"/>
                    <a:pt x="197344" y="1036773"/>
                  </a:cubicBezTo>
                  <a:cubicBezTo>
                    <a:pt x="509582" y="646990"/>
                    <a:pt x="744819" y="513566"/>
                    <a:pt x="942842" y="366990"/>
                  </a:cubicBezTo>
                  <a:cubicBezTo>
                    <a:pt x="1082623" y="287393"/>
                    <a:pt x="1236965" y="212649"/>
                    <a:pt x="1385482" y="157319"/>
                  </a:cubicBezTo>
                  <a:cubicBezTo>
                    <a:pt x="1533999" y="101989"/>
                    <a:pt x="1673781" y="61219"/>
                    <a:pt x="1833946" y="35010"/>
                  </a:cubicBezTo>
                  <a:cubicBezTo>
                    <a:pt x="1994112" y="8801"/>
                    <a:pt x="2190192" y="-906"/>
                    <a:pt x="2346475" y="65"/>
                  </a:cubicBezTo>
                  <a:cubicBezTo>
                    <a:pt x="2502758" y="1036"/>
                    <a:pt x="2645451" y="20449"/>
                    <a:pt x="2771642" y="40834"/>
                  </a:cubicBezTo>
                  <a:cubicBezTo>
                    <a:pt x="2834737" y="51027"/>
                    <a:pt x="2903900" y="67771"/>
                    <a:pt x="2964205" y="83788"/>
                  </a:cubicBezTo>
                </a:path>
              </a:pathLst>
            </a:custGeom>
            <a:noFill/>
            <a:ln w="57150">
              <a:solidFill>
                <a:schemeClr val="tx1">
                  <a:lumMod val="50000"/>
                </a:schemeClr>
              </a:solidFill>
              <a:prstDash val="sysDash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DCD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83" name="Group 34864">
            <a:extLst>
              <a:ext uri="{FF2B5EF4-FFF2-40B4-BE49-F238E27FC236}">
                <a16:creationId xmlns:a16="http://schemas.microsoft.com/office/drawing/2014/main" xmlns="" id="{3DC4CD05-955E-8F76-4732-170B4C41C42B}"/>
              </a:ext>
            </a:extLst>
          </p:cNvPr>
          <p:cNvGrpSpPr>
            <a:grpSpLocks/>
          </p:cNvGrpSpPr>
          <p:nvPr/>
        </p:nvGrpSpPr>
        <p:grpSpPr bwMode="auto">
          <a:xfrm rot="11425218">
            <a:off x="888660" y="5540760"/>
            <a:ext cx="2106995" cy="646631"/>
            <a:chOff x="8842374" y="4034074"/>
            <a:chExt cx="2987676" cy="786025"/>
          </a:xfrm>
        </p:grpSpPr>
        <p:sp>
          <p:nvSpPr>
            <p:cNvPr id="5585" name="Freeform 119">
              <a:extLst>
                <a:ext uri="{FF2B5EF4-FFF2-40B4-BE49-F238E27FC236}">
                  <a16:creationId xmlns:a16="http://schemas.microsoft.com/office/drawing/2014/main" xmlns="" id="{24CAE6F5-504F-55F9-55CA-E09F7C4144A8}"/>
                </a:ext>
              </a:extLst>
            </p:cNvPr>
            <p:cNvSpPr/>
            <p:nvPr/>
          </p:nvSpPr>
          <p:spPr bwMode="auto">
            <a:xfrm>
              <a:off x="8849989" y="4004407"/>
              <a:ext cx="2928247" cy="694187"/>
            </a:xfrm>
            <a:custGeom>
              <a:avLst/>
              <a:gdLst>
                <a:gd name="connsiteX0" fmla="*/ 2927350 w 2927350"/>
                <a:gd name="connsiteY0" fmla="*/ 4526 h 697363"/>
                <a:gd name="connsiteX1" fmla="*/ 2705100 w 2927350"/>
                <a:gd name="connsiteY1" fmla="*/ 61676 h 697363"/>
                <a:gd name="connsiteX2" fmla="*/ 2432050 w 2927350"/>
                <a:gd name="connsiteY2" fmla="*/ 436326 h 697363"/>
                <a:gd name="connsiteX3" fmla="*/ 2178050 w 2927350"/>
                <a:gd name="connsiteY3" fmla="*/ 518876 h 697363"/>
                <a:gd name="connsiteX4" fmla="*/ 1879600 w 2927350"/>
                <a:gd name="connsiteY4" fmla="*/ 417276 h 697363"/>
                <a:gd name="connsiteX5" fmla="*/ 1644650 w 2927350"/>
                <a:gd name="connsiteY5" fmla="*/ 233126 h 697363"/>
                <a:gd name="connsiteX6" fmla="*/ 1384300 w 2927350"/>
                <a:gd name="connsiteY6" fmla="*/ 182326 h 697363"/>
                <a:gd name="connsiteX7" fmla="*/ 1168400 w 2927350"/>
                <a:gd name="connsiteY7" fmla="*/ 315676 h 697363"/>
                <a:gd name="connsiteX8" fmla="*/ 933450 w 2927350"/>
                <a:gd name="connsiteY8" fmla="*/ 601426 h 697363"/>
                <a:gd name="connsiteX9" fmla="*/ 698500 w 2927350"/>
                <a:gd name="connsiteY9" fmla="*/ 696676 h 697363"/>
                <a:gd name="connsiteX10" fmla="*/ 361950 w 2927350"/>
                <a:gd name="connsiteY10" fmla="*/ 563326 h 697363"/>
                <a:gd name="connsiteX11" fmla="*/ 203200 w 2927350"/>
                <a:gd name="connsiteY11" fmla="*/ 417276 h 697363"/>
                <a:gd name="connsiteX12" fmla="*/ 0 w 2927350"/>
                <a:gd name="connsiteY12" fmla="*/ 334726 h 6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350" h="697363">
                  <a:moveTo>
                    <a:pt x="2927350" y="4526"/>
                  </a:moveTo>
                  <a:cubicBezTo>
                    <a:pt x="2857500" y="-2883"/>
                    <a:pt x="2787650" y="-10291"/>
                    <a:pt x="2705100" y="61676"/>
                  </a:cubicBezTo>
                  <a:cubicBezTo>
                    <a:pt x="2622550" y="133643"/>
                    <a:pt x="2519892" y="360126"/>
                    <a:pt x="2432050" y="436326"/>
                  </a:cubicBezTo>
                  <a:cubicBezTo>
                    <a:pt x="2344208" y="512526"/>
                    <a:pt x="2270125" y="522051"/>
                    <a:pt x="2178050" y="518876"/>
                  </a:cubicBezTo>
                  <a:cubicBezTo>
                    <a:pt x="2085975" y="515701"/>
                    <a:pt x="1968500" y="464901"/>
                    <a:pt x="1879600" y="417276"/>
                  </a:cubicBezTo>
                  <a:cubicBezTo>
                    <a:pt x="1790700" y="369651"/>
                    <a:pt x="1727200" y="272284"/>
                    <a:pt x="1644650" y="233126"/>
                  </a:cubicBezTo>
                  <a:cubicBezTo>
                    <a:pt x="1562100" y="193968"/>
                    <a:pt x="1463675" y="168568"/>
                    <a:pt x="1384300" y="182326"/>
                  </a:cubicBezTo>
                  <a:cubicBezTo>
                    <a:pt x="1304925" y="196084"/>
                    <a:pt x="1243542" y="245826"/>
                    <a:pt x="1168400" y="315676"/>
                  </a:cubicBezTo>
                  <a:cubicBezTo>
                    <a:pt x="1093258" y="385526"/>
                    <a:pt x="1011767" y="537926"/>
                    <a:pt x="933450" y="601426"/>
                  </a:cubicBezTo>
                  <a:cubicBezTo>
                    <a:pt x="855133" y="664926"/>
                    <a:pt x="793750" y="703026"/>
                    <a:pt x="698500" y="696676"/>
                  </a:cubicBezTo>
                  <a:cubicBezTo>
                    <a:pt x="603250" y="690326"/>
                    <a:pt x="444500" y="609893"/>
                    <a:pt x="361950" y="563326"/>
                  </a:cubicBezTo>
                  <a:cubicBezTo>
                    <a:pt x="279400" y="516759"/>
                    <a:pt x="263525" y="455376"/>
                    <a:pt x="203200" y="417276"/>
                  </a:cubicBezTo>
                  <a:cubicBezTo>
                    <a:pt x="142875" y="379176"/>
                    <a:pt x="71437" y="356951"/>
                    <a:pt x="0" y="334726"/>
                  </a:cubicBezTo>
                </a:path>
              </a:pathLst>
            </a:cu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Arial"/>
              </a:endParaRPr>
            </a:p>
          </p:txBody>
        </p:sp>
        <p:sp>
          <p:nvSpPr>
            <p:cNvPr id="5587" name="Freeform 120">
              <a:extLst>
                <a:ext uri="{FF2B5EF4-FFF2-40B4-BE49-F238E27FC236}">
                  <a16:creationId xmlns:a16="http://schemas.microsoft.com/office/drawing/2014/main" xmlns="" id="{02C6BD78-CDBC-FF35-A945-7BB011D91794}"/>
                </a:ext>
              </a:extLst>
            </p:cNvPr>
            <p:cNvSpPr/>
            <p:nvPr/>
          </p:nvSpPr>
          <p:spPr bwMode="auto">
            <a:xfrm flipH="1" flipV="1">
              <a:off x="8763105" y="4067066"/>
              <a:ext cx="2987676" cy="694185"/>
            </a:xfrm>
            <a:custGeom>
              <a:avLst/>
              <a:gdLst>
                <a:gd name="connsiteX0" fmla="*/ 2927350 w 2927350"/>
                <a:gd name="connsiteY0" fmla="*/ 4526 h 697363"/>
                <a:gd name="connsiteX1" fmla="*/ 2705100 w 2927350"/>
                <a:gd name="connsiteY1" fmla="*/ 61676 h 697363"/>
                <a:gd name="connsiteX2" fmla="*/ 2432050 w 2927350"/>
                <a:gd name="connsiteY2" fmla="*/ 436326 h 697363"/>
                <a:gd name="connsiteX3" fmla="*/ 2178050 w 2927350"/>
                <a:gd name="connsiteY3" fmla="*/ 518876 h 697363"/>
                <a:gd name="connsiteX4" fmla="*/ 1879600 w 2927350"/>
                <a:gd name="connsiteY4" fmla="*/ 417276 h 697363"/>
                <a:gd name="connsiteX5" fmla="*/ 1644650 w 2927350"/>
                <a:gd name="connsiteY5" fmla="*/ 233126 h 697363"/>
                <a:gd name="connsiteX6" fmla="*/ 1384300 w 2927350"/>
                <a:gd name="connsiteY6" fmla="*/ 182326 h 697363"/>
                <a:gd name="connsiteX7" fmla="*/ 1168400 w 2927350"/>
                <a:gd name="connsiteY7" fmla="*/ 315676 h 697363"/>
                <a:gd name="connsiteX8" fmla="*/ 933450 w 2927350"/>
                <a:gd name="connsiteY8" fmla="*/ 601426 h 697363"/>
                <a:gd name="connsiteX9" fmla="*/ 698500 w 2927350"/>
                <a:gd name="connsiteY9" fmla="*/ 696676 h 697363"/>
                <a:gd name="connsiteX10" fmla="*/ 361950 w 2927350"/>
                <a:gd name="connsiteY10" fmla="*/ 563326 h 697363"/>
                <a:gd name="connsiteX11" fmla="*/ 203200 w 2927350"/>
                <a:gd name="connsiteY11" fmla="*/ 417276 h 697363"/>
                <a:gd name="connsiteX12" fmla="*/ 0 w 2927350"/>
                <a:gd name="connsiteY12" fmla="*/ 334726 h 6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350" h="697363">
                  <a:moveTo>
                    <a:pt x="2927350" y="4526"/>
                  </a:moveTo>
                  <a:cubicBezTo>
                    <a:pt x="2857500" y="-2883"/>
                    <a:pt x="2787650" y="-10291"/>
                    <a:pt x="2705100" y="61676"/>
                  </a:cubicBezTo>
                  <a:cubicBezTo>
                    <a:pt x="2622550" y="133643"/>
                    <a:pt x="2519892" y="360126"/>
                    <a:pt x="2432050" y="436326"/>
                  </a:cubicBezTo>
                  <a:cubicBezTo>
                    <a:pt x="2344208" y="512526"/>
                    <a:pt x="2270125" y="522051"/>
                    <a:pt x="2178050" y="518876"/>
                  </a:cubicBezTo>
                  <a:cubicBezTo>
                    <a:pt x="2085975" y="515701"/>
                    <a:pt x="1968500" y="464901"/>
                    <a:pt x="1879600" y="417276"/>
                  </a:cubicBezTo>
                  <a:cubicBezTo>
                    <a:pt x="1790700" y="369651"/>
                    <a:pt x="1727200" y="272284"/>
                    <a:pt x="1644650" y="233126"/>
                  </a:cubicBezTo>
                  <a:cubicBezTo>
                    <a:pt x="1562100" y="193968"/>
                    <a:pt x="1463675" y="168568"/>
                    <a:pt x="1384300" y="182326"/>
                  </a:cubicBezTo>
                  <a:cubicBezTo>
                    <a:pt x="1304925" y="196084"/>
                    <a:pt x="1243542" y="245826"/>
                    <a:pt x="1168400" y="315676"/>
                  </a:cubicBezTo>
                  <a:cubicBezTo>
                    <a:pt x="1093258" y="385526"/>
                    <a:pt x="1011767" y="537926"/>
                    <a:pt x="933450" y="601426"/>
                  </a:cubicBezTo>
                  <a:cubicBezTo>
                    <a:pt x="855133" y="664926"/>
                    <a:pt x="793750" y="703026"/>
                    <a:pt x="698500" y="696676"/>
                  </a:cubicBezTo>
                  <a:cubicBezTo>
                    <a:pt x="603250" y="690326"/>
                    <a:pt x="444500" y="609893"/>
                    <a:pt x="361950" y="563326"/>
                  </a:cubicBezTo>
                  <a:cubicBezTo>
                    <a:pt x="279400" y="516759"/>
                    <a:pt x="263525" y="455376"/>
                    <a:pt x="203200" y="417276"/>
                  </a:cubicBezTo>
                  <a:cubicBezTo>
                    <a:pt x="142875" y="379176"/>
                    <a:pt x="71437" y="356951"/>
                    <a:pt x="0" y="334726"/>
                  </a:cubicBezTo>
                </a:path>
              </a:pathLst>
            </a:cu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Arial"/>
              </a:endParaRPr>
            </a:p>
          </p:txBody>
        </p:sp>
        <p:cxnSp>
          <p:nvCxnSpPr>
            <p:cNvPr id="5588" name="Straight Connector 5587">
              <a:extLst>
                <a:ext uri="{FF2B5EF4-FFF2-40B4-BE49-F238E27FC236}">
                  <a16:creationId xmlns:a16="http://schemas.microsoft.com/office/drawing/2014/main" xmlns="" id="{C53BD957-075D-2CDE-D3B3-7DB39259FF13}"/>
                </a:ext>
              </a:extLst>
            </p:cNvPr>
            <p:cNvCxnSpPr/>
            <p:nvPr/>
          </p:nvCxnSpPr>
          <p:spPr bwMode="auto">
            <a:xfrm>
              <a:off x="9609090" y="4328803"/>
              <a:ext cx="24313" cy="321432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0" name="Straight Connector 5589">
              <a:extLst>
                <a:ext uri="{FF2B5EF4-FFF2-40B4-BE49-F238E27FC236}">
                  <a16:creationId xmlns:a16="http://schemas.microsoft.com/office/drawing/2014/main" xmlns="" id="{F9623C3A-4E92-A52B-00CC-614827923197}"/>
                </a:ext>
              </a:extLst>
            </p:cNvPr>
            <p:cNvCxnSpPr/>
            <p:nvPr/>
          </p:nvCxnSpPr>
          <p:spPr bwMode="auto">
            <a:xfrm>
              <a:off x="9748718" y="4381671"/>
              <a:ext cx="0" cy="243100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1" name="Straight Connector 5590">
              <a:extLst>
                <a:ext uri="{FF2B5EF4-FFF2-40B4-BE49-F238E27FC236}">
                  <a16:creationId xmlns:a16="http://schemas.microsoft.com/office/drawing/2014/main" xmlns="" id="{DFADA987-A311-911D-FF29-BC8C9B4BE41E}"/>
                </a:ext>
              </a:extLst>
            </p:cNvPr>
            <p:cNvCxnSpPr/>
            <p:nvPr/>
          </p:nvCxnSpPr>
          <p:spPr bwMode="auto">
            <a:xfrm flipH="1">
              <a:off x="9787378" y="4434141"/>
              <a:ext cx="29716" cy="137758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3" name="Straight Connector 5592">
              <a:extLst>
                <a:ext uri="{FF2B5EF4-FFF2-40B4-BE49-F238E27FC236}">
                  <a16:creationId xmlns:a16="http://schemas.microsoft.com/office/drawing/2014/main" xmlns="" id="{A7712AF8-45B8-E294-6640-131E888C4823}"/>
                </a:ext>
              </a:extLst>
            </p:cNvPr>
            <p:cNvCxnSpPr/>
            <p:nvPr/>
          </p:nvCxnSpPr>
          <p:spPr bwMode="auto">
            <a:xfrm>
              <a:off x="9486755" y="4349994"/>
              <a:ext cx="37819" cy="321432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4" name="Straight Connector 5593">
              <a:extLst>
                <a:ext uri="{FF2B5EF4-FFF2-40B4-BE49-F238E27FC236}">
                  <a16:creationId xmlns:a16="http://schemas.microsoft.com/office/drawing/2014/main" xmlns="" id="{C4CC1BC8-C08F-FE55-4E70-7E7E70D3E1DA}"/>
                </a:ext>
              </a:extLst>
            </p:cNvPr>
            <p:cNvCxnSpPr/>
            <p:nvPr/>
          </p:nvCxnSpPr>
          <p:spPr bwMode="auto">
            <a:xfrm>
              <a:off x="9557765" y="4347712"/>
              <a:ext cx="40521" cy="321432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5" name="Straight Connector 5594">
              <a:extLst>
                <a:ext uri="{FF2B5EF4-FFF2-40B4-BE49-F238E27FC236}">
                  <a16:creationId xmlns:a16="http://schemas.microsoft.com/office/drawing/2014/main" xmlns="" id="{807148FF-6B41-4FC0-D335-9811A569A3DB}"/>
                </a:ext>
              </a:extLst>
            </p:cNvPr>
            <p:cNvCxnSpPr/>
            <p:nvPr/>
          </p:nvCxnSpPr>
          <p:spPr bwMode="auto">
            <a:xfrm>
              <a:off x="9376755" y="4412300"/>
              <a:ext cx="48624" cy="224192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6" name="Straight Connector 5595">
              <a:extLst>
                <a:ext uri="{FF2B5EF4-FFF2-40B4-BE49-F238E27FC236}">
                  <a16:creationId xmlns:a16="http://schemas.microsoft.com/office/drawing/2014/main" xmlns="" id="{80A05E89-0A0B-0862-6ED1-14384F0C829B}"/>
                </a:ext>
              </a:extLst>
            </p:cNvPr>
            <p:cNvCxnSpPr/>
            <p:nvPr/>
          </p:nvCxnSpPr>
          <p:spPr bwMode="auto">
            <a:xfrm>
              <a:off x="9322153" y="4503209"/>
              <a:ext cx="54027" cy="105343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7" name="Straight Connector 5596">
              <a:extLst>
                <a:ext uri="{FF2B5EF4-FFF2-40B4-BE49-F238E27FC236}">
                  <a16:creationId xmlns:a16="http://schemas.microsoft.com/office/drawing/2014/main" xmlns="" id="{05657591-CAA3-40E7-24B7-F1FCFFECC340}"/>
                </a:ext>
              </a:extLst>
            </p:cNvPr>
            <p:cNvCxnSpPr/>
            <p:nvPr/>
          </p:nvCxnSpPr>
          <p:spPr bwMode="auto">
            <a:xfrm>
              <a:off x="8900834" y="4439367"/>
              <a:ext cx="24311" cy="313329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9" name="Straight Connector 5598">
              <a:extLst>
                <a:ext uri="{FF2B5EF4-FFF2-40B4-BE49-F238E27FC236}">
                  <a16:creationId xmlns:a16="http://schemas.microsoft.com/office/drawing/2014/main" xmlns="" id="{976A1EB1-4ADE-1797-FF10-939F7B002962}"/>
                </a:ext>
              </a:extLst>
            </p:cNvPr>
            <p:cNvCxnSpPr/>
            <p:nvPr/>
          </p:nvCxnSpPr>
          <p:spPr bwMode="auto">
            <a:xfrm>
              <a:off x="8992303" y="4467638"/>
              <a:ext cx="5403" cy="237698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1" name="Straight Connector 34827">
              <a:extLst>
                <a:ext uri="{FF2B5EF4-FFF2-40B4-BE49-F238E27FC236}">
                  <a16:creationId xmlns:a16="http://schemas.microsoft.com/office/drawing/2014/main" xmlns="" id="{A035046B-D840-A899-9CA0-F2361D81D813}"/>
                </a:ext>
              </a:extLst>
            </p:cNvPr>
            <p:cNvCxnSpPr/>
            <p:nvPr/>
          </p:nvCxnSpPr>
          <p:spPr bwMode="auto">
            <a:xfrm flipH="1">
              <a:off x="9054567" y="4520419"/>
              <a:ext cx="16208" cy="151262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2" name="Straight Connector 5601">
              <a:extLst>
                <a:ext uri="{FF2B5EF4-FFF2-40B4-BE49-F238E27FC236}">
                  <a16:creationId xmlns:a16="http://schemas.microsoft.com/office/drawing/2014/main" xmlns="" id="{5C7EF409-E905-6A6C-0761-AD2763546E0D}"/>
                </a:ext>
              </a:extLst>
            </p:cNvPr>
            <p:cNvCxnSpPr/>
            <p:nvPr/>
          </p:nvCxnSpPr>
          <p:spPr bwMode="auto">
            <a:xfrm>
              <a:off x="10071240" y="4420362"/>
              <a:ext cx="59429" cy="113447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4" name="Straight Connector 34831">
              <a:extLst>
                <a:ext uri="{FF2B5EF4-FFF2-40B4-BE49-F238E27FC236}">
                  <a16:creationId xmlns:a16="http://schemas.microsoft.com/office/drawing/2014/main" xmlns="" id="{36059864-608D-E17E-2AF1-3E247733C543}"/>
                </a:ext>
              </a:extLst>
            </p:cNvPr>
            <p:cNvCxnSpPr/>
            <p:nvPr/>
          </p:nvCxnSpPr>
          <p:spPr bwMode="auto">
            <a:xfrm>
              <a:off x="10119618" y="4315040"/>
              <a:ext cx="43221" cy="224192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6" name="Straight Connector 5605">
              <a:extLst>
                <a:ext uri="{FF2B5EF4-FFF2-40B4-BE49-F238E27FC236}">
                  <a16:creationId xmlns:a16="http://schemas.microsoft.com/office/drawing/2014/main" xmlns="" id="{0D45F1EB-D6EA-4E90-A32A-45634E607701}"/>
                </a:ext>
              </a:extLst>
            </p:cNvPr>
            <p:cNvCxnSpPr/>
            <p:nvPr/>
          </p:nvCxnSpPr>
          <p:spPr bwMode="auto">
            <a:xfrm>
              <a:off x="10214188" y="4272063"/>
              <a:ext cx="29714" cy="294421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7" name="Straight Connector 5606">
              <a:extLst>
                <a:ext uri="{FF2B5EF4-FFF2-40B4-BE49-F238E27FC236}">
                  <a16:creationId xmlns:a16="http://schemas.microsoft.com/office/drawing/2014/main" xmlns="" id="{6349D3B3-BCA6-2401-DEFE-C49C0DE38FDF}"/>
                </a:ext>
              </a:extLst>
            </p:cNvPr>
            <p:cNvCxnSpPr/>
            <p:nvPr/>
          </p:nvCxnSpPr>
          <p:spPr bwMode="auto">
            <a:xfrm>
              <a:off x="10310573" y="4281470"/>
              <a:ext cx="35116" cy="307927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9" name="Straight Connector 34837">
              <a:extLst>
                <a:ext uri="{FF2B5EF4-FFF2-40B4-BE49-F238E27FC236}">
                  <a16:creationId xmlns:a16="http://schemas.microsoft.com/office/drawing/2014/main" xmlns="" id="{1A9E075F-1D5D-4DBE-55EE-C48A60586276}"/>
                </a:ext>
              </a:extLst>
            </p:cNvPr>
            <p:cNvCxnSpPr/>
            <p:nvPr/>
          </p:nvCxnSpPr>
          <p:spPr bwMode="auto">
            <a:xfrm>
              <a:off x="10400003" y="4281933"/>
              <a:ext cx="29716" cy="294421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2" name="Straight Connector 34841">
              <a:extLst>
                <a:ext uri="{FF2B5EF4-FFF2-40B4-BE49-F238E27FC236}">
                  <a16:creationId xmlns:a16="http://schemas.microsoft.com/office/drawing/2014/main" xmlns="" id="{70D7F977-2BC1-6EE7-355C-06CF2292E1B2}"/>
                </a:ext>
              </a:extLst>
            </p:cNvPr>
            <p:cNvCxnSpPr/>
            <p:nvPr/>
          </p:nvCxnSpPr>
          <p:spPr bwMode="auto">
            <a:xfrm>
              <a:off x="10466119" y="4263643"/>
              <a:ext cx="5403" cy="275514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4" name="Straight Connector 34843">
              <a:extLst>
                <a:ext uri="{FF2B5EF4-FFF2-40B4-BE49-F238E27FC236}">
                  <a16:creationId xmlns:a16="http://schemas.microsoft.com/office/drawing/2014/main" xmlns="" id="{BD086265-D6AF-3E38-2233-5AA9ACBDE845}"/>
                </a:ext>
              </a:extLst>
            </p:cNvPr>
            <p:cNvCxnSpPr/>
            <p:nvPr/>
          </p:nvCxnSpPr>
          <p:spPr bwMode="auto">
            <a:xfrm flipH="1">
              <a:off x="10475307" y="4283680"/>
              <a:ext cx="27013" cy="153963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6" name="Straight Connector 34845">
              <a:extLst>
                <a:ext uri="{FF2B5EF4-FFF2-40B4-BE49-F238E27FC236}">
                  <a16:creationId xmlns:a16="http://schemas.microsoft.com/office/drawing/2014/main" xmlns="" id="{162DD8CF-27A1-11F1-B723-5319D1A1A84D}"/>
                </a:ext>
              </a:extLst>
            </p:cNvPr>
            <p:cNvCxnSpPr/>
            <p:nvPr/>
          </p:nvCxnSpPr>
          <p:spPr bwMode="auto">
            <a:xfrm>
              <a:off x="10822759" y="4194135"/>
              <a:ext cx="45924" cy="226894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7" name="Straight Connector 34847">
              <a:extLst>
                <a:ext uri="{FF2B5EF4-FFF2-40B4-BE49-F238E27FC236}">
                  <a16:creationId xmlns:a16="http://schemas.microsoft.com/office/drawing/2014/main" xmlns="" id="{2603699B-EBF3-F12D-AA42-43A1D9CDAFA9}"/>
                </a:ext>
              </a:extLst>
            </p:cNvPr>
            <p:cNvCxnSpPr/>
            <p:nvPr/>
          </p:nvCxnSpPr>
          <p:spPr bwMode="auto">
            <a:xfrm>
              <a:off x="10936150" y="4155586"/>
              <a:ext cx="37819" cy="313329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9" name="Straight Connector 34849">
              <a:extLst>
                <a:ext uri="{FF2B5EF4-FFF2-40B4-BE49-F238E27FC236}">
                  <a16:creationId xmlns:a16="http://schemas.microsoft.com/office/drawing/2014/main" xmlns="" id="{BF0B159F-E336-EBFB-5A93-D28D1300C4CC}"/>
                </a:ext>
              </a:extLst>
            </p:cNvPr>
            <p:cNvCxnSpPr/>
            <p:nvPr/>
          </p:nvCxnSpPr>
          <p:spPr bwMode="auto">
            <a:xfrm>
              <a:off x="11062138" y="4190785"/>
              <a:ext cx="32416" cy="329536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0" name="Straight Connector 5619">
              <a:extLst>
                <a:ext uri="{FF2B5EF4-FFF2-40B4-BE49-F238E27FC236}">
                  <a16:creationId xmlns:a16="http://schemas.microsoft.com/office/drawing/2014/main" xmlns="" id="{B8075B23-B03D-25C4-500E-55F52173D5EE}"/>
                </a:ext>
              </a:extLst>
            </p:cNvPr>
            <p:cNvCxnSpPr/>
            <p:nvPr/>
          </p:nvCxnSpPr>
          <p:spPr bwMode="auto">
            <a:xfrm>
              <a:off x="11085077" y="4129767"/>
              <a:ext cx="21611" cy="313329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2" name="Straight Connector 34853">
              <a:extLst>
                <a:ext uri="{FF2B5EF4-FFF2-40B4-BE49-F238E27FC236}">
                  <a16:creationId xmlns:a16="http://schemas.microsoft.com/office/drawing/2014/main" xmlns="" id="{25712E25-FBCE-84DC-24F7-5814225F99B8}"/>
                </a:ext>
              </a:extLst>
            </p:cNvPr>
            <p:cNvCxnSpPr/>
            <p:nvPr/>
          </p:nvCxnSpPr>
          <p:spPr bwMode="auto">
            <a:xfrm>
              <a:off x="11173910" y="4164171"/>
              <a:ext cx="0" cy="226894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4" name="Straight Connector 5623">
              <a:extLst>
                <a:ext uri="{FF2B5EF4-FFF2-40B4-BE49-F238E27FC236}">
                  <a16:creationId xmlns:a16="http://schemas.microsoft.com/office/drawing/2014/main" xmlns="" id="{BF3257E7-336D-5480-917D-6C66D74F471D}"/>
                </a:ext>
              </a:extLst>
            </p:cNvPr>
            <p:cNvCxnSpPr/>
            <p:nvPr/>
          </p:nvCxnSpPr>
          <p:spPr bwMode="auto">
            <a:xfrm>
              <a:off x="10763264" y="4285243"/>
              <a:ext cx="59429" cy="113447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6" name="Straight Connector 34857">
              <a:extLst>
                <a:ext uri="{FF2B5EF4-FFF2-40B4-BE49-F238E27FC236}">
                  <a16:creationId xmlns:a16="http://schemas.microsoft.com/office/drawing/2014/main" xmlns="" id="{6D97BF5D-EC1F-A766-B60E-4D3C6FD3E283}"/>
                </a:ext>
              </a:extLst>
            </p:cNvPr>
            <p:cNvCxnSpPr/>
            <p:nvPr/>
          </p:nvCxnSpPr>
          <p:spPr bwMode="auto">
            <a:xfrm flipH="1">
              <a:off x="11219657" y="4232449"/>
              <a:ext cx="24311" cy="137758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8" name="Straight Connector 34859">
              <a:extLst>
                <a:ext uri="{FF2B5EF4-FFF2-40B4-BE49-F238E27FC236}">
                  <a16:creationId xmlns:a16="http://schemas.microsoft.com/office/drawing/2014/main" xmlns="" id="{149D9776-B8B5-8AE9-23A5-15F3E4D7B680}"/>
                </a:ext>
              </a:extLst>
            </p:cNvPr>
            <p:cNvCxnSpPr/>
            <p:nvPr/>
          </p:nvCxnSpPr>
          <p:spPr bwMode="auto">
            <a:xfrm>
              <a:off x="11476281" y="4189225"/>
              <a:ext cx="70235" cy="113447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0" name="Straight Connector 34861">
              <a:extLst>
                <a:ext uri="{FF2B5EF4-FFF2-40B4-BE49-F238E27FC236}">
                  <a16:creationId xmlns:a16="http://schemas.microsoft.com/office/drawing/2014/main" xmlns="" id="{6AD77008-48EB-1855-8F16-478BE2A66911}"/>
                </a:ext>
              </a:extLst>
            </p:cNvPr>
            <p:cNvCxnSpPr/>
            <p:nvPr/>
          </p:nvCxnSpPr>
          <p:spPr bwMode="auto">
            <a:xfrm>
              <a:off x="11628863" y="4152269"/>
              <a:ext cx="59429" cy="234996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1" name="Straight Connector 34863">
              <a:extLst>
                <a:ext uri="{FF2B5EF4-FFF2-40B4-BE49-F238E27FC236}">
                  <a16:creationId xmlns:a16="http://schemas.microsoft.com/office/drawing/2014/main" xmlns="" id="{065D9E10-7C09-7474-E828-53AC7819EB19}"/>
                </a:ext>
              </a:extLst>
            </p:cNvPr>
            <p:cNvCxnSpPr/>
            <p:nvPr/>
          </p:nvCxnSpPr>
          <p:spPr bwMode="auto">
            <a:xfrm>
              <a:off x="11656782" y="4065013"/>
              <a:ext cx="32416" cy="297123"/>
            </a:xfrm>
            <a:prstGeom prst="line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08" name="TextBox 4107">
            <a:extLst>
              <a:ext uri="{FF2B5EF4-FFF2-40B4-BE49-F238E27FC236}">
                <a16:creationId xmlns:a16="http://schemas.microsoft.com/office/drawing/2014/main" xmlns="" id="{ED73B605-5541-0345-7D6E-0419E95B1E4C}"/>
              </a:ext>
            </a:extLst>
          </p:cNvPr>
          <p:cNvSpPr txBox="1"/>
          <p:nvPr/>
        </p:nvSpPr>
        <p:spPr>
          <a:xfrm>
            <a:off x="3231611" y="6069455"/>
            <a:ext cx="963756" cy="236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Nucleus</a:t>
            </a:r>
          </a:p>
        </p:txBody>
      </p:sp>
      <p:sp>
        <p:nvSpPr>
          <p:cNvPr id="4744" name="TextBox 4743">
            <a:extLst>
              <a:ext uri="{FF2B5EF4-FFF2-40B4-BE49-F238E27FC236}">
                <a16:creationId xmlns:a16="http://schemas.microsoft.com/office/drawing/2014/main" xmlns="" id="{E0DE810A-D820-2AF4-80AF-D888F8B3A651}"/>
              </a:ext>
            </a:extLst>
          </p:cNvPr>
          <p:cNvSpPr txBox="1"/>
          <p:nvPr/>
        </p:nvSpPr>
        <p:spPr bwMode="auto">
          <a:xfrm>
            <a:off x="3413230" y="2615842"/>
            <a:ext cx="410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45" name="TextBox 4744">
            <a:extLst>
              <a:ext uri="{FF2B5EF4-FFF2-40B4-BE49-F238E27FC236}">
                <a16:creationId xmlns:a16="http://schemas.microsoft.com/office/drawing/2014/main" xmlns="" id="{607CC626-9FDB-A959-39FC-160CC3C8D9B5}"/>
              </a:ext>
            </a:extLst>
          </p:cNvPr>
          <p:cNvSpPr txBox="1"/>
          <p:nvPr/>
        </p:nvSpPr>
        <p:spPr bwMode="auto">
          <a:xfrm>
            <a:off x="3758613" y="2759919"/>
            <a:ext cx="410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01907-8054-1445-AD45-7BE50165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PI3K Inhibitors: Established Agents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graphicFrame>
        <p:nvGraphicFramePr>
          <p:cNvPr id="6" name="Group 32">
            <a:extLst>
              <a:ext uri="{FF2B5EF4-FFF2-40B4-BE49-F238E27FC236}">
                <a16:creationId xmlns:a16="http://schemas.microsoft.com/office/drawing/2014/main" xmlns="" id="{048E1D5F-BCB7-7F4D-9611-AF4BBA685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807055"/>
              </p:ext>
            </p:extLst>
          </p:nvPr>
        </p:nvGraphicFramePr>
        <p:xfrm>
          <a:off x="629215" y="1349839"/>
          <a:ext cx="11167903" cy="4409260"/>
        </p:xfrm>
        <a:graphic>
          <a:graphicData uri="http://schemas.openxmlformats.org/drawingml/2006/table">
            <a:tbl>
              <a:tblPr/>
              <a:tblGrid>
                <a:gridCol w="1916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5748">
                  <a:extLst>
                    <a:ext uri="{9D8B030D-6E8A-4147-A177-3AD203B41FA5}">
                      <a16:colId xmlns:a16="http://schemas.microsoft.com/office/drawing/2014/main" xmlns="" val="791623654"/>
                    </a:ext>
                  </a:extLst>
                </a:gridCol>
                <a:gridCol w="3299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6149">
                  <a:extLst>
                    <a:ext uri="{9D8B030D-6E8A-4147-A177-3AD203B41FA5}">
                      <a16:colId xmlns:a16="http://schemas.microsoft.com/office/drawing/2014/main" xmlns="" val="289127744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Idelalisib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Duvelisib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Copanlisib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Isoform target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Delta, gamma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Alpha, delta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80792"/>
                  </a:ext>
                </a:extLst>
              </a:tr>
              <a:tr h="2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Trial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Phase II DELTA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Phase II DYNAMO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Phase II CHRONOS-1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542419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Population (N)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iNHL with relapse ≤6 mo or refractory to R and alkylating agent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125 iNHL*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iNHL with relapse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≤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6 mo or refractory to R and either CT or RIT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129 iNHL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‡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/83 FL)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iNHL with relapse after or refractory to R and alkylating agent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142 iNHL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†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/104 FL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Approval (yr)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 prior therapies (2014)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 prior therapies (2018)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 prior therapies (2017)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99903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ORR, n (%)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CR,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71 (57)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7 (6)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 (47)/35 (42)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(2)/1 (1)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86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(61)/61 (59)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24 (17)/21 (20)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57542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Median PFS, 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12.5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12336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Median OS, 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28.9</a:t>
                      </a:r>
                    </a:p>
                  </a:txBody>
                  <a:tcPr marL="91446" marR="91446" marT="45690" marB="456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42.6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584107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≥3 AEs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Diarrhea (13%),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elevated ALT (13%),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elevated AST (8%)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Diarrhea (15%), pneumonia (5%), 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fatigue (5%), elevated ALT (5.4%), 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elevated AST (3.1%)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Hyperglycemia (40%), pneumonia (11%), diarrhea (8.5%),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elevated ALT (0.7%)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4467881"/>
                  </a:ext>
                </a:extLst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21BB2F9B-41AD-524A-8FB5-55743B4D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82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Gopal. </a:t>
            </a:r>
            <a:r>
              <a:rPr kumimoji="0" lang="p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EJM</a:t>
            </a:r>
            <a:r>
              <a:rPr kumimoji="0" lang="p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 2014;370:1008. 2.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Flinn. JCO. 2019;37:912.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3. Dreyling. JCO. 2017;35:3898. 4. Dreyling. Am J Hematol. 2020;95:362.</a:t>
            </a:r>
            <a:r>
              <a:rPr kumimoji="0" lang="i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AD33-D69C-4E13-8195-03B4D6C3BE6D}"/>
              </a:ext>
            </a:extLst>
          </p:cNvPr>
          <p:cNvSpPr txBox="1"/>
          <p:nvPr/>
        </p:nvSpPr>
        <p:spPr bwMode="auto">
          <a:xfrm>
            <a:off x="609759" y="5716896"/>
            <a:ext cx="10560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*Including FL, n = 72; SLL, n = 28; MZL, n = 15; LPL/WM, n = 10.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Including FL, n = 104; MZL, n = 23; SLL, n = 8; LPL/WM, n = 6; DLBCL, n = 1 (originally assessed as iNHL).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Including FL, n = 83, SLL, n = 28; MZL, n = 18.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967DD96-0D22-D48A-CD9D-33B2C78F3964}"/>
              </a:ext>
            </a:extLst>
          </p:cNvPr>
          <p:cNvCxnSpPr/>
          <p:nvPr/>
        </p:nvCxnSpPr>
        <p:spPr bwMode="auto">
          <a:xfrm>
            <a:off x="3511684" y="1590272"/>
            <a:ext cx="95331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5930C4F-C9E1-1D7A-6FB6-C94BDA5C2BF5}"/>
              </a:ext>
            </a:extLst>
          </p:cNvPr>
          <p:cNvCxnSpPr/>
          <p:nvPr/>
        </p:nvCxnSpPr>
        <p:spPr bwMode="auto">
          <a:xfrm>
            <a:off x="6592110" y="1590272"/>
            <a:ext cx="95331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1188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CHRONOS-1: Copanlisib in R/R iNHL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Open-label, single arm phase II study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A21E8B11-371E-1D98-016D-71F84B9E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82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Dreyling. Am J Hematol. 2020;95:362. Dreyling. JCO. 2017;35:3898. NCT01660451. </a:t>
            </a:r>
            <a:r>
              <a:rPr kumimoji="0" lang="i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92D46D-36D5-3A29-D10A-9154842C1EE7}"/>
              </a:ext>
            </a:extLst>
          </p:cNvPr>
          <p:cNvSpPr txBox="1"/>
          <p:nvPr/>
        </p:nvSpPr>
        <p:spPr bwMode="auto">
          <a:xfrm>
            <a:off x="252919" y="2336158"/>
            <a:ext cx="1582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indolent B-cell lymphoma* R/R to ≥2 lines of therapy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4F7623-7FF2-7415-E5E5-66155FD19D1E}"/>
              </a:ext>
            </a:extLst>
          </p:cNvPr>
          <p:cNvSpPr txBox="1"/>
          <p:nvPr/>
        </p:nvSpPr>
        <p:spPr bwMode="auto">
          <a:xfrm>
            <a:off x="2173083" y="2576383"/>
            <a:ext cx="2338074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Copanlisib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 mg 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D1, 8, 15 (28-day cycle)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6E6A2F-8BDB-26C8-FA51-A0D9FF5BEE40}"/>
              </a:ext>
            </a:extLst>
          </p:cNvPr>
          <p:cNvSpPr txBox="1"/>
          <p:nvPr/>
        </p:nvSpPr>
        <p:spPr bwMode="auto">
          <a:xfrm>
            <a:off x="4885729" y="2625232"/>
            <a:ext cx="14664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Until PD or unacceptable toxicity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0021CCB-30CC-EAB2-46A9-68B6AF88B549}"/>
              </a:ext>
            </a:extLst>
          </p:cNvPr>
          <p:cNvCxnSpPr>
            <a:cxnSpLocks/>
          </p:cNvCxnSpPr>
          <p:nvPr/>
        </p:nvCxnSpPr>
        <p:spPr bwMode="auto">
          <a:xfrm>
            <a:off x="1777126" y="3041006"/>
            <a:ext cx="29980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F88503E-AAFA-C9AB-208D-A01C6791C26E}"/>
              </a:ext>
            </a:extLst>
          </p:cNvPr>
          <p:cNvCxnSpPr>
            <a:cxnSpLocks/>
          </p:cNvCxnSpPr>
          <p:nvPr/>
        </p:nvCxnSpPr>
        <p:spPr bwMode="auto">
          <a:xfrm>
            <a:off x="4586759" y="3041006"/>
            <a:ext cx="29980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BD0B0-1596-F3BA-635A-952C67FE923B}"/>
              </a:ext>
            </a:extLst>
          </p:cNvPr>
          <p:cNvSpPr txBox="1"/>
          <p:nvPr/>
        </p:nvSpPr>
        <p:spPr bwMode="auto">
          <a:xfrm>
            <a:off x="2025925" y="3557796"/>
            <a:ext cx="29546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*FL (grades 1-3a), MZL, SLL, LPL/WM.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4958D8-F08E-7B84-345F-FF911D1A0BEC}"/>
              </a:ext>
            </a:extLst>
          </p:cNvPr>
          <p:cNvSpPr txBox="1"/>
          <p:nvPr/>
        </p:nvSpPr>
        <p:spPr bwMode="auto">
          <a:xfrm>
            <a:off x="604675" y="4361559"/>
            <a:ext cx="5491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Primary endpoint: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ORR by central radiologic review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Secondary endpoints: 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PFS, DoR, OS, safety, QoL</a:t>
            </a:r>
          </a:p>
        </p:txBody>
      </p:sp>
      <p:graphicFrame>
        <p:nvGraphicFramePr>
          <p:cNvPr id="15" name="Group 32">
            <a:extLst>
              <a:ext uri="{FF2B5EF4-FFF2-40B4-BE49-F238E27FC236}">
                <a16:creationId xmlns:a16="http://schemas.microsoft.com/office/drawing/2014/main" xmlns="" id="{BE59E271-1066-3A99-B830-29BA36CCF6EA}"/>
              </a:ext>
            </a:extLst>
          </p:cNvPr>
          <p:cNvGraphicFramePr>
            <a:graphicFrameLocks noGrp="1"/>
          </p:cNvGraphicFramePr>
          <p:nvPr/>
        </p:nvGraphicFramePr>
        <p:xfrm>
          <a:off x="7038832" y="1497519"/>
          <a:ext cx="4473013" cy="4640351"/>
        </p:xfrm>
        <a:graphic>
          <a:graphicData uri="http://schemas.openxmlformats.org/drawingml/2006/table">
            <a:tbl>
              <a:tblPr/>
              <a:tblGrid>
                <a:gridCol w="2990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2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Characteristics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142)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age, yr (range)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 (25-82)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742480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Male, n (%)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 (50)</a:t>
                      </a: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14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1600" i="0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ime from most recent progression, wk (range)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 (1-73) 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14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1600" i="0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number of </a:t>
                      </a: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lines of anticancer therapy (range)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 (2-9)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rituximab, n (%)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 (100)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0591448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alkylating agents, n (%)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 (100)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887190"/>
                  </a:ext>
                </a:extLst>
              </a:tr>
              <a:tr h="33363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Refractory to last regimen, n (%)</a:t>
                      </a: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 (61)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001180"/>
                  </a:ext>
                </a:extLst>
              </a:tr>
              <a:tr h="13325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Tumor hi</a:t>
                      </a: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stology, n (%)</a:t>
                      </a:r>
                    </a:p>
                    <a:p>
                      <a:pPr marL="397350" lvl="1" indent="-28575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1930" algn="l"/>
                        </a:tabLs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</a:t>
                      </a:r>
                    </a:p>
                    <a:p>
                      <a:pPr marL="397350" lvl="1" indent="-28575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1930" algn="l"/>
                        </a:tabLs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MZL</a:t>
                      </a:r>
                    </a:p>
                    <a:p>
                      <a:pPr marL="397350" lvl="1" indent="-28575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1930" algn="l"/>
                        </a:tabLs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SLL</a:t>
                      </a:r>
                    </a:p>
                    <a:p>
                      <a:pPr marL="397350" lvl="1" indent="-28575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1930" algn="l"/>
                        </a:tabLs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WM/LPL</a:t>
                      </a:r>
                    </a:p>
                    <a:p>
                      <a:pPr marL="397350" lvl="1" indent="-28575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1930" algn="l"/>
                        </a:tabLs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DLBCL</a:t>
                      </a:r>
                    </a:p>
                  </a:txBody>
                  <a:tcPr marL="122400" marR="1224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endParaRPr lang="en-US" sz="160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 (73)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(16)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(6)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(4)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(1)</a:t>
                      </a:r>
                    </a:p>
                  </a:txBody>
                  <a:tcPr marL="33955" marR="33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42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54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CHRONOS-1: Efficacy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167473"/>
              </p:ext>
            </p:extLst>
          </p:nvPr>
        </p:nvGraphicFramePr>
        <p:xfrm>
          <a:off x="659778" y="1446740"/>
          <a:ext cx="10872444" cy="331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3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93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73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Response Outcome, n (%)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b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142)</a:t>
                      </a:r>
                      <a:r>
                        <a:rPr lang="en-US" sz="1600" b="1" i="0" baseline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</a:t>
                      </a:r>
                      <a:b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104)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MZL</a:t>
                      </a:r>
                      <a:b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23)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SLL</a:t>
                      </a:r>
                      <a:b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8)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LPL/WM</a:t>
                      </a:r>
                      <a:b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 = 6)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Best response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indent="-172800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(16.9)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(20.2)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(13.0)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indent="-172800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15888" algn="l"/>
                        </a:tabLs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 (43.7)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(38.5)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(65.2)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(75.0)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(16.7)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marR="0" indent="-17280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US" sz="1600" b="0" i="0" baseline="300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 (28.9)</a:t>
                      </a:r>
                      <a:r>
                        <a:rPr lang="en-US" sz="1600" b="0" i="0" kern="1200" baseline="300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lang="en-US" sz="1600" b="0" i="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(33.7)</a:t>
                      </a:r>
                      <a:r>
                        <a:rPr lang="en-US" sz="1600" b="0" i="0" kern="1200" baseline="300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lang="en-US" sz="1600" b="0" i="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(8.7)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(12.5)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(50.0)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indent="-172800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(2.1)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(1.9)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(12.5)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indent="-172800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NE/NA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(8.5)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(5.8)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(13.0)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(33.3)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ORR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 (60.6)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 (58.7)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(78.3)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(75.0)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(16.7)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indent="-172800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  <a:endParaRPr lang="en-US" sz="1600" b="0" i="0" baseline="300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52.0-68.7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48.6-68.2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56.3-92.5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34.9-96.8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0.4-64.1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DCR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122 (85.9)</a:t>
                      </a:r>
                      <a:r>
                        <a:rPr kumimoji="0" lang="en-GB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</a:t>
                      </a:r>
                      <a:endParaRPr lang="en-US" sz="1600" b="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 (87.5)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(87.0)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(87.5)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(66.7)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680">
                <a:tc>
                  <a:txBody>
                    <a:bodyPr/>
                    <a:lstStyle/>
                    <a:p>
                      <a:pPr marL="284400" indent="-172800" algn="l" defTabSz="914400" rtl="0" eaLnBrk="1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b="0" i="0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79.1-91.2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79.6-93.2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66.4-97.2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47.4-99.7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22.3-95.7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9778" y="3633202"/>
            <a:ext cx="10872444" cy="549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620866" y="4764006"/>
            <a:ext cx="10982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*n = 1 initially assessed as having iNHL was later confirmed to be DLBCL.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 with unconfirmed early SD.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 with unconfirmed SD, n = 4 with SD or PR recorded &gt;35 days from last treatment excluded from the analysis.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CB337CFD-5F70-474B-C92C-C3875329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82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Dreyling. Am J Hematol. 2020;95:362. </a:t>
            </a:r>
            <a:r>
              <a:rPr kumimoji="0" lang="i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7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8"/>
            <a:ext cx="10872444" cy="678092"/>
          </a:xfrm>
        </p:spPr>
        <p:txBody>
          <a:bodyPr/>
          <a:lstStyle/>
          <a:p>
            <a:r>
              <a:rPr lang="en-US" dirty="0"/>
              <a:t>CHRONOS-1: Response by Patient Subgroup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63DB9D-3FAE-2FD4-E6AF-CF43E7FE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4" y="805218"/>
            <a:ext cx="10877529" cy="4822691"/>
          </a:xfrm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</a:rPr>
              <a:t>Preplanned analysis showed consistent response to copanlisib across subgroups</a:t>
            </a:r>
          </a:p>
          <a:p>
            <a:endParaRPr lang="en-US" sz="2200" dirty="0"/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957169" y="6237325"/>
            <a:ext cx="4933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Vertical lines = overall study ORR of 59.2% at data cutoff of June 2016. *Includes patients with unknown best response to last regimen.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795590" y="1600200"/>
          <a:ext cx="3281930" cy="391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Rectangle 57"/>
          <p:cNvSpPr/>
          <p:nvPr/>
        </p:nvSpPr>
        <p:spPr>
          <a:xfrm>
            <a:off x="3755601" y="1542089"/>
            <a:ext cx="166954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ORR (95% CI)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597" y="2470606"/>
            <a:ext cx="130169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Age ≥65 yr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597" y="1935043"/>
            <a:ext cx="130169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Age &lt;65 yr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5404" y="4663485"/>
            <a:ext cx="1228889" cy="338554"/>
          </a:xfrm>
          <a:prstGeom prst="rect">
            <a:avLst/>
          </a:prstGeom>
        </p:spPr>
        <p:txBody>
          <a:bodyPr wrap="square" lIns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ECOG PS ≥1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597" y="3006169"/>
            <a:ext cx="130169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Male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6313" y="4094648"/>
            <a:ext cx="1117980" cy="338554"/>
          </a:xfrm>
          <a:prstGeom prst="rect">
            <a:avLst/>
          </a:prstGeom>
        </p:spPr>
        <p:txBody>
          <a:bodyPr wrap="square" lIns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ECOG PS 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2597" y="3541732"/>
            <a:ext cx="130169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292896" y="2501172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64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292896" y="1965609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292896" y="4694051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292896" y="3036735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71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292896" y="4125214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292896" y="3572298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636067" y="1965609"/>
            <a:ext cx="19086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59.0 (47.25-69.99)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636067" y="3036735"/>
            <a:ext cx="19086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57.8 (45.44-69.39)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636067" y="3572298"/>
            <a:ext cx="19086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60.6 (48.25-71.97)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636067" y="4125214"/>
            <a:ext cx="19086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58.8 (47.18-69.65)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636067" y="4694051"/>
            <a:ext cx="19086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59.7 (46.45-71.95)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636067" y="2501172"/>
            <a:ext cx="19086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59.4 (46.37-71.49)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70380" y="5491018"/>
            <a:ext cx="300327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ORR (%)</a:t>
            </a:r>
          </a:p>
        </p:txBody>
      </p:sp>
      <p:graphicFrame>
        <p:nvGraphicFramePr>
          <p:cNvPr id="102" name="Chart 101"/>
          <p:cNvGraphicFramePr/>
          <p:nvPr/>
        </p:nvGraphicFramePr>
        <p:xfrm>
          <a:off x="7338058" y="1396775"/>
          <a:ext cx="3259788" cy="411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ectangle 103"/>
          <p:cNvSpPr/>
          <p:nvPr/>
        </p:nvSpPr>
        <p:spPr>
          <a:xfrm>
            <a:off x="10617438" y="1542089"/>
            <a:ext cx="1357864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ORR (95% CI)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326321" y="2296217"/>
            <a:ext cx="2265413" cy="584775"/>
          </a:xfrm>
          <a:prstGeom prst="rect">
            <a:avLst/>
          </a:prstGeom>
        </p:spPr>
        <p:txBody>
          <a:bodyPr wrap="square" lIns="0" rIns="9144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Not refractory to last regimen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342997" y="1683085"/>
            <a:ext cx="2248737" cy="584775"/>
          </a:xfrm>
          <a:prstGeom prst="rect">
            <a:avLst/>
          </a:prstGeom>
        </p:spPr>
        <p:txBody>
          <a:bodyPr wrap="square" lIns="0" rIns="9144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Refractory to last regimen*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245335" y="4540375"/>
            <a:ext cx="2346399" cy="584775"/>
          </a:xfrm>
          <a:prstGeom prst="rect">
            <a:avLst/>
          </a:prstGeom>
        </p:spPr>
        <p:txBody>
          <a:bodyPr wrap="square" lIns="0" rIns="9144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Did not receive bendamustine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326321" y="2964012"/>
            <a:ext cx="2265413" cy="338554"/>
          </a:xfrm>
          <a:prstGeom prst="rect">
            <a:avLst/>
          </a:prstGeom>
        </p:spPr>
        <p:txBody>
          <a:bodyPr wrap="square" lIns="0" rIns="9144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&lt;4 prior therapies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186984" y="4100668"/>
            <a:ext cx="2404750" cy="338554"/>
          </a:xfrm>
          <a:prstGeom prst="rect">
            <a:avLst/>
          </a:prstGeom>
        </p:spPr>
        <p:txBody>
          <a:bodyPr wrap="square" lIns="0" rIns="9144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Received bendamustine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326321" y="3529221"/>
            <a:ext cx="2265413" cy="338554"/>
          </a:xfrm>
          <a:prstGeom prst="rect">
            <a:avLst/>
          </a:prstGeom>
        </p:spPr>
        <p:txBody>
          <a:bodyPr wrap="square" lIns="0" rIns="9144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≥4 prior therapies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994261" y="1542089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9994261" y="2419327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56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994261" y="1806195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9994261" y="4663485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994261" y="2964012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102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94261" y="4100668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9994261" y="3529221"/>
            <a:ext cx="50415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0436150" y="1806195"/>
            <a:ext cx="172044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60.5 (49.34-70.85)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0436150" y="2964012"/>
            <a:ext cx="172044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59.8 (49.63-69.39)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0436150" y="3529221"/>
            <a:ext cx="172044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57.5 (40.89-72.96)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0436150" y="4100668"/>
            <a:ext cx="172044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62.7 (49.15-74.96)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0436150" y="4663485"/>
            <a:ext cx="172044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56.6 (45.29-67.47)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0436150" y="2419327"/>
            <a:ext cx="172044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57.1 (43.2-70.29)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525523" y="5491018"/>
            <a:ext cx="286989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ORR (%)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99457" y="1265640"/>
            <a:ext cx="3074197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ORR by Patient Demographics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820877" y="1265640"/>
            <a:ext cx="2265941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ORR by Prior Therapy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292896" y="1542089"/>
            <a:ext cx="4572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8CB38A44-910E-0686-E2D7-F6300263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7" y="6381613"/>
            <a:ext cx="29806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Pulla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ESMO 2017. Abstr 1000PD.</a:t>
            </a:r>
          </a:p>
        </p:txBody>
      </p:sp>
    </p:spTree>
    <p:extLst>
      <p:ext uri="{BB962C8B-B14F-4D97-AF65-F5344CB8AC3E}">
        <p14:creationId xmlns:p14="http://schemas.microsoft.com/office/powerpoint/2010/main" xmlns="" val="2441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ontent Placeholder 10">
            <a:extLst>
              <a:ext uri="{FF2B5EF4-FFF2-40B4-BE49-F238E27FC236}">
                <a16:creationId xmlns:a16="http://schemas.microsoft.com/office/drawing/2014/main" xmlns="" id="{2A41A0A9-F930-1ACC-6633-8B43630626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903913"/>
            <a:ext cx="10877550" cy="463550"/>
          </a:xfrm>
        </p:spPr>
        <p:txBody>
          <a:bodyPr/>
          <a:lstStyle/>
          <a:p>
            <a:r>
              <a:rPr lang="en-US" sz="2400" dirty="0"/>
              <a:t>Median OS: 38.3 mo (95% CI: 28.5-NE)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CHRONOS-1: Durable Responses in R/R FL</a:t>
            </a:r>
          </a:p>
        </p:txBody>
      </p:sp>
      <p:sp>
        <p:nvSpPr>
          <p:cNvPr id="376" name="Text Box 11">
            <a:extLst>
              <a:ext uri="{FF2B5EF4-FFF2-40B4-BE49-F238E27FC236}">
                <a16:creationId xmlns:a16="http://schemas.microsoft.com/office/drawing/2014/main" xmlns="" id="{80C43341-078E-CF23-8E45-2DF1D30BE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5" y="6359106"/>
            <a:ext cx="882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Leppa. ASCO 2019. Abstr 7553. </a:t>
            </a:r>
            <a:r>
              <a:rPr kumimoji="0" lang="i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DF27CD-C3DA-DDC7-9F52-FB717AB00235}"/>
              </a:ext>
            </a:extLst>
          </p:cNvPr>
          <p:cNvSpPr txBox="1"/>
          <p:nvPr/>
        </p:nvSpPr>
        <p:spPr>
          <a:xfrm>
            <a:off x="1100832" y="1493011"/>
            <a:ext cx="491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51CC22-33A3-2DF3-90E5-CC9A02E964D8}"/>
              </a:ext>
            </a:extLst>
          </p:cNvPr>
          <p:cNvSpPr txBox="1"/>
          <p:nvPr/>
        </p:nvSpPr>
        <p:spPr>
          <a:xfrm>
            <a:off x="6829239" y="1493011"/>
            <a:ext cx="492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DoR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0E21D49-D0AA-F8E4-2AAC-CE953637F536}"/>
              </a:ext>
            </a:extLst>
          </p:cNvPr>
          <p:cNvCxnSpPr>
            <a:cxnSpLocks/>
          </p:cNvCxnSpPr>
          <p:nvPr/>
        </p:nvCxnSpPr>
        <p:spPr bwMode="auto">
          <a:xfrm>
            <a:off x="1091954" y="4793942"/>
            <a:ext cx="493372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74B21BE-1989-B6BC-A26C-06C4889D1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0832" y="2272683"/>
            <a:ext cx="0" cy="253013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27561A3-86A3-259B-1B2D-E7144B1127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8688" y="228156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EBAFB0-FCD1-7D13-8D03-431817F70A7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8688" y="278403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EA636E9-4C45-78F8-308D-B540D082EC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8688" y="328651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D2F2DBF-07DD-4234-ACF7-7E270EDB372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8688" y="378898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D447287-4C01-6BF4-2B6D-11E8552F5F2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8688" y="42914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8CBEEF4-8C7C-37BA-79DA-B4A51CAD3C1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8688" y="479394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8CCDE1A-B29D-7E60-1D0C-06BBB0D7BB16}"/>
              </a:ext>
            </a:extLst>
          </p:cNvPr>
          <p:cNvCxnSpPr>
            <a:cxnSpLocks/>
          </p:cNvCxnSpPr>
          <p:nvPr/>
        </p:nvCxnSpPr>
        <p:spPr bwMode="auto">
          <a:xfrm>
            <a:off x="1100832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2F2761C-1A18-C484-B7FE-B2E1EE7FF715}"/>
              </a:ext>
            </a:extLst>
          </p:cNvPr>
          <p:cNvCxnSpPr>
            <a:cxnSpLocks/>
          </p:cNvCxnSpPr>
          <p:nvPr/>
        </p:nvCxnSpPr>
        <p:spPr bwMode="auto">
          <a:xfrm>
            <a:off x="1715699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B75BB83-48F4-CAEC-6EE5-3767466D6E13}"/>
              </a:ext>
            </a:extLst>
          </p:cNvPr>
          <p:cNvCxnSpPr>
            <a:cxnSpLocks/>
          </p:cNvCxnSpPr>
          <p:nvPr/>
        </p:nvCxnSpPr>
        <p:spPr bwMode="auto">
          <a:xfrm>
            <a:off x="2330566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7A763E9-53F2-2110-1965-BE75E9001896}"/>
              </a:ext>
            </a:extLst>
          </p:cNvPr>
          <p:cNvCxnSpPr>
            <a:cxnSpLocks/>
          </p:cNvCxnSpPr>
          <p:nvPr/>
        </p:nvCxnSpPr>
        <p:spPr bwMode="auto">
          <a:xfrm>
            <a:off x="2945433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CBD3F29-A9DF-5CE6-C1A3-40BEF8F21067}"/>
              </a:ext>
            </a:extLst>
          </p:cNvPr>
          <p:cNvCxnSpPr>
            <a:cxnSpLocks/>
          </p:cNvCxnSpPr>
          <p:nvPr/>
        </p:nvCxnSpPr>
        <p:spPr bwMode="auto">
          <a:xfrm>
            <a:off x="3560300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39F94CC-3389-AE98-3189-4410F1884744}"/>
              </a:ext>
            </a:extLst>
          </p:cNvPr>
          <p:cNvCxnSpPr>
            <a:cxnSpLocks/>
          </p:cNvCxnSpPr>
          <p:nvPr/>
        </p:nvCxnSpPr>
        <p:spPr bwMode="auto">
          <a:xfrm>
            <a:off x="4175167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731A52-1D99-EF96-F5FC-FB8CFEA0FD38}"/>
              </a:ext>
            </a:extLst>
          </p:cNvPr>
          <p:cNvCxnSpPr>
            <a:cxnSpLocks/>
          </p:cNvCxnSpPr>
          <p:nvPr/>
        </p:nvCxnSpPr>
        <p:spPr bwMode="auto">
          <a:xfrm>
            <a:off x="4790034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26D4144-50E9-C151-064A-E611CF91C18F}"/>
              </a:ext>
            </a:extLst>
          </p:cNvPr>
          <p:cNvCxnSpPr>
            <a:cxnSpLocks/>
          </p:cNvCxnSpPr>
          <p:nvPr/>
        </p:nvCxnSpPr>
        <p:spPr bwMode="auto">
          <a:xfrm>
            <a:off x="5404901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A745047-0CFD-AE26-ADB6-FA3289454689}"/>
              </a:ext>
            </a:extLst>
          </p:cNvPr>
          <p:cNvCxnSpPr>
            <a:cxnSpLocks/>
          </p:cNvCxnSpPr>
          <p:nvPr/>
        </p:nvCxnSpPr>
        <p:spPr bwMode="auto">
          <a:xfrm>
            <a:off x="6019766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0945108-1F44-7880-1F5D-A119BDE01655}"/>
              </a:ext>
            </a:extLst>
          </p:cNvPr>
          <p:cNvSpPr txBox="1"/>
          <p:nvPr/>
        </p:nvSpPr>
        <p:spPr bwMode="auto">
          <a:xfrm>
            <a:off x="1100832" y="5051393"/>
            <a:ext cx="4918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4DEE10-9512-6544-36E8-AA719EAB0C69}"/>
              </a:ext>
            </a:extLst>
          </p:cNvPr>
          <p:cNvSpPr txBox="1"/>
          <p:nvPr/>
        </p:nvSpPr>
        <p:spPr bwMode="auto">
          <a:xfrm rot="16200000">
            <a:off x="-825498" y="3333322"/>
            <a:ext cx="25696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Probability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16CCB8C-7375-B20D-7CBF-004743E2DA1F}"/>
              </a:ext>
            </a:extLst>
          </p:cNvPr>
          <p:cNvSpPr txBox="1"/>
          <p:nvPr/>
        </p:nvSpPr>
        <p:spPr bwMode="auto">
          <a:xfrm>
            <a:off x="593259" y="2105012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B86570-C41D-6209-87E4-7836C5E07D8B}"/>
              </a:ext>
            </a:extLst>
          </p:cNvPr>
          <p:cNvSpPr txBox="1"/>
          <p:nvPr/>
        </p:nvSpPr>
        <p:spPr bwMode="auto">
          <a:xfrm>
            <a:off x="593259" y="2605864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F789294-940E-EB1F-DDBE-021A7E6A4565}"/>
              </a:ext>
            </a:extLst>
          </p:cNvPr>
          <p:cNvSpPr txBox="1"/>
          <p:nvPr/>
        </p:nvSpPr>
        <p:spPr bwMode="auto">
          <a:xfrm>
            <a:off x="593259" y="3106716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A2D9A6C-B4D9-8BF5-98E7-351F9D5EEBA3}"/>
              </a:ext>
            </a:extLst>
          </p:cNvPr>
          <p:cNvSpPr txBox="1"/>
          <p:nvPr/>
        </p:nvSpPr>
        <p:spPr bwMode="auto">
          <a:xfrm>
            <a:off x="593259" y="3607568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932E56F-6617-0C4C-A405-39F50826EFF9}"/>
              </a:ext>
            </a:extLst>
          </p:cNvPr>
          <p:cNvSpPr txBox="1"/>
          <p:nvPr/>
        </p:nvSpPr>
        <p:spPr bwMode="auto">
          <a:xfrm>
            <a:off x="593259" y="410842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C8C66C7-9C8F-88B3-578A-C813E8C1B319}"/>
              </a:ext>
            </a:extLst>
          </p:cNvPr>
          <p:cNvSpPr txBox="1"/>
          <p:nvPr/>
        </p:nvSpPr>
        <p:spPr bwMode="auto">
          <a:xfrm>
            <a:off x="593259" y="4609275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FA509E5-B1D8-2755-1C14-2E5C54228D2C}"/>
              </a:ext>
            </a:extLst>
          </p:cNvPr>
          <p:cNvSpPr txBox="1"/>
          <p:nvPr/>
        </p:nvSpPr>
        <p:spPr bwMode="auto">
          <a:xfrm>
            <a:off x="1267358" y="4405844"/>
            <a:ext cx="150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Censored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622336-A312-C281-410E-7E99D82665AB}"/>
              </a:ext>
            </a:extLst>
          </p:cNvPr>
          <p:cNvSpPr txBox="1"/>
          <p:nvPr/>
        </p:nvSpPr>
        <p:spPr bwMode="auto">
          <a:xfrm>
            <a:off x="5772634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79DBCA6-7ACB-9E63-673B-53E9ED5714BA}"/>
              </a:ext>
            </a:extLst>
          </p:cNvPr>
          <p:cNvSpPr txBox="1"/>
          <p:nvPr/>
        </p:nvSpPr>
        <p:spPr bwMode="auto">
          <a:xfrm>
            <a:off x="846765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D4A5FFA-99E0-CC8B-6D53-68B1D3AFCE52}"/>
              </a:ext>
            </a:extLst>
          </p:cNvPr>
          <p:cNvSpPr txBox="1"/>
          <p:nvPr/>
        </p:nvSpPr>
        <p:spPr bwMode="auto">
          <a:xfrm>
            <a:off x="1462499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B8A50E2-D3EA-BED4-5A78-7F85C0F0AD5C}"/>
              </a:ext>
            </a:extLst>
          </p:cNvPr>
          <p:cNvSpPr txBox="1"/>
          <p:nvPr/>
        </p:nvSpPr>
        <p:spPr bwMode="auto">
          <a:xfrm>
            <a:off x="2078233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552C866-33C2-BE20-254E-D199F1DA0B18}"/>
              </a:ext>
            </a:extLst>
          </p:cNvPr>
          <p:cNvSpPr txBox="1"/>
          <p:nvPr/>
        </p:nvSpPr>
        <p:spPr bwMode="auto">
          <a:xfrm>
            <a:off x="2693967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8AFB9B9-343A-6295-6D11-314AF90244BF}"/>
              </a:ext>
            </a:extLst>
          </p:cNvPr>
          <p:cNvSpPr txBox="1"/>
          <p:nvPr/>
        </p:nvSpPr>
        <p:spPr bwMode="auto">
          <a:xfrm>
            <a:off x="3309701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D80852F-AADE-0D68-827C-6D34ED28D993}"/>
              </a:ext>
            </a:extLst>
          </p:cNvPr>
          <p:cNvSpPr txBox="1"/>
          <p:nvPr/>
        </p:nvSpPr>
        <p:spPr bwMode="auto">
          <a:xfrm>
            <a:off x="3925435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8EB9C52-9968-FD97-BA69-04EFD10522C2}"/>
              </a:ext>
            </a:extLst>
          </p:cNvPr>
          <p:cNvSpPr txBox="1"/>
          <p:nvPr/>
        </p:nvSpPr>
        <p:spPr bwMode="auto">
          <a:xfrm>
            <a:off x="4541169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32F112E-4E40-E460-1D1A-8C7B2768BB8C}"/>
              </a:ext>
            </a:extLst>
          </p:cNvPr>
          <p:cNvSpPr txBox="1"/>
          <p:nvPr/>
        </p:nvSpPr>
        <p:spPr bwMode="auto">
          <a:xfrm>
            <a:off x="5156903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AC31EF4-CF43-6DC0-7A38-FA71B94A372C}"/>
              </a:ext>
            </a:extLst>
          </p:cNvPr>
          <p:cNvSpPr txBox="1"/>
          <p:nvPr/>
        </p:nvSpPr>
        <p:spPr bwMode="auto">
          <a:xfrm>
            <a:off x="867365" y="5310868"/>
            <a:ext cx="262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at Risk, 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D3B00A9-3A8E-BE8E-224C-E76EFCCC446B}"/>
              </a:ext>
            </a:extLst>
          </p:cNvPr>
          <p:cNvSpPr txBox="1"/>
          <p:nvPr/>
        </p:nvSpPr>
        <p:spPr bwMode="auto">
          <a:xfrm>
            <a:off x="1389032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655E333-694F-6DAA-6FE5-A15D61AF4377}"/>
              </a:ext>
            </a:extLst>
          </p:cNvPr>
          <p:cNvSpPr txBox="1"/>
          <p:nvPr/>
        </p:nvSpPr>
        <p:spPr bwMode="auto">
          <a:xfrm>
            <a:off x="1872469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72F37F0-D5FD-53DB-21B7-D50733929DBC}"/>
              </a:ext>
            </a:extLst>
          </p:cNvPr>
          <p:cNvSpPr txBox="1"/>
          <p:nvPr/>
        </p:nvSpPr>
        <p:spPr bwMode="auto">
          <a:xfrm>
            <a:off x="2355906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FB0EA76D-14A1-7AF2-76E3-042A2B6377EB}"/>
              </a:ext>
            </a:extLst>
          </p:cNvPr>
          <p:cNvSpPr txBox="1"/>
          <p:nvPr/>
        </p:nvSpPr>
        <p:spPr bwMode="auto">
          <a:xfrm>
            <a:off x="2839343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xmlns="" id="{6A4936AA-DE82-2BCE-DF6F-444C4DA6441F}"/>
              </a:ext>
            </a:extLst>
          </p:cNvPr>
          <p:cNvSpPr txBox="1"/>
          <p:nvPr/>
        </p:nvSpPr>
        <p:spPr bwMode="auto">
          <a:xfrm>
            <a:off x="3322780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xmlns="" id="{12F4F73D-6283-084A-36F6-48661C7E36D5}"/>
              </a:ext>
            </a:extLst>
          </p:cNvPr>
          <p:cNvSpPr txBox="1"/>
          <p:nvPr/>
        </p:nvSpPr>
        <p:spPr bwMode="auto">
          <a:xfrm>
            <a:off x="3806217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xmlns="" id="{8EF51D95-EDED-2C77-2F83-CBD61181CE76}"/>
              </a:ext>
            </a:extLst>
          </p:cNvPr>
          <p:cNvSpPr txBox="1"/>
          <p:nvPr/>
        </p:nvSpPr>
        <p:spPr bwMode="auto">
          <a:xfrm>
            <a:off x="4289654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98661687-3CDF-6A30-2128-7C8DDD962313}"/>
              </a:ext>
            </a:extLst>
          </p:cNvPr>
          <p:cNvSpPr txBox="1"/>
          <p:nvPr/>
        </p:nvSpPr>
        <p:spPr bwMode="auto">
          <a:xfrm>
            <a:off x="4773091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xmlns="" id="{DAE03BD5-D962-0ED4-B56E-B2EFB02BFBCE}"/>
              </a:ext>
            </a:extLst>
          </p:cNvPr>
          <p:cNvSpPr txBox="1"/>
          <p:nvPr/>
        </p:nvSpPr>
        <p:spPr bwMode="auto">
          <a:xfrm>
            <a:off x="5256528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xmlns="" id="{95700061-6A21-7191-589C-B7F541C01BF2}"/>
              </a:ext>
            </a:extLst>
          </p:cNvPr>
          <p:cNvSpPr txBox="1"/>
          <p:nvPr/>
        </p:nvSpPr>
        <p:spPr bwMode="auto">
          <a:xfrm>
            <a:off x="5739961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xmlns="" id="{2574CC61-DB5F-5E5C-2BB2-8241DF45A3E8}"/>
              </a:ext>
            </a:extLst>
          </p:cNvPr>
          <p:cNvCxnSpPr>
            <a:cxnSpLocks/>
          </p:cNvCxnSpPr>
          <p:nvPr/>
        </p:nvCxnSpPr>
        <p:spPr bwMode="auto">
          <a:xfrm>
            <a:off x="6829240" y="4793942"/>
            <a:ext cx="493372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xmlns="" id="{6AD67355-05AC-90C5-B6CD-C05C5118718F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8118" y="2272683"/>
            <a:ext cx="0" cy="253013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xmlns="" id="{6B0EAD23-D474-ECCC-20EE-C6ECF68CF91F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5974" y="228156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xmlns="" id="{AF5A28EE-5726-42F5-E8F3-44F168942342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5974" y="278403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xmlns="" id="{923DBC96-9334-B6F8-5E6E-D831C7D597E1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5974" y="328651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xmlns="" id="{3744B631-51F3-6026-CDAD-251A647804E0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5974" y="378898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xmlns="" id="{E2FDCA41-0D97-6770-2E94-3408BC6AE435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5974" y="42914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xmlns="" id="{B9D41598-5BB1-6C33-806F-11FFCD0AE36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5974" y="479394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xmlns="" id="{90601115-5B2D-5C82-1871-3A42EB05ABC6}"/>
              </a:ext>
            </a:extLst>
          </p:cNvPr>
          <p:cNvCxnSpPr>
            <a:cxnSpLocks/>
          </p:cNvCxnSpPr>
          <p:nvPr/>
        </p:nvCxnSpPr>
        <p:spPr bwMode="auto">
          <a:xfrm>
            <a:off x="6838118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xmlns="" id="{B83E01B7-F9B0-3AAD-947A-57F7C348D08E}"/>
              </a:ext>
            </a:extLst>
          </p:cNvPr>
          <p:cNvCxnSpPr>
            <a:cxnSpLocks/>
          </p:cNvCxnSpPr>
          <p:nvPr/>
        </p:nvCxnSpPr>
        <p:spPr bwMode="auto">
          <a:xfrm>
            <a:off x="7452985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xmlns="" id="{431B782A-E687-CEF9-557B-58AFDDFEE1F9}"/>
              </a:ext>
            </a:extLst>
          </p:cNvPr>
          <p:cNvCxnSpPr>
            <a:cxnSpLocks/>
          </p:cNvCxnSpPr>
          <p:nvPr/>
        </p:nvCxnSpPr>
        <p:spPr bwMode="auto">
          <a:xfrm>
            <a:off x="8067852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xmlns="" id="{4659C803-8A3C-ED81-21B1-2CBD3B4DD7F5}"/>
              </a:ext>
            </a:extLst>
          </p:cNvPr>
          <p:cNvCxnSpPr>
            <a:cxnSpLocks/>
          </p:cNvCxnSpPr>
          <p:nvPr/>
        </p:nvCxnSpPr>
        <p:spPr bwMode="auto">
          <a:xfrm>
            <a:off x="8682719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xmlns="" id="{0B160ABB-967E-6033-AC07-3542758956E0}"/>
              </a:ext>
            </a:extLst>
          </p:cNvPr>
          <p:cNvCxnSpPr>
            <a:cxnSpLocks/>
          </p:cNvCxnSpPr>
          <p:nvPr/>
        </p:nvCxnSpPr>
        <p:spPr bwMode="auto">
          <a:xfrm>
            <a:off x="9297586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xmlns="" id="{1154FD19-D9ED-6E79-532C-BFA1756F98E0}"/>
              </a:ext>
            </a:extLst>
          </p:cNvPr>
          <p:cNvCxnSpPr>
            <a:cxnSpLocks/>
          </p:cNvCxnSpPr>
          <p:nvPr/>
        </p:nvCxnSpPr>
        <p:spPr bwMode="auto">
          <a:xfrm>
            <a:off x="9912453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xmlns="" id="{6AB9350C-5309-562D-F2B5-4FEC6722D3D8}"/>
              </a:ext>
            </a:extLst>
          </p:cNvPr>
          <p:cNvCxnSpPr>
            <a:cxnSpLocks/>
          </p:cNvCxnSpPr>
          <p:nvPr/>
        </p:nvCxnSpPr>
        <p:spPr bwMode="auto">
          <a:xfrm>
            <a:off x="10527320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xmlns="" id="{1DEA9A7C-11B7-56BD-F2DC-A8F08B84ACB5}"/>
              </a:ext>
            </a:extLst>
          </p:cNvPr>
          <p:cNvCxnSpPr>
            <a:cxnSpLocks/>
          </p:cNvCxnSpPr>
          <p:nvPr/>
        </p:nvCxnSpPr>
        <p:spPr bwMode="auto">
          <a:xfrm>
            <a:off x="11142187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xmlns="" id="{C0299142-1F17-9AD8-D9B4-66C593CC4E78}"/>
              </a:ext>
            </a:extLst>
          </p:cNvPr>
          <p:cNvCxnSpPr>
            <a:cxnSpLocks/>
          </p:cNvCxnSpPr>
          <p:nvPr/>
        </p:nvCxnSpPr>
        <p:spPr bwMode="auto">
          <a:xfrm>
            <a:off x="11757052" y="480281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xmlns="" id="{6226C451-706D-E22D-3F0D-30CFEDBDAB43}"/>
              </a:ext>
            </a:extLst>
          </p:cNvPr>
          <p:cNvSpPr txBox="1"/>
          <p:nvPr/>
        </p:nvSpPr>
        <p:spPr bwMode="auto">
          <a:xfrm>
            <a:off x="6838118" y="5051393"/>
            <a:ext cx="4918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xmlns="" id="{B09E488F-2DCD-BFEC-2A67-6C5CC03629F9}"/>
              </a:ext>
            </a:extLst>
          </p:cNvPr>
          <p:cNvSpPr txBox="1"/>
          <p:nvPr/>
        </p:nvSpPr>
        <p:spPr bwMode="auto">
          <a:xfrm>
            <a:off x="6330545" y="2105012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xmlns="" id="{74E67925-4008-8FE3-C7C0-BF8ACB6CA354}"/>
              </a:ext>
            </a:extLst>
          </p:cNvPr>
          <p:cNvSpPr txBox="1"/>
          <p:nvPr/>
        </p:nvSpPr>
        <p:spPr bwMode="auto">
          <a:xfrm>
            <a:off x="6330545" y="2605864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xmlns="" id="{05C92A60-9954-7F3A-AB8B-CB4360A700AB}"/>
              </a:ext>
            </a:extLst>
          </p:cNvPr>
          <p:cNvSpPr txBox="1"/>
          <p:nvPr/>
        </p:nvSpPr>
        <p:spPr bwMode="auto">
          <a:xfrm>
            <a:off x="6330545" y="3106716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xmlns="" id="{CAB97469-0C4F-D3B9-F3DF-A11DD41E936A}"/>
              </a:ext>
            </a:extLst>
          </p:cNvPr>
          <p:cNvSpPr txBox="1"/>
          <p:nvPr/>
        </p:nvSpPr>
        <p:spPr bwMode="auto">
          <a:xfrm>
            <a:off x="6330545" y="3607568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xmlns="" id="{B4440F6C-906B-F80D-8A07-1CADA2103700}"/>
              </a:ext>
            </a:extLst>
          </p:cNvPr>
          <p:cNvSpPr txBox="1"/>
          <p:nvPr/>
        </p:nvSpPr>
        <p:spPr bwMode="auto">
          <a:xfrm>
            <a:off x="6330545" y="410842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xmlns="" id="{9707EBD3-B943-FD96-1404-401B83762D07}"/>
              </a:ext>
            </a:extLst>
          </p:cNvPr>
          <p:cNvSpPr txBox="1"/>
          <p:nvPr/>
        </p:nvSpPr>
        <p:spPr bwMode="auto">
          <a:xfrm>
            <a:off x="6330545" y="4609275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xmlns="" id="{1228A453-BB98-1175-9FC2-BF6EB5CCA7F2}"/>
              </a:ext>
            </a:extLst>
          </p:cNvPr>
          <p:cNvSpPr txBox="1"/>
          <p:nvPr/>
        </p:nvSpPr>
        <p:spPr bwMode="auto">
          <a:xfrm>
            <a:off x="7004644" y="4405844"/>
            <a:ext cx="150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Censored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37BDE6B7-647E-97C2-4947-DE8040800B91}"/>
              </a:ext>
            </a:extLst>
          </p:cNvPr>
          <p:cNvSpPr txBox="1"/>
          <p:nvPr/>
        </p:nvSpPr>
        <p:spPr bwMode="auto">
          <a:xfrm>
            <a:off x="11509920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xmlns="" id="{58E81994-AA28-9BEF-A63C-93BD38C118DC}"/>
              </a:ext>
            </a:extLst>
          </p:cNvPr>
          <p:cNvSpPr txBox="1"/>
          <p:nvPr/>
        </p:nvSpPr>
        <p:spPr bwMode="auto">
          <a:xfrm>
            <a:off x="6584051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xmlns="" id="{8832AFB6-9960-E371-8020-95732951CB10}"/>
              </a:ext>
            </a:extLst>
          </p:cNvPr>
          <p:cNvSpPr txBox="1"/>
          <p:nvPr/>
        </p:nvSpPr>
        <p:spPr bwMode="auto">
          <a:xfrm>
            <a:off x="7199785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xmlns="" id="{7106AE62-FB7C-2677-DD47-1AE62575978C}"/>
              </a:ext>
            </a:extLst>
          </p:cNvPr>
          <p:cNvSpPr txBox="1"/>
          <p:nvPr/>
        </p:nvSpPr>
        <p:spPr bwMode="auto">
          <a:xfrm>
            <a:off x="7815519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xmlns="" id="{306DF4F2-B446-D914-0D91-F18ADABFA974}"/>
              </a:ext>
            </a:extLst>
          </p:cNvPr>
          <p:cNvSpPr txBox="1"/>
          <p:nvPr/>
        </p:nvSpPr>
        <p:spPr bwMode="auto">
          <a:xfrm>
            <a:off x="8431253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xmlns="" id="{D59B4CEF-CC6D-D8BA-5E57-5A2A177DD631}"/>
              </a:ext>
            </a:extLst>
          </p:cNvPr>
          <p:cNvSpPr txBox="1"/>
          <p:nvPr/>
        </p:nvSpPr>
        <p:spPr bwMode="auto">
          <a:xfrm>
            <a:off x="9046987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xmlns="" id="{507F8CB9-4BCE-82EF-06B5-F1A7FF1AB549}"/>
              </a:ext>
            </a:extLst>
          </p:cNvPr>
          <p:cNvSpPr txBox="1"/>
          <p:nvPr/>
        </p:nvSpPr>
        <p:spPr bwMode="auto">
          <a:xfrm>
            <a:off x="9662721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47F70F83-0710-D43A-CDBB-C9ED25DB68B1}"/>
              </a:ext>
            </a:extLst>
          </p:cNvPr>
          <p:cNvSpPr txBox="1"/>
          <p:nvPr/>
        </p:nvSpPr>
        <p:spPr bwMode="auto">
          <a:xfrm>
            <a:off x="10278455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xmlns="" id="{0F3ABAEE-853D-7DCD-3A42-5E137EB10B8F}"/>
              </a:ext>
            </a:extLst>
          </p:cNvPr>
          <p:cNvSpPr txBox="1"/>
          <p:nvPr/>
        </p:nvSpPr>
        <p:spPr bwMode="auto">
          <a:xfrm>
            <a:off x="10894189" y="4801810"/>
            <a:ext cx="503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6D7F3096-DBD0-22BA-36BC-65EC3025C59A}"/>
              </a:ext>
            </a:extLst>
          </p:cNvPr>
          <p:cNvSpPr txBox="1"/>
          <p:nvPr/>
        </p:nvSpPr>
        <p:spPr bwMode="auto">
          <a:xfrm>
            <a:off x="6604651" y="5310868"/>
            <a:ext cx="262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at Risk, 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xmlns="" id="{5894586C-5772-1EAA-954B-5585ADEBF769}"/>
              </a:ext>
            </a:extLst>
          </p:cNvPr>
          <p:cNvSpPr txBox="1"/>
          <p:nvPr/>
        </p:nvSpPr>
        <p:spPr bwMode="auto">
          <a:xfrm>
            <a:off x="7126318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xmlns="" id="{F456524B-09C3-84D0-719E-5BFAE594D066}"/>
              </a:ext>
            </a:extLst>
          </p:cNvPr>
          <p:cNvSpPr txBox="1"/>
          <p:nvPr/>
        </p:nvSpPr>
        <p:spPr bwMode="auto">
          <a:xfrm>
            <a:off x="7609755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xmlns="" id="{53F70F81-4BC0-E071-AB9C-87CE98D139F6}"/>
              </a:ext>
            </a:extLst>
          </p:cNvPr>
          <p:cNvSpPr txBox="1"/>
          <p:nvPr/>
        </p:nvSpPr>
        <p:spPr bwMode="auto">
          <a:xfrm>
            <a:off x="8093192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xmlns="" id="{6EDD0ECD-8087-B6C5-9873-E71D6C388F16}"/>
              </a:ext>
            </a:extLst>
          </p:cNvPr>
          <p:cNvSpPr txBox="1"/>
          <p:nvPr/>
        </p:nvSpPr>
        <p:spPr bwMode="auto">
          <a:xfrm>
            <a:off x="8576629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xmlns="" id="{D934FCD9-632D-1C3F-2548-194817E81123}"/>
              </a:ext>
            </a:extLst>
          </p:cNvPr>
          <p:cNvSpPr txBox="1"/>
          <p:nvPr/>
        </p:nvSpPr>
        <p:spPr bwMode="auto">
          <a:xfrm>
            <a:off x="9060066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xmlns="" id="{B1E5932E-1B65-FC5D-8D45-0F0551E9FB14}"/>
              </a:ext>
            </a:extLst>
          </p:cNvPr>
          <p:cNvSpPr txBox="1"/>
          <p:nvPr/>
        </p:nvSpPr>
        <p:spPr bwMode="auto">
          <a:xfrm>
            <a:off x="9543503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xmlns="" id="{F7D008F4-ACD8-C0DD-F07E-046F30A2479C}"/>
              </a:ext>
            </a:extLst>
          </p:cNvPr>
          <p:cNvSpPr txBox="1"/>
          <p:nvPr/>
        </p:nvSpPr>
        <p:spPr bwMode="auto">
          <a:xfrm>
            <a:off x="10026940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xmlns="" id="{F7F45D1E-82C8-17E4-0C21-3BCA090FDF1B}"/>
              </a:ext>
            </a:extLst>
          </p:cNvPr>
          <p:cNvSpPr txBox="1"/>
          <p:nvPr/>
        </p:nvSpPr>
        <p:spPr bwMode="auto">
          <a:xfrm>
            <a:off x="10510377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xmlns="" id="{DE37E429-97CA-F386-0791-AE547B822AD2}"/>
              </a:ext>
            </a:extLst>
          </p:cNvPr>
          <p:cNvSpPr txBox="1"/>
          <p:nvPr/>
        </p:nvSpPr>
        <p:spPr bwMode="auto">
          <a:xfrm>
            <a:off x="10993814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xmlns="" id="{BB9D114D-E64E-D052-9579-00EE5DB560AF}"/>
              </a:ext>
            </a:extLst>
          </p:cNvPr>
          <p:cNvSpPr txBox="1"/>
          <p:nvPr/>
        </p:nvSpPr>
        <p:spPr bwMode="auto">
          <a:xfrm>
            <a:off x="11477247" y="5526311"/>
            <a:ext cx="428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xmlns="" id="{835A8A87-8101-55E0-930C-8DA8293FE2D0}"/>
              </a:ext>
            </a:extLst>
          </p:cNvPr>
          <p:cNvSpPr/>
          <p:nvPr/>
        </p:nvSpPr>
        <p:spPr bwMode="auto">
          <a:xfrm>
            <a:off x="1211869" y="456312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xmlns="" id="{F6E21628-0CC4-7F9F-77FF-AB78EE6CC37A}"/>
              </a:ext>
            </a:extLst>
          </p:cNvPr>
          <p:cNvSpPr/>
          <p:nvPr/>
        </p:nvSpPr>
        <p:spPr bwMode="auto">
          <a:xfrm>
            <a:off x="6950420" y="456764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xmlns="" id="{649B25AF-4173-2634-D6F6-1ED17CA7C838}"/>
              </a:ext>
            </a:extLst>
          </p:cNvPr>
          <p:cNvSpPr/>
          <p:nvPr/>
        </p:nvSpPr>
        <p:spPr bwMode="auto">
          <a:xfrm>
            <a:off x="1110916" y="2286000"/>
            <a:ext cx="4519863" cy="2370221"/>
          </a:xfrm>
          <a:custGeom>
            <a:avLst/>
            <a:gdLst>
              <a:gd name="connsiteX0" fmla="*/ 4519863 w 4519863"/>
              <a:gd name="connsiteY0" fmla="*/ 2370221 h 2370221"/>
              <a:gd name="connsiteX1" fmla="*/ 4255168 w 4519863"/>
              <a:gd name="connsiteY1" fmla="*/ 2370221 h 2370221"/>
              <a:gd name="connsiteX2" fmla="*/ 4255168 w 4519863"/>
              <a:gd name="connsiteY2" fmla="*/ 2237874 h 2370221"/>
              <a:gd name="connsiteX3" fmla="*/ 3697705 w 4519863"/>
              <a:gd name="connsiteY3" fmla="*/ 2237874 h 2370221"/>
              <a:gd name="connsiteX4" fmla="*/ 3697705 w 4519863"/>
              <a:gd name="connsiteY4" fmla="*/ 2105526 h 2370221"/>
              <a:gd name="connsiteX5" fmla="*/ 3521242 w 4519863"/>
              <a:gd name="connsiteY5" fmla="*/ 2105526 h 2370221"/>
              <a:gd name="connsiteX6" fmla="*/ 3521242 w 4519863"/>
              <a:gd name="connsiteY6" fmla="*/ 1997242 h 2370221"/>
              <a:gd name="connsiteX7" fmla="*/ 3072063 w 4519863"/>
              <a:gd name="connsiteY7" fmla="*/ 1997242 h 2370221"/>
              <a:gd name="connsiteX8" fmla="*/ 3072063 w 4519863"/>
              <a:gd name="connsiteY8" fmla="*/ 1913021 h 2370221"/>
              <a:gd name="connsiteX9" fmla="*/ 2823410 w 4519863"/>
              <a:gd name="connsiteY9" fmla="*/ 1913021 h 2370221"/>
              <a:gd name="connsiteX10" fmla="*/ 2823410 w 4519863"/>
              <a:gd name="connsiteY10" fmla="*/ 1828800 h 2370221"/>
              <a:gd name="connsiteX11" fmla="*/ 2494547 w 4519863"/>
              <a:gd name="connsiteY11" fmla="*/ 1828800 h 2370221"/>
              <a:gd name="connsiteX12" fmla="*/ 2494547 w 4519863"/>
              <a:gd name="connsiteY12" fmla="*/ 1744579 h 2370221"/>
              <a:gd name="connsiteX13" fmla="*/ 2494547 w 4519863"/>
              <a:gd name="connsiteY13" fmla="*/ 1744579 h 2370221"/>
              <a:gd name="connsiteX14" fmla="*/ 2494547 w 4519863"/>
              <a:gd name="connsiteY14" fmla="*/ 1744579 h 2370221"/>
              <a:gd name="connsiteX15" fmla="*/ 2494547 w 4519863"/>
              <a:gd name="connsiteY15" fmla="*/ 1744579 h 2370221"/>
              <a:gd name="connsiteX16" fmla="*/ 2494547 w 4519863"/>
              <a:gd name="connsiteY16" fmla="*/ 1744579 h 2370221"/>
              <a:gd name="connsiteX17" fmla="*/ 2474495 w 4519863"/>
              <a:gd name="connsiteY17" fmla="*/ 1744579 h 2370221"/>
              <a:gd name="connsiteX18" fmla="*/ 2474495 w 4519863"/>
              <a:gd name="connsiteY18" fmla="*/ 1672389 h 2370221"/>
              <a:gd name="connsiteX19" fmla="*/ 2213810 w 4519863"/>
              <a:gd name="connsiteY19" fmla="*/ 1672389 h 2370221"/>
              <a:gd name="connsiteX20" fmla="*/ 2213810 w 4519863"/>
              <a:gd name="connsiteY20" fmla="*/ 1624263 h 2370221"/>
              <a:gd name="connsiteX21" fmla="*/ 1957137 w 4519863"/>
              <a:gd name="connsiteY21" fmla="*/ 1624263 h 2370221"/>
              <a:gd name="connsiteX22" fmla="*/ 1957137 w 4519863"/>
              <a:gd name="connsiteY22" fmla="*/ 1572126 h 2370221"/>
              <a:gd name="connsiteX23" fmla="*/ 1808747 w 4519863"/>
              <a:gd name="connsiteY23" fmla="*/ 1572126 h 2370221"/>
              <a:gd name="connsiteX24" fmla="*/ 1808747 w 4519863"/>
              <a:gd name="connsiteY24" fmla="*/ 1528011 h 2370221"/>
              <a:gd name="connsiteX25" fmla="*/ 1704473 w 4519863"/>
              <a:gd name="connsiteY25" fmla="*/ 1528011 h 2370221"/>
              <a:gd name="connsiteX26" fmla="*/ 1704473 w 4519863"/>
              <a:gd name="connsiteY26" fmla="*/ 1487905 h 2370221"/>
              <a:gd name="connsiteX27" fmla="*/ 1487905 w 4519863"/>
              <a:gd name="connsiteY27" fmla="*/ 1487905 h 2370221"/>
              <a:gd name="connsiteX28" fmla="*/ 1487905 w 4519863"/>
              <a:gd name="connsiteY28" fmla="*/ 1431758 h 2370221"/>
              <a:gd name="connsiteX29" fmla="*/ 1395663 w 4519863"/>
              <a:gd name="connsiteY29" fmla="*/ 1431758 h 2370221"/>
              <a:gd name="connsiteX30" fmla="*/ 1395663 w 4519863"/>
              <a:gd name="connsiteY30" fmla="*/ 1395663 h 2370221"/>
              <a:gd name="connsiteX31" fmla="*/ 1279358 w 4519863"/>
              <a:gd name="connsiteY31" fmla="*/ 1395663 h 2370221"/>
              <a:gd name="connsiteX32" fmla="*/ 1279358 w 4519863"/>
              <a:gd name="connsiteY32" fmla="*/ 1327484 h 2370221"/>
              <a:gd name="connsiteX33" fmla="*/ 1171073 w 4519863"/>
              <a:gd name="connsiteY33" fmla="*/ 1327484 h 2370221"/>
              <a:gd name="connsiteX34" fmla="*/ 1171073 w 4519863"/>
              <a:gd name="connsiteY34" fmla="*/ 1287379 h 2370221"/>
              <a:gd name="connsiteX35" fmla="*/ 1171073 w 4519863"/>
              <a:gd name="connsiteY35" fmla="*/ 1287379 h 2370221"/>
              <a:gd name="connsiteX36" fmla="*/ 1171073 w 4519863"/>
              <a:gd name="connsiteY36" fmla="*/ 1287379 h 2370221"/>
              <a:gd name="connsiteX37" fmla="*/ 1143000 w 4519863"/>
              <a:gd name="connsiteY37" fmla="*/ 1287379 h 2370221"/>
              <a:gd name="connsiteX38" fmla="*/ 1143000 w 4519863"/>
              <a:gd name="connsiteY38" fmla="*/ 1211179 h 2370221"/>
              <a:gd name="connsiteX39" fmla="*/ 1143000 w 4519863"/>
              <a:gd name="connsiteY39" fmla="*/ 1211179 h 2370221"/>
              <a:gd name="connsiteX40" fmla="*/ 1110916 w 4519863"/>
              <a:gd name="connsiteY40" fmla="*/ 1211179 h 2370221"/>
              <a:gd name="connsiteX41" fmla="*/ 1110916 w 4519863"/>
              <a:gd name="connsiteY41" fmla="*/ 1086853 h 2370221"/>
              <a:gd name="connsiteX42" fmla="*/ 930442 w 4519863"/>
              <a:gd name="connsiteY42" fmla="*/ 1086853 h 2370221"/>
              <a:gd name="connsiteX43" fmla="*/ 930442 w 4519863"/>
              <a:gd name="connsiteY43" fmla="*/ 1050758 h 2370221"/>
              <a:gd name="connsiteX44" fmla="*/ 910389 w 4519863"/>
              <a:gd name="connsiteY44" fmla="*/ 1050758 h 2370221"/>
              <a:gd name="connsiteX45" fmla="*/ 910389 w 4519863"/>
              <a:gd name="connsiteY45" fmla="*/ 974558 h 2370221"/>
              <a:gd name="connsiteX46" fmla="*/ 830179 w 4519863"/>
              <a:gd name="connsiteY46" fmla="*/ 974558 h 2370221"/>
              <a:gd name="connsiteX47" fmla="*/ 830179 w 4519863"/>
              <a:gd name="connsiteY47" fmla="*/ 946484 h 2370221"/>
              <a:gd name="connsiteX48" fmla="*/ 790073 w 4519863"/>
              <a:gd name="connsiteY48" fmla="*/ 946484 h 2370221"/>
              <a:gd name="connsiteX49" fmla="*/ 790073 w 4519863"/>
              <a:gd name="connsiteY49" fmla="*/ 906379 h 2370221"/>
              <a:gd name="connsiteX50" fmla="*/ 717884 w 4519863"/>
              <a:gd name="connsiteY50" fmla="*/ 906379 h 2370221"/>
              <a:gd name="connsiteX51" fmla="*/ 717884 w 4519863"/>
              <a:gd name="connsiteY51" fmla="*/ 798095 h 2370221"/>
              <a:gd name="connsiteX52" fmla="*/ 637673 w 4519863"/>
              <a:gd name="connsiteY52" fmla="*/ 798095 h 2370221"/>
              <a:gd name="connsiteX53" fmla="*/ 637673 w 4519863"/>
              <a:gd name="connsiteY53" fmla="*/ 762000 h 2370221"/>
              <a:gd name="connsiteX54" fmla="*/ 637673 w 4519863"/>
              <a:gd name="connsiteY54" fmla="*/ 762000 h 2370221"/>
              <a:gd name="connsiteX55" fmla="*/ 609600 w 4519863"/>
              <a:gd name="connsiteY55" fmla="*/ 762000 h 2370221"/>
              <a:gd name="connsiteX56" fmla="*/ 609600 w 4519863"/>
              <a:gd name="connsiteY56" fmla="*/ 685800 h 2370221"/>
              <a:gd name="connsiteX57" fmla="*/ 609600 w 4519863"/>
              <a:gd name="connsiteY57" fmla="*/ 685800 h 2370221"/>
              <a:gd name="connsiteX58" fmla="*/ 609600 w 4519863"/>
              <a:gd name="connsiteY58" fmla="*/ 685800 h 2370221"/>
              <a:gd name="connsiteX59" fmla="*/ 581526 w 4519863"/>
              <a:gd name="connsiteY59" fmla="*/ 685800 h 2370221"/>
              <a:gd name="connsiteX60" fmla="*/ 581526 w 4519863"/>
              <a:gd name="connsiteY60" fmla="*/ 617621 h 2370221"/>
              <a:gd name="connsiteX61" fmla="*/ 581526 w 4519863"/>
              <a:gd name="connsiteY61" fmla="*/ 617621 h 2370221"/>
              <a:gd name="connsiteX62" fmla="*/ 545431 w 4519863"/>
              <a:gd name="connsiteY62" fmla="*/ 617621 h 2370221"/>
              <a:gd name="connsiteX63" fmla="*/ 545431 w 4519863"/>
              <a:gd name="connsiteY63" fmla="*/ 497305 h 2370221"/>
              <a:gd name="connsiteX64" fmla="*/ 429126 w 4519863"/>
              <a:gd name="connsiteY64" fmla="*/ 497305 h 2370221"/>
              <a:gd name="connsiteX65" fmla="*/ 429126 w 4519863"/>
              <a:gd name="connsiteY65" fmla="*/ 453189 h 2370221"/>
              <a:gd name="connsiteX66" fmla="*/ 372979 w 4519863"/>
              <a:gd name="connsiteY66" fmla="*/ 453189 h 2370221"/>
              <a:gd name="connsiteX67" fmla="*/ 372979 w 4519863"/>
              <a:gd name="connsiteY67" fmla="*/ 397042 h 2370221"/>
              <a:gd name="connsiteX68" fmla="*/ 372979 w 4519863"/>
              <a:gd name="connsiteY68" fmla="*/ 397042 h 2370221"/>
              <a:gd name="connsiteX69" fmla="*/ 372979 w 4519863"/>
              <a:gd name="connsiteY69" fmla="*/ 397042 h 2370221"/>
              <a:gd name="connsiteX70" fmla="*/ 372979 w 4519863"/>
              <a:gd name="connsiteY70" fmla="*/ 397042 h 2370221"/>
              <a:gd name="connsiteX71" fmla="*/ 372979 w 4519863"/>
              <a:gd name="connsiteY71" fmla="*/ 397042 h 2370221"/>
              <a:gd name="connsiteX72" fmla="*/ 344905 w 4519863"/>
              <a:gd name="connsiteY72" fmla="*/ 397042 h 2370221"/>
              <a:gd name="connsiteX73" fmla="*/ 344905 w 4519863"/>
              <a:gd name="connsiteY73" fmla="*/ 308811 h 2370221"/>
              <a:gd name="connsiteX74" fmla="*/ 296779 w 4519863"/>
              <a:gd name="connsiteY74" fmla="*/ 308811 h 2370221"/>
              <a:gd name="connsiteX75" fmla="*/ 296779 w 4519863"/>
              <a:gd name="connsiteY75" fmla="*/ 248653 h 2370221"/>
              <a:gd name="connsiteX76" fmla="*/ 272716 w 4519863"/>
              <a:gd name="connsiteY76" fmla="*/ 248653 h 2370221"/>
              <a:gd name="connsiteX77" fmla="*/ 272716 w 4519863"/>
              <a:gd name="connsiteY77" fmla="*/ 200526 h 2370221"/>
              <a:gd name="connsiteX78" fmla="*/ 252663 w 4519863"/>
              <a:gd name="connsiteY78" fmla="*/ 200526 h 2370221"/>
              <a:gd name="connsiteX79" fmla="*/ 252663 w 4519863"/>
              <a:gd name="connsiteY79" fmla="*/ 200526 h 2370221"/>
              <a:gd name="connsiteX80" fmla="*/ 252663 w 4519863"/>
              <a:gd name="connsiteY80" fmla="*/ 168442 h 2370221"/>
              <a:gd name="connsiteX81" fmla="*/ 172452 w 4519863"/>
              <a:gd name="connsiteY81" fmla="*/ 168442 h 2370221"/>
              <a:gd name="connsiteX82" fmla="*/ 172452 w 4519863"/>
              <a:gd name="connsiteY82" fmla="*/ 120316 h 2370221"/>
              <a:gd name="connsiteX83" fmla="*/ 172452 w 4519863"/>
              <a:gd name="connsiteY83" fmla="*/ 120316 h 2370221"/>
              <a:gd name="connsiteX84" fmla="*/ 136358 w 4519863"/>
              <a:gd name="connsiteY84" fmla="*/ 120316 h 2370221"/>
              <a:gd name="connsiteX85" fmla="*/ 136358 w 4519863"/>
              <a:gd name="connsiteY85" fmla="*/ 52137 h 2370221"/>
              <a:gd name="connsiteX86" fmla="*/ 64168 w 4519863"/>
              <a:gd name="connsiteY86" fmla="*/ 52137 h 2370221"/>
              <a:gd name="connsiteX87" fmla="*/ 64168 w 4519863"/>
              <a:gd name="connsiteY87" fmla="*/ 24063 h 2370221"/>
              <a:gd name="connsiteX88" fmla="*/ 0 w 4519863"/>
              <a:gd name="connsiteY88" fmla="*/ 24063 h 2370221"/>
              <a:gd name="connsiteX89" fmla="*/ 0 w 4519863"/>
              <a:gd name="connsiteY89" fmla="*/ 0 h 237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519863" h="2370221">
                <a:moveTo>
                  <a:pt x="4519863" y="2370221"/>
                </a:moveTo>
                <a:lnTo>
                  <a:pt x="4255168" y="2370221"/>
                </a:lnTo>
                <a:lnTo>
                  <a:pt x="4255168" y="2237874"/>
                </a:lnTo>
                <a:lnTo>
                  <a:pt x="3697705" y="2237874"/>
                </a:lnTo>
                <a:lnTo>
                  <a:pt x="3697705" y="2105526"/>
                </a:lnTo>
                <a:lnTo>
                  <a:pt x="3521242" y="2105526"/>
                </a:lnTo>
                <a:lnTo>
                  <a:pt x="3521242" y="1997242"/>
                </a:lnTo>
                <a:lnTo>
                  <a:pt x="3072063" y="1997242"/>
                </a:lnTo>
                <a:lnTo>
                  <a:pt x="3072063" y="1913021"/>
                </a:lnTo>
                <a:lnTo>
                  <a:pt x="2823410" y="1913021"/>
                </a:lnTo>
                <a:lnTo>
                  <a:pt x="2823410" y="1828800"/>
                </a:lnTo>
                <a:lnTo>
                  <a:pt x="2494547" y="1828800"/>
                </a:lnTo>
                <a:lnTo>
                  <a:pt x="2494547" y="1744579"/>
                </a:lnTo>
                <a:lnTo>
                  <a:pt x="2494547" y="1744579"/>
                </a:lnTo>
                <a:lnTo>
                  <a:pt x="2494547" y="1744579"/>
                </a:lnTo>
                <a:lnTo>
                  <a:pt x="2494547" y="1744579"/>
                </a:lnTo>
                <a:lnTo>
                  <a:pt x="2494547" y="1744579"/>
                </a:lnTo>
                <a:lnTo>
                  <a:pt x="2474495" y="1744579"/>
                </a:lnTo>
                <a:lnTo>
                  <a:pt x="2474495" y="1672389"/>
                </a:lnTo>
                <a:lnTo>
                  <a:pt x="2213810" y="1672389"/>
                </a:lnTo>
                <a:lnTo>
                  <a:pt x="2213810" y="1624263"/>
                </a:lnTo>
                <a:lnTo>
                  <a:pt x="1957137" y="1624263"/>
                </a:lnTo>
                <a:lnTo>
                  <a:pt x="1957137" y="1572126"/>
                </a:lnTo>
                <a:lnTo>
                  <a:pt x="1808747" y="1572126"/>
                </a:lnTo>
                <a:lnTo>
                  <a:pt x="1808747" y="1528011"/>
                </a:lnTo>
                <a:lnTo>
                  <a:pt x="1704473" y="1528011"/>
                </a:lnTo>
                <a:lnTo>
                  <a:pt x="1704473" y="1487905"/>
                </a:lnTo>
                <a:lnTo>
                  <a:pt x="1487905" y="1487905"/>
                </a:lnTo>
                <a:lnTo>
                  <a:pt x="1487905" y="1431758"/>
                </a:lnTo>
                <a:lnTo>
                  <a:pt x="1395663" y="1431758"/>
                </a:lnTo>
                <a:lnTo>
                  <a:pt x="1395663" y="1395663"/>
                </a:lnTo>
                <a:lnTo>
                  <a:pt x="1279358" y="1395663"/>
                </a:lnTo>
                <a:lnTo>
                  <a:pt x="1279358" y="1327484"/>
                </a:lnTo>
                <a:lnTo>
                  <a:pt x="1171073" y="1327484"/>
                </a:lnTo>
                <a:lnTo>
                  <a:pt x="1171073" y="1287379"/>
                </a:lnTo>
                <a:lnTo>
                  <a:pt x="1171073" y="1287379"/>
                </a:lnTo>
                <a:lnTo>
                  <a:pt x="1171073" y="1287379"/>
                </a:lnTo>
                <a:lnTo>
                  <a:pt x="1143000" y="1287379"/>
                </a:lnTo>
                <a:lnTo>
                  <a:pt x="1143000" y="1211179"/>
                </a:lnTo>
                <a:lnTo>
                  <a:pt x="1143000" y="1211179"/>
                </a:lnTo>
                <a:lnTo>
                  <a:pt x="1110916" y="1211179"/>
                </a:lnTo>
                <a:lnTo>
                  <a:pt x="1110916" y="1086853"/>
                </a:lnTo>
                <a:lnTo>
                  <a:pt x="930442" y="1086853"/>
                </a:lnTo>
                <a:lnTo>
                  <a:pt x="930442" y="1050758"/>
                </a:lnTo>
                <a:lnTo>
                  <a:pt x="910389" y="1050758"/>
                </a:lnTo>
                <a:lnTo>
                  <a:pt x="910389" y="974558"/>
                </a:lnTo>
                <a:lnTo>
                  <a:pt x="830179" y="974558"/>
                </a:lnTo>
                <a:lnTo>
                  <a:pt x="830179" y="946484"/>
                </a:lnTo>
                <a:lnTo>
                  <a:pt x="790073" y="946484"/>
                </a:lnTo>
                <a:lnTo>
                  <a:pt x="790073" y="906379"/>
                </a:lnTo>
                <a:lnTo>
                  <a:pt x="717884" y="906379"/>
                </a:lnTo>
                <a:lnTo>
                  <a:pt x="717884" y="798095"/>
                </a:lnTo>
                <a:lnTo>
                  <a:pt x="637673" y="798095"/>
                </a:lnTo>
                <a:lnTo>
                  <a:pt x="637673" y="762000"/>
                </a:lnTo>
                <a:lnTo>
                  <a:pt x="637673" y="762000"/>
                </a:lnTo>
                <a:lnTo>
                  <a:pt x="609600" y="762000"/>
                </a:lnTo>
                <a:lnTo>
                  <a:pt x="609600" y="685800"/>
                </a:lnTo>
                <a:lnTo>
                  <a:pt x="609600" y="685800"/>
                </a:lnTo>
                <a:lnTo>
                  <a:pt x="609600" y="685800"/>
                </a:lnTo>
                <a:lnTo>
                  <a:pt x="581526" y="685800"/>
                </a:lnTo>
                <a:lnTo>
                  <a:pt x="581526" y="617621"/>
                </a:lnTo>
                <a:lnTo>
                  <a:pt x="581526" y="617621"/>
                </a:lnTo>
                <a:lnTo>
                  <a:pt x="545431" y="617621"/>
                </a:lnTo>
                <a:lnTo>
                  <a:pt x="545431" y="497305"/>
                </a:lnTo>
                <a:lnTo>
                  <a:pt x="429126" y="497305"/>
                </a:lnTo>
                <a:lnTo>
                  <a:pt x="429126" y="453189"/>
                </a:lnTo>
                <a:lnTo>
                  <a:pt x="372979" y="453189"/>
                </a:lnTo>
                <a:lnTo>
                  <a:pt x="372979" y="397042"/>
                </a:lnTo>
                <a:lnTo>
                  <a:pt x="372979" y="397042"/>
                </a:lnTo>
                <a:lnTo>
                  <a:pt x="372979" y="397042"/>
                </a:lnTo>
                <a:lnTo>
                  <a:pt x="372979" y="397042"/>
                </a:lnTo>
                <a:lnTo>
                  <a:pt x="372979" y="397042"/>
                </a:lnTo>
                <a:lnTo>
                  <a:pt x="344905" y="397042"/>
                </a:lnTo>
                <a:lnTo>
                  <a:pt x="344905" y="308811"/>
                </a:lnTo>
                <a:lnTo>
                  <a:pt x="296779" y="308811"/>
                </a:lnTo>
                <a:lnTo>
                  <a:pt x="296779" y="248653"/>
                </a:lnTo>
                <a:lnTo>
                  <a:pt x="272716" y="248653"/>
                </a:lnTo>
                <a:lnTo>
                  <a:pt x="272716" y="200526"/>
                </a:lnTo>
                <a:lnTo>
                  <a:pt x="252663" y="200526"/>
                </a:lnTo>
                <a:lnTo>
                  <a:pt x="252663" y="200526"/>
                </a:lnTo>
                <a:lnTo>
                  <a:pt x="252663" y="168442"/>
                </a:lnTo>
                <a:lnTo>
                  <a:pt x="172452" y="168442"/>
                </a:lnTo>
                <a:lnTo>
                  <a:pt x="172452" y="120316"/>
                </a:lnTo>
                <a:lnTo>
                  <a:pt x="172452" y="120316"/>
                </a:lnTo>
                <a:lnTo>
                  <a:pt x="136358" y="120316"/>
                </a:lnTo>
                <a:lnTo>
                  <a:pt x="136358" y="52137"/>
                </a:lnTo>
                <a:lnTo>
                  <a:pt x="64168" y="52137"/>
                </a:lnTo>
                <a:lnTo>
                  <a:pt x="64168" y="24063"/>
                </a:lnTo>
                <a:lnTo>
                  <a:pt x="0" y="24063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xmlns="" id="{7FB5689D-8DA7-8299-DE9A-E7CE7626A603}"/>
              </a:ext>
            </a:extLst>
          </p:cNvPr>
          <p:cNvSpPr/>
          <p:nvPr/>
        </p:nvSpPr>
        <p:spPr bwMode="auto">
          <a:xfrm>
            <a:off x="1063768" y="2244663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xmlns="" id="{465E7471-4463-F976-F5D6-2663CC8257FA}"/>
              </a:ext>
            </a:extLst>
          </p:cNvPr>
          <p:cNvSpPr/>
          <p:nvPr/>
        </p:nvSpPr>
        <p:spPr bwMode="auto">
          <a:xfrm>
            <a:off x="1214774" y="2346392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xmlns="" id="{12D9E26D-F4E5-DA55-51E8-2171AADB8364}"/>
              </a:ext>
            </a:extLst>
          </p:cNvPr>
          <p:cNvSpPr/>
          <p:nvPr/>
        </p:nvSpPr>
        <p:spPr bwMode="auto">
          <a:xfrm>
            <a:off x="1255666" y="2387729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xmlns="" id="{A8CEEAD8-D884-6BEE-BFBD-5BCE6F398F94}"/>
              </a:ext>
            </a:extLst>
          </p:cNvPr>
          <p:cNvSpPr/>
          <p:nvPr/>
        </p:nvSpPr>
        <p:spPr bwMode="auto">
          <a:xfrm>
            <a:off x="1288853" y="2422354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xmlns="" id="{F41DFA1C-D140-4C52-4BD1-BD49089A6470}"/>
              </a:ext>
            </a:extLst>
          </p:cNvPr>
          <p:cNvSpPr/>
          <p:nvPr/>
        </p:nvSpPr>
        <p:spPr bwMode="auto">
          <a:xfrm>
            <a:off x="1368074" y="2524079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xmlns="" id="{46CB44F6-BFE0-2816-6FC3-958C8BBC7710}"/>
              </a:ext>
            </a:extLst>
          </p:cNvPr>
          <p:cNvSpPr/>
          <p:nvPr/>
        </p:nvSpPr>
        <p:spPr bwMode="auto">
          <a:xfrm>
            <a:off x="1428028" y="2637909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xmlns="" id="{7400A729-4B91-DE0F-411C-95177CAD9E59}"/>
              </a:ext>
            </a:extLst>
          </p:cNvPr>
          <p:cNvSpPr/>
          <p:nvPr/>
        </p:nvSpPr>
        <p:spPr bwMode="auto">
          <a:xfrm>
            <a:off x="1453014" y="2707146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xmlns="" id="{0A522472-7734-84B4-6AB0-14F66D44D54D}"/>
              </a:ext>
            </a:extLst>
          </p:cNvPr>
          <p:cNvSpPr/>
          <p:nvPr/>
        </p:nvSpPr>
        <p:spPr bwMode="auto">
          <a:xfrm>
            <a:off x="1607201" y="274029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xmlns="" id="{68ACC21F-68E5-B004-F936-9948EA2EDDBB}"/>
              </a:ext>
            </a:extLst>
          </p:cNvPr>
          <p:cNvSpPr/>
          <p:nvPr/>
        </p:nvSpPr>
        <p:spPr bwMode="auto">
          <a:xfrm>
            <a:off x="1494957" y="2705489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xmlns="" id="{805E62D4-AE6E-2735-27C6-205EC8D0B1DB}"/>
              </a:ext>
            </a:extLst>
          </p:cNvPr>
          <p:cNvSpPr/>
          <p:nvPr/>
        </p:nvSpPr>
        <p:spPr bwMode="auto">
          <a:xfrm>
            <a:off x="1607201" y="2772112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xmlns="" id="{B24AC320-5D9F-3E5E-8205-B731F77AABEC}"/>
              </a:ext>
            </a:extLst>
          </p:cNvPr>
          <p:cNvSpPr/>
          <p:nvPr/>
        </p:nvSpPr>
        <p:spPr bwMode="auto">
          <a:xfrm>
            <a:off x="1626009" y="2862300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xmlns="" id="{6F19CC71-D130-9E3E-77F5-C0F60B0CAE4F}"/>
              </a:ext>
            </a:extLst>
          </p:cNvPr>
          <p:cNvSpPr/>
          <p:nvPr/>
        </p:nvSpPr>
        <p:spPr bwMode="auto">
          <a:xfrm>
            <a:off x="1658744" y="2931927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xmlns="" id="{F89F2555-3382-72EF-0F56-2C43867AE0B0}"/>
              </a:ext>
            </a:extLst>
          </p:cNvPr>
          <p:cNvSpPr/>
          <p:nvPr/>
        </p:nvSpPr>
        <p:spPr bwMode="auto">
          <a:xfrm>
            <a:off x="1789726" y="3108163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xmlns="" id="{F10D3E13-662F-3E11-7206-59694761C247}"/>
              </a:ext>
            </a:extLst>
          </p:cNvPr>
          <p:cNvSpPr/>
          <p:nvPr/>
        </p:nvSpPr>
        <p:spPr bwMode="auto">
          <a:xfrm>
            <a:off x="2049279" y="333334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xmlns="" id="{E3023FED-7B59-2C74-3176-00F1E19B99DA}"/>
              </a:ext>
            </a:extLst>
          </p:cNvPr>
          <p:cNvSpPr/>
          <p:nvPr/>
        </p:nvSpPr>
        <p:spPr bwMode="auto">
          <a:xfrm>
            <a:off x="2232316" y="3568627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xmlns="" id="{BBB04645-15BE-BD1D-5020-7AA26F6E5374}"/>
              </a:ext>
            </a:extLst>
          </p:cNvPr>
          <p:cNvSpPr/>
          <p:nvPr/>
        </p:nvSpPr>
        <p:spPr bwMode="auto">
          <a:xfrm>
            <a:off x="2105429" y="333781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xmlns="" id="{F022C5D4-3A9A-ED5C-BE51-6B38A4DEFD3F}"/>
              </a:ext>
            </a:extLst>
          </p:cNvPr>
          <p:cNvSpPr/>
          <p:nvPr/>
        </p:nvSpPr>
        <p:spPr bwMode="auto">
          <a:xfrm>
            <a:off x="2381863" y="364417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xmlns="" id="{DA9E5B83-5DC4-B78F-6515-E8A46DEF1573}"/>
              </a:ext>
            </a:extLst>
          </p:cNvPr>
          <p:cNvSpPr/>
          <p:nvPr/>
        </p:nvSpPr>
        <p:spPr bwMode="auto">
          <a:xfrm>
            <a:off x="2464159" y="364417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xmlns="" id="{3D59BAC3-F5C9-0A0E-7EDE-FF886562BAF6}"/>
              </a:ext>
            </a:extLst>
          </p:cNvPr>
          <p:cNvSpPr/>
          <p:nvPr/>
        </p:nvSpPr>
        <p:spPr bwMode="auto">
          <a:xfrm>
            <a:off x="2501651" y="3685326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xmlns="" id="{0DB21A73-F9DB-8C24-F1E1-2D5B785B1CD9}"/>
              </a:ext>
            </a:extLst>
          </p:cNvPr>
          <p:cNvSpPr/>
          <p:nvPr/>
        </p:nvSpPr>
        <p:spPr bwMode="auto">
          <a:xfrm>
            <a:off x="3049013" y="386691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xmlns="" id="{90C95831-85BD-A59B-E81C-06FDF75AA2D0}"/>
              </a:ext>
            </a:extLst>
          </p:cNvPr>
          <p:cNvSpPr/>
          <p:nvPr/>
        </p:nvSpPr>
        <p:spPr bwMode="auto">
          <a:xfrm>
            <a:off x="3187948" y="3870392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xmlns="" id="{4B81CB01-71BA-698B-D9AC-1FCE44E3DE99}"/>
              </a:ext>
            </a:extLst>
          </p:cNvPr>
          <p:cNvSpPr/>
          <p:nvPr/>
        </p:nvSpPr>
        <p:spPr bwMode="auto">
          <a:xfrm>
            <a:off x="3312481" y="3916784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xmlns="" id="{8E3D4483-8841-CE1C-6D77-760D7D806B5D}"/>
              </a:ext>
            </a:extLst>
          </p:cNvPr>
          <p:cNvSpPr/>
          <p:nvPr/>
        </p:nvSpPr>
        <p:spPr bwMode="auto">
          <a:xfrm>
            <a:off x="3874762" y="4074766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xmlns="" id="{09C0EE08-4829-8BAC-B3E2-70A52D5DBA27}"/>
              </a:ext>
            </a:extLst>
          </p:cNvPr>
          <p:cNvSpPr/>
          <p:nvPr/>
        </p:nvSpPr>
        <p:spPr bwMode="auto">
          <a:xfrm>
            <a:off x="4296355" y="4244549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xmlns="" id="{39B5AD2E-5BB7-7CA7-E1F0-4746B20EED97}"/>
              </a:ext>
            </a:extLst>
          </p:cNvPr>
          <p:cNvSpPr/>
          <p:nvPr/>
        </p:nvSpPr>
        <p:spPr bwMode="auto">
          <a:xfrm>
            <a:off x="4753197" y="4346043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xmlns="" id="{266B81AD-50CB-FAC8-70EC-75FC3A87E564}"/>
              </a:ext>
            </a:extLst>
          </p:cNvPr>
          <p:cNvSpPr/>
          <p:nvPr/>
        </p:nvSpPr>
        <p:spPr bwMode="auto">
          <a:xfrm>
            <a:off x="5602394" y="4615454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xmlns="" id="{8C43AA5E-D921-AC64-B524-867E95CB4632}"/>
              </a:ext>
            </a:extLst>
          </p:cNvPr>
          <p:cNvSpPr/>
          <p:nvPr/>
        </p:nvSpPr>
        <p:spPr bwMode="auto">
          <a:xfrm>
            <a:off x="3404860" y="3916784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xmlns="" id="{9DED7138-E422-8345-2DDF-7F60A5400C42}"/>
              </a:ext>
            </a:extLst>
          </p:cNvPr>
          <p:cNvSpPr/>
          <p:nvPr/>
        </p:nvSpPr>
        <p:spPr bwMode="auto">
          <a:xfrm>
            <a:off x="3522110" y="3916784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11F497EF-C940-0917-6DA5-D208692BEE6C}"/>
              </a:ext>
            </a:extLst>
          </p:cNvPr>
          <p:cNvSpPr/>
          <p:nvPr/>
        </p:nvSpPr>
        <p:spPr bwMode="auto">
          <a:xfrm>
            <a:off x="3496143" y="3920183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08290A53-4AEE-B49E-D805-0EBA0059BCC1}"/>
              </a:ext>
            </a:extLst>
          </p:cNvPr>
          <p:cNvSpPr/>
          <p:nvPr/>
        </p:nvSpPr>
        <p:spPr bwMode="auto">
          <a:xfrm>
            <a:off x="3416817" y="3916784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Freeform 421">
            <a:extLst>
              <a:ext uri="{FF2B5EF4-FFF2-40B4-BE49-F238E27FC236}">
                <a16:creationId xmlns:a16="http://schemas.microsoft.com/office/drawing/2014/main" xmlns="" id="{E50F8CB2-5E7B-8005-B262-7D3EC5229B48}"/>
              </a:ext>
            </a:extLst>
          </p:cNvPr>
          <p:cNvSpPr/>
          <p:nvPr/>
        </p:nvSpPr>
        <p:spPr bwMode="auto">
          <a:xfrm>
            <a:off x="6853473" y="2290527"/>
            <a:ext cx="4336610" cy="2349374"/>
          </a:xfrm>
          <a:custGeom>
            <a:avLst/>
            <a:gdLst>
              <a:gd name="connsiteX0" fmla="*/ 4336610 w 4336610"/>
              <a:gd name="connsiteY0" fmla="*/ 2349374 h 2349374"/>
              <a:gd name="connsiteX1" fmla="*/ 3512745 w 4336610"/>
              <a:gd name="connsiteY1" fmla="*/ 2349374 h 2349374"/>
              <a:gd name="connsiteX2" fmla="*/ 3512745 w 4336610"/>
              <a:gd name="connsiteY2" fmla="*/ 2199992 h 2349374"/>
              <a:gd name="connsiteX3" fmla="*/ 3503691 w 4336610"/>
              <a:gd name="connsiteY3" fmla="*/ 2199992 h 2349374"/>
              <a:gd name="connsiteX4" fmla="*/ 3503691 w 4336610"/>
              <a:gd name="connsiteY4" fmla="*/ 2064190 h 2349374"/>
              <a:gd name="connsiteX5" fmla="*/ 3254721 w 4336610"/>
              <a:gd name="connsiteY5" fmla="*/ 2064190 h 2349374"/>
              <a:gd name="connsiteX6" fmla="*/ 3254721 w 4336610"/>
              <a:gd name="connsiteY6" fmla="*/ 1955548 h 2349374"/>
              <a:gd name="connsiteX7" fmla="*/ 2865422 w 4336610"/>
              <a:gd name="connsiteY7" fmla="*/ 1955548 h 2349374"/>
              <a:gd name="connsiteX8" fmla="*/ 2865422 w 4336610"/>
              <a:gd name="connsiteY8" fmla="*/ 1842380 h 2349374"/>
              <a:gd name="connsiteX9" fmla="*/ 2639085 w 4336610"/>
              <a:gd name="connsiteY9" fmla="*/ 1842380 h 2349374"/>
              <a:gd name="connsiteX10" fmla="*/ 2639085 w 4336610"/>
              <a:gd name="connsiteY10" fmla="*/ 1724685 h 2349374"/>
              <a:gd name="connsiteX11" fmla="*/ 2295054 w 4336610"/>
              <a:gd name="connsiteY11" fmla="*/ 1724685 h 2349374"/>
              <a:gd name="connsiteX12" fmla="*/ 2295054 w 4336610"/>
              <a:gd name="connsiteY12" fmla="*/ 1638677 h 2349374"/>
              <a:gd name="connsiteX13" fmla="*/ 2295054 w 4336610"/>
              <a:gd name="connsiteY13" fmla="*/ 1638677 h 2349374"/>
              <a:gd name="connsiteX14" fmla="*/ 2263367 w 4336610"/>
              <a:gd name="connsiteY14" fmla="*/ 1638677 h 2349374"/>
              <a:gd name="connsiteX15" fmla="*/ 2263367 w 4336610"/>
              <a:gd name="connsiteY15" fmla="*/ 1561723 h 2349374"/>
              <a:gd name="connsiteX16" fmla="*/ 2037030 w 4336610"/>
              <a:gd name="connsiteY16" fmla="*/ 1561723 h 2349374"/>
              <a:gd name="connsiteX17" fmla="*/ 2037030 w 4336610"/>
              <a:gd name="connsiteY17" fmla="*/ 1484768 h 2349374"/>
              <a:gd name="connsiteX18" fmla="*/ 1516456 w 4336610"/>
              <a:gd name="connsiteY18" fmla="*/ 1484768 h 2349374"/>
              <a:gd name="connsiteX19" fmla="*/ 1516456 w 4336610"/>
              <a:gd name="connsiteY19" fmla="*/ 1425921 h 2349374"/>
              <a:gd name="connsiteX20" fmla="*/ 1507402 w 4336610"/>
              <a:gd name="connsiteY20" fmla="*/ 1425921 h 2349374"/>
              <a:gd name="connsiteX21" fmla="*/ 1507402 w 4336610"/>
              <a:gd name="connsiteY21" fmla="*/ 1353493 h 2349374"/>
              <a:gd name="connsiteX22" fmla="*/ 1421394 w 4336610"/>
              <a:gd name="connsiteY22" fmla="*/ 1353493 h 2349374"/>
              <a:gd name="connsiteX23" fmla="*/ 1421394 w 4336610"/>
              <a:gd name="connsiteY23" fmla="*/ 1276538 h 2349374"/>
              <a:gd name="connsiteX24" fmla="*/ 1231272 w 4336610"/>
              <a:gd name="connsiteY24" fmla="*/ 1276538 h 2349374"/>
              <a:gd name="connsiteX25" fmla="*/ 1231272 w 4336610"/>
              <a:gd name="connsiteY25" fmla="*/ 1226744 h 2349374"/>
              <a:gd name="connsiteX26" fmla="*/ 1104523 w 4336610"/>
              <a:gd name="connsiteY26" fmla="*/ 1226744 h 2349374"/>
              <a:gd name="connsiteX27" fmla="*/ 1104523 w 4336610"/>
              <a:gd name="connsiteY27" fmla="*/ 1149790 h 2349374"/>
              <a:gd name="connsiteX28" fmla="*/ 946087 w 4336610"/>
              <a:gd name="connsiteY28" fmla="*/ 1149790 h 2349374"/>
              <a:gd name="connsiteX29" fmla="*/ 946087 w 4336610"/>
              <a:gd name="connsiteY29" fmla="*/ 1095469 h 2349374"/>
              <a:gd name="connsiteX30" fmla="*/ 946087 w 4336610"/>
              <a:gd name="connsiteY30" fmla="*/ 1095469 h 2349374"/>
              <a:gd name="connsiteX31" fmla="*/ 923454 w 4336610"/>
              <a:gd name="connsiteY31" fmla="*/ 1095469 h 2349374"/>
              <a:gd name="connsiteX32" fmla="*/ 923454 w 4336610"/>
              <a:gd name="connsiteY32" fmla="*/ 977774 h 2349374"/>
              <a:gd name="connsiteX33" fmla="*/ 765018 w 4336610"/>
              <a:gd name="connsiteY33" fmla="*/ 977774 h 2349374"/>
              <a:gd name="connsiteX34" fmla="*/ 765018 w 4336610"/>
              <a:gd name="connsiteY34" fmla="*/ 869132 h 2349374"/>
              <a:gd name="connsiteX35" fmla="*/ 746911 w 4336610"/>
              <a:gd name="connsiteY35" fmla="*/ 869132 h 2349374"/>
              <a:gd name="connsiteX36" fmla="*/ 746911 w 4336610"/>
              <a:gd name="connsiteY36" fmla="*/ 760491 h 2349374"/>
              <a:gd name="connsiteX37" fmla="*/ 692590 w 4336610"/>
              <a:gd name="connsiteY37" fmla="*/ 760491 h 2349374"/>
              <a:gd name="connsiteX38" fmla="*/ 692590 w 4336610"/>
              <a:gd name="connsiteY38" fmla="*/ 697117 h 2349374"/>
              <a:gd name="connsiteX39" fmla="*/ 547735 w 4336610"/>
              <a:gd name="connsiteY39" fmla="*/ 697117 h 2349374"/>
              <a:gd name="connsiteX40" fmla="*/ 547735 w 4336610"/>
              <a:gd name="connsiteY40" fmla="*/ 583948 h 2349374"/>
              <a:gd name="connsiteX41" fmla="*/ 520575 w 4336610"/>
              <a:gd name="connsiteY41" fmla="*/ 583948 h 2349374"/>
              <a:gd name="connsiteX42" fmla="*/ 520575 w 4336610"/>
              <a:gd name="connsiteY42" fmla="*/ 529627 h 2349374"/>
              <a:gd name="connsiteX43" fmla="*/ 452674 w 4336610"/>
              <a:gd name="connsiteY43" fmla="*/ 529627 h 2349374"/>
              <a:gd name="connsiteX44" fmla="*/ 452674 w 4336610"/>
              <a:gd name="connsiteY44" fmla="*/ 470780 h 2349374"/>
              <a:gd name="connsiteX45" fmla="*/ 393826 w 4336610"/>
              <a:gd name="connsiteY45" fmla="*/ 470780 h 2349374"/>
              <a:gd name="connsiteX46" fmla="*/ 393826 w 4336610"/>
              <a:gd name="connsiteY46" fmla="*/ 416459 h 2349374"/>
              <a:gd name="connsiteX47" fmla="*/ 362139 w 4336610"/>
              <a:gd name="connsiteY47" fmla="*/ 416459 h 2349374"/>
              <a:gd name="connsiteX48" fmla="*/ 362139 w 4336610"/>
              <a:gd name="connsiteY48" fmla="*/ 276130 h 2349374"/>
              <a:gd name="connsiteX49" fmla="*/ 294238 w 4336610"/>
              <a:gd name="connsiteY49" fmla="*/ 276130 h 2349374"/>
              <a:gd name="connsiteX50" fmla="*/ 294238 w 4336610"/>
              <a:gd name="connsiteY50" fmla="*/ 235390 h 2349374"/>
              <a:gd name="connsiteX51" fmla="*/ 212757 w 4336610"/>
              <a:gd name="connsiteY51" fmla="*/ 235390 h 2349374"/>
              <a:gd name="connsiteX52" fmla="*/ 212757 w 4336610"/>
              <a:gd name="connsiteY52" fmla="*/ 176542 h 2349374"/>
              <a:gd name="connsiteX53" fmla="*/ 172016 w 4336610"/>
              <a:gd name="connsiteY53" fmla="*/ 176542 h 2349374"/>
              <a:gd name="connsiteX54" fmla="*/ 172016 w 4336610"/>
              <a:gd name="connsiteY54" fmla="*/ 113168 h 2349374"/>
              <a:gd name="connsiteX55" fmla="*/ 153909 w 4336610"/>
              <a:gd name="connsiteY55" fmla="*/ 113168 h 2349374"/>
              <a:gd name="connsiteX56" fmla="*/ 153909 w 4336610"/>
              <a:gd name="connsiteY56" fmla="*/ 113168 h 2349374"/>
              <a:gd name="connsiteX57" fmla="*/ 153909 w 4336610"/>
              <a:gd name="connsiteY57" fmla="*/ 81481 h 2349374"/>
              <a:gd name="connsiteX58" fmla="*/ 99588 w 4336610"/>
              <a:gd name="connsiteY58" fmla="*/ 81481 h 2349374"/>
              <a:gd name="connsiteX59" fmla="*/ 99588 w 4336610"/>
              <a:gd name="connsiteY59" fmla="*/ 0 h 2349374"/>
              <a:gd name="connsiteX60" fmla="*/ 0 w 4336610"/>
              <a:gd name="connsiteY60" fmla="*/ 0 h 23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36610" h="2349374">
                <a:moveTo>
                  <a:pt x="4336610" y="2349374"/>
                </a:moveTo>
                <a:lnTo>
                  <a:pt x="3512745" y="2349374"/>
                </a:lnTo>
                <a:lnTo>
                  <a:pt x="3512745" y="2199992"/>
                </a:lnTo>
                <a:lnTo>
                  <a:pt x="3503691" y="2199992"/>
                </a:lnTo>
                <a:lnTo>
                  <a:pt x="3503691" y="2064190"/>
                </a:lnTo>
                <a:lnTo>
                  <a:pt x="3254721" y="2064190"/>
                </a:lnTo>
                <a:lnTo>
                  <a:pt x="3254721" y="1955548"/>
                </a:lnTo>
                <a:lnTo>
                  <a:pt x="2865422" y="1955548"/>
                </a:lnTo>
                <a:lnTo>
                  <a:pt x="2865422" y="1842380"/>
                </a:lnTo>
                <a:lnTo>
                  <a:pt x="2639085" y="1842380"/>
                </a:lnTo>
                <a:lnTo>
                  <a:pt x="2639085" y="1724685"/>
                </a:lnTo>
                <a:lnTo>
                  <a:pt x="2295054" y="1724685"/>
                </a:lnTo>
                <a:lnTo>
                  <a:pt x="2295054" y="1638677"/>
                </a:lnTo>
                <a:lnTo>
                  <a:pt x="2295054" y="1638677"/>
                </a:lnTo>
                <a:lnTo>
                  <a:pt x="2263367" y="1638677"/>
                </a:lnTo>
                <a:lnTo>
                  <a:pt x="2263367" y="1561723"/>
                </a:lnTo>
                <a:lnTo>
                  <a:pt x="2037030" y="1561723"/>
                </a:lnTo>
                <a:lnTo>
                  <a:pt x="2037030" y="1484768"/>
                </a:lnTo>
                <a:lnTo>
                  <a:pt x="1516456" y="1484768"/>
                </a:lnTo>
                <a:lnTo>
                  <a:pt x="1516456" y="1425921"/>
                </a:lnTo>
                <a:lnTo>
                  <a:pt x="1507402" y="1425921"/>
                </a:lnTo>
                <a:lnTo>
                  <a:pt x="1507402" y="1353493"/>
                </a:lnTo>
                <a:lnTo>
                  <a:pt x="1421394" y="1353493"/>
                </a:lnTo>
                <a:lnTo>
                  <a:pt x="1421394" y="1276538"/>
                </a:lnTo>
                <a:lnTo>
                  <a:pt x="1231272" y="1276538"/>
                </a:lnTo>
                <a:lnTo>
                  <a:pt x="1231272" y="1226744"/>
                </a:lnTo>
                <a:lnTo>
                  <a:pt x="1104523" y="1226744"/>
                </a:lnTo>
                <a:lnTo>
                  <a:pt x="1104523" y="1149790"/>
                </a:lnTo>
                <a:lnTo>
                  <a:pt x="946087" y="1149790"/>
                </a:lnTo>
                <a:lnTo>
                  <a:pt x="946087" y="1095469"/>
                </a:lnTo>
                <a:lnTo>
                  <a:pt x="946087" y="1095469"/>
                </a:lnTo>
                <a:lnTo>
                  <a:pt x="923454" y="1095469"/>
                </a:lnTo>
                <a:lnTo>
                  <a:pt x="923454" y="977774"/>
                </a:lnTo>
                <a:lnTo>
                  <a:pt x="765018" y="977774"/>
                </a:lnTo>
                <a:lnTo>
                  <a:pt x="765018" y="869132"/>
                </a:lnTo>
                <a:lnTo>
                  <a:pt x="746911" y="869132"/>
                </a:lnTo>
                <a:lnTo>
                  <a:pt x="746911" y="760491"/>
                </a:lnTo>
                <a:lnTo>
                  <a:pt x="692590" y="760491"/>
                </a:lnTo>
                <a:lnTo>
                  <a:pt x="692590" y="697117"/>
                </a:lnTo>
                <a:lnTo>
                  <a:pt x="547735" y="697117"/>
                </a:lnTo>
                <a:lnTo>
                  <a:pt x="547735" y="583948"/>
                </a:lnTo>
                <a:lnTo>
                  <a:pt x="520575" y="583948"/>
                </a:lnTo>
                <a:lnTo>
                  <a:pt x="520575" y="529627"/>
                </a:lnTo>
                <a:lnTo>
                  <a:pt x="452674" y="529627"/>
                </a:lnTo>
                <a:lnTo>
                  <a:pt x="452674" y="470780"/>
                </a:lnTo>
                <a:lnTo>
                  <a:pt x="393826" y="470780"/>
                </a:lnTo>
                <a:lnTo>
                  <a:pt x="393826" y="416459"/>
                </a:lnTo>
                <a:lnTo>
                  <a:pt x="362139" y="416459"/>
                </a:lnTo>
                <a:lnTo>
                  <a:pt x="362139" y="276130"/>
                </a:lnTo>
                <a:lnTo>
                  <a:pt x="294238" y="276130"/>
                </a:lnTo>
                <a:lnTo>
                  <a:pt x="294238" y="235390"/>
                </a:lnTo>
                <a:lnTo>
                  <a:pt x="212757" y="235390"/>
                </a:lnTo>
                <a:lnTo>
                  <a:pt x="212757" y="176542"/>
                </a:lnTo>
                <a:lnTo>
                  <a:pt x="172016" y="176542"/>
                </a:lnTo>
                <a:lnTo>
                  <a:pt x="172016" y="113168"/>
                </a:lnTo>
                <a:lnTo>
                  <a:pt x="153909" y="113168"/>
                </a:lnTo>
                <a:lnTo>
                  <a:pt x="153909" y="113168"/>
                </a:lnTo>
                <a:lnTo>
                  <a:pt x="153909" y="81481"/>
                </a:lnTo>
                <a:lnTo>
                  <a:pt x="99588" y="81481"/>
                </a:lnTo>
                <a:lnTo>
                  <a:pt x="995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B0AF6630-02BA-8539-F140-08848A30438D}"/>
              </a:ext>
            </a:extLst>
          </p:cNvPr>
          <p:cNvSpPr/>
          <p:nvPr/>
        </p:nvSpPr>
        <p:spPr bwMode="auto">
          <a:xfrm>
            <a:off x="6804648" y="2245680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782373E7-8418-5AA9-B72A-1AD102CDFE1F}"/>
              </a:ext>
            </a:extLst>
          </p:cNvPr>
          <p:cNvSpPr/>
          <p:nvPr/>
        </p:nvSpPr>
        <p:spPr bwMode="auto">
          <a:xfrm>
            <a:off x="6953762" y="2334963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FEDEB5C4-D140-CCD5-1080-61B929898E2E}"/>
              </a:ext>
            </a:extLst>
          </p:cNvPr>
          <p:cNvSpPr/>
          <p:nvPr/>
        </p:nvSpPr>
        <p:spPr bwMode="auto">
          <a:xfrm>
            <a:off x="6991568" y="2423592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xmlns="" id="{CDBFDCDA-1087-3B1E-13D4-9CD15B975E6D}"/>
              </a:ext>
            </a:extLst>
          </p:cNvPr>
          <p:cNvSpPr/>
          <p:nvPr/>
        </p:nvSpPr>
        <p:spPr bwMode="auto">
          <a:xfrm>
            <a:off x="7126318" y="251590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xmlns="" id="{DFDF42FB-3181-CE37-CFE8-14EF0F460F85}"/>
              </a:ext>
            </a:extLst>
          </p:cNvPr>
          <p:cNvSpPr/>
          <p:nvPr/>
        </p:nvSpPr>
        <p:spPr bwMode="auto">
          <a:xfrm>
            <a:off x="7161861" y="2517940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xmlns="" id="{187B1BA7-38BB-9F56-4720-5E29DCE16B8B}"/>
              </a:ext>
            </a:extLst>
          </p:cNvPr>
          <p:cNvSpPr/>
          <p:nvPr/>
        </p:nvSpPr>
        <p:spPr bwMode="auto">
          <a:xfrm>
            <a:off x="7180613" y="2627867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xmlns="" id="{D837F3AB-9B93-9647-BDD1-B8417F0D51B7}"/>
              </a:ext>
            </a:extLst>
          </p:cNvPr>
          <p:cNvSpPr/>
          <p:nvPr/>
        </p:nvSpPr>
        <p:spPr bwMode="auto">
          <a:xfrm>
            <a:off x="7201571" y="268079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xmlns="" id="{CDFB3DF3-8BB6-5D11-71C1-396CC915DE9C}"/>
              </a:ext>
            </a:extLst>
          </p:cNvPr>
          <p:cNvSpPr/>
          <p:nvPr/>
        </p:nvSpPr>
        <p:spPr bwMode="auto">
          <a:xfrm>
            <a:off x="7347396" y="2828597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xmlns="" id="{0610B13A-3AE5-98F9-C26B-969FCCAA813A}"/>
              </a:ext>
            </a:extLst>
          </p:cNvPr>
          <p:cNvSpPr/>
          <p:nvPr/>
        </p:nvSpPr>
        <p:spPr bwMode="auto">
          <a:xfrm>
            <a:off x="7542629" y="3012466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xmlns="" id="{0B1F0BE3-9A14-307F-CDC0-2B89C9EF45D8}"/>
              </a:ext>
            </a:extLst>
          </p:cNvPr>
          <p:cNvSpPr/>
          <p:nvPr/>
        </p:nvSpPr>
        <p:spPr bwMode="auto">
          <a:xfrm>
            <a:off x="7623595" y="322379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xmlns="" id="{C5D4838A-0AB3-C800-34D8-40DADF1A4BC9}"/>
              </a:ext>
            </a:extLst>
          </p:cNvPr>
          <p:cNvSpPr/>
          <p:nvPr/>
        </p:nvSpPr>
        <p:spPr bwMode="auto">
          <a:xfrm>
            <a:off x="7774371" y="3398005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xmlns="" id="{0ADF0CDD-6CC1-C64F-68E4-1D07EB5CF844}"/>
              </a:ext>
            </a:extLst>
          </p:cNvPr>
          <p:cNvSpPr/>
          <p:nvPr/>
        </p:nvSpPr>
        <p:spPr bwMode="auto">
          <a:xfrm>
            <a:off x="8028892" y="347570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xmlns="" id="{B0C83335-D440-4ADA-C888-1766DA2013E7}"/>
              </a:ext>
            </a:extLst>
          </p:cNvPr>
          <p:cNvSpPr/>
          <p:nvPr/>
        </p:nvSpPr>
        <p:spPr bwMode="auto">
          <a:xfrm>
            <a:off x="7823836" y="340231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xmlns="" id="{FDC81BB2-BA55-216E-BD20-0F6AD5A1E14C}"/>
              </a:ext>
            </a:extLst>
          </p:cNvPr>
          <p:cNvSpPr/>
          <p:nvPr/>
        </p:nvSpPr>
        <p:spPr bwMode="auto">
          <a:xfrm>
            <a:off x="8462840" y="3734617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xmlns="" id="{1CB330F8-D706-5A49-480F-923FFA28E7B4}"/>
              </a:ext>
            </a:extLst>
          </p:cNvPr>
          <p:cNvSpPr/>
          <p:nvPr/>
        </p:nvSpPr>
        <p:spPr bwMode="auto">
          <a:xfrm>
            <a:off x="8862013" y="3798365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xmlns="" id="{C158BC5E-D85C-DDD9-3F58-5A59491FE1AC}"/>
              </a:ext>
            </a:extLst>
          </p:cNvPr>
          <p:cNvSpPr/>
          <p:nvPr/>
        </p:nvSpPr>
        <p:spPr bwMode="auto">
          <a:xfrm>
            <a:off x="9049562" y="3800781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xmlns="" id="{8B70824F-8084-A5A1-D24F-37D91CD79AAA}"/>
              </a:ext>
            </a:extLst>
          </p:cNvPr>
          <p:cNvSpPr/>
          <p:nvPr/>
        </p:nvSpPr>
        <p:spPr bwMode="auto">
          <a:xfrm>
            <a:off x="9434529" y="3974258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xmlns="" id="{EF790E77-61D9-1FC8-2A58-B6B1DAD58373}"/>
              </a:ext>
            </a:extLst>
          </p:cNvPr>
          <p:cNvSpPr/>
          <p:nvPr/>
        </p:nvSpPr>
        <p:spPr bwMode="auto">
          <a:xfrm>
            <a:off x="10278455" y="4312080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xmlns="" id="{681A531A-49CC-73ED-C0A9-148661F91A44}"/>
              </a:ext>
            </a:extLst>
          </p:cNvPr>
          <p:cNvSpPr/>
          <p:nvPr/>
        </p:nvSpPr>
        <p:spPr bwMode="auto">
          <a:xfrm>
            <a:off x="11154101" y="4604207"/>
            <a:ext cx="82296" cy="82296"/>
          </a:xfrm>
          <a:prstGeom prst="ellips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E3B6F3E-E854-BC3F-3A33-3D42BF9ECA9D}"/>
              </a:ext>
            </a:extLst>
          </p:cNvPr>
          <p:cNvGrpSpPr/>
          <p:nvPr/>
        </p:nvGrpSpPr>
        <p:grpSpPr>
          <a:xfrm>
            <a:off x="2181416" y="2028522"/>
            <a:ext cx="3435848" cy="830997"/>
            <a:chOff x="9073749" y="1291963"/>
            <a:chExt cx="3435848" cy="830997"/>
          </a:xfrm>
        </p:grpSpPr>
        <p:sp>
          <p:nvSpPr>
            <p:cNvPr id="6" name="TextBox 62">
              <a:extLst>
                <a:ext uri="{FF2B5EF4-FFF2-40B4-BE49-F238E27FC236}">
                  <a16:creationId xmlns:a16="http://schemas.microsoft.com/office/drawing/2014/main" xmlns="" id="{FA5086CD-1F40-0A9B-903E-FDE20306F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3749" y="1782739"/>
              <a:ext cx="26831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Copanlisib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 (n = 104)</a:t>
              </a:r>
            </a:p>
          </p:txBody>
        </p:sp>
        <p:sp>
          <p:nvSpPr>
            <p:cNvPr id="7" name="TextBox 66">
              <a:extLst>
                <a:ext uri="{FF2B5EF4-FFF2-40B4-BE49-F238E27FC236}">
                  <a16:creationId xmlns:a16="http://schemas.microsoft.com/office/drawing/2014/main" xmlns="" id="{D3A2B3A9-B853-F853-A107-C5F0BE34B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5682" y="1291963"/>
              <a:ext cx="174391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Median PFS,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Mo (95% CI)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11.2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(8.1-17.6)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B6CF20-B51F-CCFF-8297-669006694748}"/>
              </a:ext>
            </a:extLst>
          </p:cNvPr>
          <p:cNvGrpSpPr/>
          <p:nvPr/>
        </p:nvGrpSpPr>
        <p:grpSpPr>
          <a:xfrm>
            <a:off x="8458391" y="2028522"/>
            <a:ext cx="3435848" cy="830997"/>
            <a:chOff x="9073749" y="1291963"/>
            <a:chExt cx="3435848" cy="830997"/>
          </a:xfrm>
        </p:grpSpPr>
        <p:sp>
          <p:nvSpPr>
            <p:cNvPr id="10" name="TextBox 62">
              <a:extLst>
                <a:ext uri="{FF2B5EF4-FFF2-40B4-BE49-F238E27FC236}">
                  <a16:creationId xmlns:a16="http://schemas.microsoft.com/office/drawing/2014/main" xmlns="" id="{79D981D2-9AE1-1233-FAC1-C8B84ED8D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3749" y="1782739"/>
              <a:ext cx="26831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Copanlisib (n = 61)</a:t>
              </a:r>
            </a:p>
          </p:txBody>
        </p:sp>
        <p:sp>
          <p:nvSpPr>
            <p:cNvPr id="11" name="TextBox 66">
              <a:extLst>
                <a:ext uri="{FF2B5EF4-FFF2-40B4-BE49-F238E27FC236}">
                  <a16:creationId xmlns:a16="http://schemas.microsoft.com/office/drawing/2014/main" xmlns="" id="{094E28AF-E7F4-3E7E-24C4-1312A856C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5682" y="1291963"/>
              <a:ext cx="174391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Median DoR,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Mo (95% CI)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12.2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(7.6-22.3)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280A16-0D18-E22A-1FBF-8FA7F90FB20D}"/>
              </a:ext>
            </a:extLst>
          </p:cNvPr>
          <p:cNvSpPr txBox="1"/>
          <p:nvPr/>
        </p:nvSpPr>
        <p:spPr bwMode="auto">
          <a:xfrm rot="16200000">
            <a:off x="4966575" y="3381726"/>
            <a:ext cx="25696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DoR Probability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845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Copanlisib in R/R FL: Summary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820" y="1497834"/>
          <a:ext cx="5337547" cy="34008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54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2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071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Copanlisib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en-GB" sz="18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Copanlisib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en-GB" sz="16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indication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3L FL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Mechanism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action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PI3K inhibitor (α,δ)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Administration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population</a:t>
                      </a:r>
                    </a:p>
                    <a:p>
                      <a:pPr marL="284400" indent="-172800" algn="l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 %</a:t>
                      </a:r>
                    </a:p>
                    <a:p>
                      <a:pPr marL="284400" indent="-172800" algn="l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CR, %</a:t>
                      </a:r>
                    </a:p>
                  </a:txBody>
                  <a:tcPr marL="122400" marR="122400" marT="46800" marB="4680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3L+ 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FL* (n = 104)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122400" marR="122400" marT="46800" marB="4680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population</a:t>
                      </a:r>
                    </a:p>
                    <a:p>
                      <a:pPr marL="284400" indent="-172800" algn="l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PFS, mo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3L+ 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iNHL*</a:t>
                      </a:r>
                      <a:r>
                        <a:rPr lang="en-GB" sz="1800" kern="120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(N = 142)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400" marR="122400" marT="46800" marB="4680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43225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819847"/>
              </p:ext>
            </p:extLst>
          </p:nvPr>
        </p:nvGraphicFramePr>
        <p:xfrm>
          <a:off x="6224365" y="1526271"/>
          <a:ext cx="5257839" cy="406738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49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732">
                  <a:extLst>
                    <a:ext uri="{9D8B030D-6E8A-4147-A177-3AD203B41FA5}">
                      <a16:colId xmlns:a16="http://schemas.microsoft.com/office/drawing/2014/main" xmlns="" val="1207981173"/>
                    </a:ext>
                  </a:extLst>
                </a:gridCol>
              </a:tblGrid>
              <a:tr h="409789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Copanlisib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en-GB" sz="1800" b="0" kern="12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Copanlisib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600" b="0" kern="12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Black box warning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Select grade ≥</a:t>
                      </a: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AEs, %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Hyperglycemia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(transient)</a:t>
                      </a:r>
                      <a:endParaRPr lang="en-GB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(transient)</a:t>
                      </a:r>
                      <a:endParaRPr lang="en-GB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Diarrhea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Colitis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Pneumonitis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marR="0" lvl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Pneumonia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800" kern="1200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 algn="l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</a:t>
                      </a:r>
                      <a:r>
                        <a:rPr lang="en-GB" sz="1800" b="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increased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172800" algn="l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 increased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609759" y="4821996"/>
            <a:ext cx="5168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*Prior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rituximab and alkylating agent. 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104 with FL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E5173FA1-DF2E-AFC5-57B1-52A8BD88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404207"/>
            <a:ext cx="801052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Copanlisib PI.  2. Dreyling. Am J Hematol. 2020;95:362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1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FDD91B2-5941-4EA9-AECA-F13AF877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Improved Prognosis for Patients With FL in New Treatment Era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C263E8-7E0B-4DC6-AC46-E8798DA3D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114892" cy="4678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u="sng" dirty="0"/>
              <a:t>FL typically regarded as chronic disease with good responses to initial therapy, but with eventual relapses to subsequent therapy</a:t>
            </a:r>
            <a:r>
              <a:rPr lang="en-US" sz="2000" b="1" u="sng" baseline="30000" dirty="0"/>
              <a:t>[1,2</a:t>
            </a:r>
            <a:r>
              <a:rPr lang="en-US" sz="2000" baseline="30000" dirty="0"/>
              <a:t>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Recent therapeutic advances, most notably rituximab, have improved disease control and long-term clinical outcomes</a:t>
            </a:r>
            <a:r>
              <a:rPr lang="en-US" sz="2000" baseline="30000" dirty="0"/>
              <a:t>[3-5]</a:t>
            </a:r>
            <a:r>
              <a:rPr lang="en-US" sz="2000" dirty="0"/>
              <a:t> </a:t>
            </a:r>
          </a:p>
          <a:p>
            <a:pPr lvl="1"/>
            <a:r>
              <a:rPr lang="en-US" sz="1800" b="1" u="sng" dirty="0">
                <a:solidFill>
                  <a:srgbClr val="FF0000"/>
                </a:solidFill>
              </a:rPr>
              <a:t>10-yr survival rate: 64% to 92%</a:t>
            </a:r>
            <a:r>
              <a:rPr lang="en-US" sz="1800" b="1" u="sng" baseline="30000" dirty="0">
                <a:solidFill>
                  <a:srgbClr val="FF0000"/>
                </a:solidFill>
              </a:rPr>
              <a:t>[3]</a:t>
            </a:r>
          </a:p>
          <a:p>
            <a:pPr lvl="1"/>
            <a:r>
              <a:rPr lang="en-US" sz="1800" b="1" u="sng" dirty="0">
                <a:solidFill>
                  <a:srgbClr val="FF0000"/>
                </a:solidFill>
              </a:rPr>
              <a:t>Median survival is ~ 20 yrs, similar to age matched controls</a:t>
            </a:r>
            <a:r>
              <a:rPr lang="en-US" sz="1800" b="1" u="sng" baseline="30000" dirty="0">
                <a:solidFill>
                  <a:srgbClr val="FF0000"/>
                </a:solidFill>
              </a:rPr>
              <a:t>[5-8]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Current goal of treatment: maintain best QoL by delaying disease progression—will this translate into an OS benefit with longer follow-up?</a:t>
            </a:r>
          </a:p>
          <a:p>
            <a:endParaRPr lang="en-US" sz="2000" baseline="30000" dirty="0"/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F3E4CD69-DE8E-4AA3-BFBE-ECC9E10A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8" y="6071460"/>
            <a:ext cx="9359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1. WHO.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Follicular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lymphoma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2014. 2. ACS. Treating B-cell non-Hodgkin lymphoma. 3.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Freedman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Am J Hematol. 2020; 95:316. 4.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Kahl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Blood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2016;127:2055. 5.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Provencio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PLoS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ONE. 2017;12:e0177204. 6.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Maurer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Am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J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Hematol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2016;91:1096. 7. Swenson. JCO. 2005; 23:5019. 8. Tan.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Blood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2013;122:981. 9.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Neelapu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60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Years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of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Survival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Outcomes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at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the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MD Anderson </a:t>
            </a:r>
            <a:r>
              <a:rPr lang="pt-BR" altLang="en-US" sz="1200" b="0" dirty="0" err="1">
                <a:solidFill>
                  <a:srgbClr val="455560"/>
                </a:solidFill>
                <a:latin typeface="Calibri" panose="020F0502020204030204" pitchFamily="34" charset="0"/>
              </a:rPr>
              <a:t>Cancer</a:t>
            </a:r>
            <a:r>
              <a:rPr lang="pt-B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Center. New York, NY: Springer; 2013. p. 241.</a:t>
            </a: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064043F4-258F-4EFF-88C7-AA43286E5ABE}"/>
              </a:ext>
            </a:extLst>
          </p:cNvPr>
          <p:cNvSpPr txBox="1">
            <a:spLocks/>
          </p:cNvSpPr>
          <p:nvPr/>
        </p:nvSpPr>
        <p:spPr>
          <a:xfrm>
            <a:off x="6189955" y="1560339"/>
            <a:ext cx="5087645" cy="36004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OS Improvement in Indolent B-Cell Lymphoma from 1944 to 2004: the MDACC Experience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[9]</a:t>
            </a:r>
          </a:p>
        </p:txBody>
      </p:sp>
      <p:graphicFrame>
        <p:nvGraphicFramePr>
          <p:cNvPr id="15" name="Group 32">
            <a:extLst>
              <a:ext uri="{FF2B5EF4-FFF2-40B4-BE49-F238E27FC236}">
                <a16:creationId xmlns="" xmlns:a16="http://schemas.microsoft.com/office/drawing/2014/main" id="{EB45077A-BA2E-4720-A824-A34936832F8F}"/>
              </a:ext>
            </a:extLst>
          </p:cNvPr>
          <p:cNvGraphicFramePr>
            <a:graphicFrameLocks noGrp="1"/>
          </p:cNvGraphicFramePr>
          <p:nvPr/>
        </p:nvGraphicFramePr>
        <p:xfrm>
          <a:off x="9681596" y="2723213"/>
          <a:ext cx="2579298" cy="2141649"/>
        </p:xfrm>
        <a:graphic>
          <a:graphicData uri="http://schemas.openxmlformats.org/drawingml/2006/table">
            <a:tbl>
              <a:tblPr/>
              <a:tblGrid>
                <a:gridCol w="1130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9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Presentation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</a:rPr>
                        <a:t>60-Mo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</a:rPr>
                        <a:t>OS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Arial" charset="0"/>
                        </a:rPr>
                        <a:t>, %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</a:rPr>
                        <a:t>120-Mo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</a:rPr>
                        <a:t>OS,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1995-2004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1909783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1985-1994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1975-1984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1965-1974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4681044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1955-1964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5424110"/>
                  </a:ext>
                </a:extLst>
              </a:tr>
              <a:tr h="276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1944-1954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2856092"/>
                  </a:ext>
                </a:extLst>
              </a:tr>
            </a:tbl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EDDDCA9D-6635-4D10-AC44-60DB27C1F483}"/>
              </a:ext>
            </a:extLst>
          </p:cNvPr>
          <p:cNvSpPr/>
          <p:nvPr/>
        </p:nvSpPr>
        <p:spPr bwMode="auto">
          <a:xfrm>
            <a:off x="6174712" y="2723103"/>
            <a:ext cx="3406391" cy="2476919"/>
          </a:xfrm>
          <a:custGeom>
            <a:avLst/>
            <a:gdLst>
              <a:gd name="connsiteX0" fmla="*/ 0 w 3406391"/>
              <a:gd name="connsiteY0" fmla="*/ 0 h 2476919"/>
              <a:gd name="connsiteX1" fmla="*/ 0 w 3406391"/>
              <a:gd name="connsiteY1" fmla="*/ 2476919 h 2476919"/>
              <a:gd name="connsiteX2" fmla="*/ 3406391 w 3406391"/>
              <a:gd name="connsiteY2" fmla="*/ 2476919 h 247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6391" h="2476919">
                <a:moveTo>
                  <a:pt x="0" y="0"/>
                </a:moveTo>
                <a:lnTo>
                  <a:pt x="0" y="2476919"/>
                </a:lnTo>
                <a:lnTo>
                  <a:pt x="3406391" y="2476919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776D7B5-073C-4463-8A07-962F6395016C}"/>
              </a:ext>
            </a:extLst>
          </p:cNvPr>
          <p:cNvGrpSpPr/>
          <p:nvPr/>
        </p:nvGrpSpPr>
        <p:grpSpPr>
          <a:xfrm>
            <a:off x="6100763" y="2738174"/>
            <a:ext cx="70337" cy="2341267"/>
            <a:chOff x="6340510" y="2411604"/>
            <a:chExt cx="90435" cy="762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0EFF48B-F370-4154-9965-DCF3DD164C83}"/>
                </a:ext>
              </a:extLst>
            </p:cNvPr>
            <p:cNvCxnSpPr/>
            <p:nvPr/>
          </p:nvCxnSpPr>
          <p:spPr bwMode="auto">
            <a:xfrm>
              <a:off x="6340510" y="24116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A147FB3-D31A-4DBA-B160-0B15E6689A08}"/>
                </a:ext>
              </a:extLst>
            </p:cNvPr>
            <p:cNvCxnSpPr/>
            <p:nvPr/>
          </p:nvCxnSpPr>
          <p:spPr bwMode="auto">
            <a:xfrm>
              <a:off x="6340510" y="25640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17109C3-766D-4ACB-B94C-1A342D6D7C87}"/>
                </a:ext>
              </a:extLst>
            </p:cNvPr>
            <p:cNvCxnSpPr/>
            <p:nvPr/>
          </p:nvCxnSpPr>
          <p:spPr bwMode="auto">
            <a:xfrm>
              <a:off x="6340510" y="27164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694110B-393C-4992-AEA4-EBE82919333B}"/>
                </a:ext>
              </a:extLst>
            </p:cNvPr>
            <p:cNvCxnSpPr/>
            <p:nvPr/>
          </p:nvCxnSpPr>
          <p:spPr bwMode="auto">
            <a:xfrm>
              <a:off x="6340510" y="28688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CE466DD-4B1C-4B8F-A366-24B2A94D528F}"/>
                </a:ext>
              </a:extLst>
            </p:cNvPr>
            <p:cNvCxnSpPr/>
            <p:nvPr/>
          </p:nvCxnSpPr>
          <p:spPr bwMode="auto">
            <a:xfrm>
              <a:off x="6340510" y="30212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8FD57B84-7766-4EB2-9B7C-2BBFD39FD2C5}"/>
                </a:ext>
              </a:extLst>
            </p:cNvPr>
            <p:cNvCxnSpPr/>
            <p:nvPr/>
          </p:nvCxnSpPr>
          <p:spPr bwMode="auto">
            <a:xfrm>
              <a:off x="6340510" y="31736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6AF1E2-95DD-4C58-908A-80FB9CC920BA}"/>
              </a:ext>
            </a:extLst>
          </p:cNvPr>
          <p:cNvSpPr txBox="1"/>
          <p:nvPr/>
        </p:nvSpPr>
        <p:spPr bwMode="auto">
          <a:xfrm>
            <a:off x="5769429" y="2582427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C236AF-7339-48E3-8AC8-D1005106DB53}"/>
              </a:ext>
            </a:extLst>
          </p:cNvPr>
          <p:cNvSpPr txBox="1"/>
          <p:nvPr/>
        </p:nvSpPr>
        <p:spPr bwMode="auto">
          <a:xfrm>
            <a:off x="5769429" y="3046325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A4D324-C69D-4CA7-A8EF-77DA5A266616}"/>
              </a:ext>
            </a:extLst>
          </p:cNvPr>
          <p:cNvSpPr txBox="1"/>
          <p:nvPr/>
        </p:nvSpPr>
        <p:spPr bwMode="auto">
          <a:xfrm>
            <a:off x="5769429" y="3528647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3EA53D6-E44A-463C-9F03-23ABBEA781D7}"/>
              </a:ext>
            </a:extLst>
          </p:cNvPr>
          <p:cNvSpPr txBox="1"/>
          <p:nvPr/>
        </p:nvSpPr>
        <p:spPr bwMode="auto">
          <a:xfrm>
            <a:off x="5769429" y="3992545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CFA0AAA-F3C8-45B6-80AB-FEAC45EAC2E4}"/>
              </a:ext>
            </a:extLst>
          </p:cNvPr>
          <p:cNvSpPr txBox="1"/>
          <p:nvPr/>
        </p:nvSpPr>
        <p:spPr bwMode="auto">
          <a:xfrm>
            <a:off x="5769429" y="4454770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B206938-1396-4586-9C63-3C92C18862C9}"/>
              </a:ext>
            </a:extLst>
          </p:cNvPr>
          <p:cNvSpPr txBox="1"/>
          <p:nvPr/>
        </p:nvSpPr>
        <p:spPr bwMode="auto">
          <a:xfrm>
            <a:off x="5905683" y="4923692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E741E30-8604-4E2E-BADB-86F4077279BB}"/>
              </a:ext>
            </a:extLst>
          </p:cNvPr>
          <p:cNvSpPr txBox="1"/>
          <p:nvPr/>
        </p:nvSpPr>
        <p:spPr bwMode="auto">
          <a:xfrm rot="16200000">
            <a:off x="5404338" y="3764782"/>
            <a:ext cx="675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 (%)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CEDB8C3-5AC4-4E13-B256-2B6C02CB3F44}"/>
              </a:ext>
            </a:extLst>
          </p:cNvPr>
          <p:cNvGrpSpPr/>
          <p:nvPr/>
        </p:nvGrpSpPr>
        <p:grpSpPr>
          <a:xfrm rot="5400000">
            <a:off x="7078932" y="4476409"/>
            <a:ext cx="63640" cy="1524263"/>
            <a:chOff x="6340510" y="2411604"/>
            <a:chExt cx="90435" cy="762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AB685675-34C6-4370-ADB1-FF27BCD5793C}"/>
                </a:ext>
              </a:extLst>
            </p:cNvPr>
            <p:cNvCxnSpPr/>
            <p:nvPr/>
          </p:nvCxnSpPr>
          <p:spPr bwMode="auto">
            <a:xfrm>
              <a:off x="6340510" y="24116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7DA764B-E2C5-420C-9A93-03AD2CBC94E0}"/>
                </a:ext>
              </a:extLst>
            </p:cNvPr>
            <p:cNvCxnSpPr/>
            <p:nvPr/>
          </p:nvCxnSpPr>
          <p:spPr bwMode="auto">
            <a:xfrm>
              <a:off x="6340510" y="25640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C751165-6E33-4C77-A0FC-F6BE7A62E9E4}"/>
                </a:ext>
              </a:extLst>
            </p:cNvPr>
            <p:cNvCxnSpPr/>
            <p:nvPr/>
          </p:nvCxnSpPr>
          <p:spPr bwMode="auto">
            <a:xfrm>
              <a:off x="6340510" y="27164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AD9EA78-A6A3-49D4-8443-B987483F8AF4}"/>
                </a:ext>
              </a:extLst>
            </p:cNvPr>
            <p:cNvCxnSpPr/>
            <p:nvPr/>
          </p:nvCxnSpPr>
          <p:spPr bwMode="auto">
            <a:xfrm>
              <a:off x="6340510" y="28688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8FDC5DC-1800-4F33-B86C-0820ABBB40E8}"/>
                </a:ext>
              </a:extLst>
            </p:cNvPr>
            <p:cNvCxnSpPr/>
            <p:nvPr/>
          </p:nvCxnSpPr>
          <p:spPr bwMode="auto">
            <a:xfrm>
              <a:off x="6340510" y="30212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400D4D1-CF1A-4D71-9776-AD299276431E}"/>
                </a:ext>
              </a:extLst>
            </p:cNvPr>
            <p:cNvCxnSpPr/>
            <p:nvPr/>
          </p:nvCxnSpPr>
          <p:spPr bwMode="auto">
            <a:xfrm>
              <a:off x="6340510" y="31736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E300DA1-6898-449B-8D8C-E5EEED426FE2}"/>
              </a:ext>
            </a:extLst>
          </p:cNvPr>
          <p:cNvGrpSpPr/>
          <p:nvPr/>
        </p:nvGrpSpPr>
        <p:grpSpPr>
          <a:xfrm rot="5400000">
            <a:off x="8762007" y="4625489"/>
            <a:ext cx="63640" cy="1219410"/>
            <a:chOff x="6340510" y="2564004"/>
            <a:chExt cx="90435" cy="6096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6BB848B5-AD66-4D94-B770-7EFABE183252}"/>
                </a:ext>
              </a:extLst>
            </p:cNvPr>
            <p:cNvCxnSpPr/>
            <p:nvPr/>
          </p:nvCxnSpPr>
          <p:spPr bwMode="auto">
            <a:xfrm>
              <a:off x="6340510" y="25640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A4094526-FC96-47F8-A124-D352E89E8794}"/>
                </a:ext>
              </a:extLst>
            </p:cNvPr>
            <p:cNvCxnSpPr/>
            <p:nvPr/>
          </p:nvCxnSpPr>
          <p:spPr bwMode="auto">
            <a:xfrm>
              <a:off x="6340510" y="27164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6AFA7BD1-E374-4EF2-A900-05184296B945}"/>
                </a:ext>
              </a:extLst>
            </p:cNvPr>
            <p:cNvCxnSpPr/>
            <p:nvPr/>
          </p:nvCxnSpPr>
          <p:spPr bwMode="auto">
            <a:xfrm>
              <a:off x="6340510" y="28688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855221D-5417-427D-A450-350BCF0BF594}"/>
                </a:ext>
              </a:extLst>
            </p:cNvPr>
            <p:cNvCxnSpPr/>
            <p:nvPr/>
          </p:nvCxnSpPr>
          <p:spPr bwMode="auto">
            <a:xfrm>
              <a:off x="6340510" y="30212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D865B030-A818-4BBB-9896-015B53C905F6}"/>
                </a:ext>
              </a:extLst>
            </p:cNvPr>
            <p:cNvCxnSpPr/>
            <p:nvPr/>
          </p:nvCxnSpPr>
          <p:spPr bwMode="auto">
            <a:xfrm>
              <a:off x="6340510" y="3173604"/>
              <a:ext cx="9043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16A2195-BE83-40E2-80C7-7C47EB053F1F}"/>
              </a:ext>
            </a:extLst>
          </p:cNvPr>
          <p:cNvSpPr txBox="1"/>
          <p:nvPr/>
        </p:nvSpPr>
        <p:spPr bwMode="auto">
          <a:xfrm>
            <a:off x="6208809" y="5226817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E16EBF-B34E-479F-BD1A-0820E6005E50}"/>
              </a:ext>
            </a:extLst>
          </p:cNvPr>
          <p:cNvSpPr txBox="1"/>
          <p:nvPr/>
        </p:nvSpPr>
        <p:spPr bwMode="auto">
          <a:xfrm>
            <a:off x="6476765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2309CCF-24F4-40BD-AFE0-31630B05B589}"/>
              </a:ext>
            </a:extLst>
          </p:cNvPr>
          <p:cNvSpPr txBox="1"/>
          <p:nvPr/>
        </p:nvSpPr>
        <p:spPr bwMode="auto">
          <a:xfrm>
            <a:off x="6779890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D2B6A8-D65D-4DCE-8268-C5F532581D21}"/>
              </a:ext>
            </a:extLst>
          </p:cNvPr>
          <p:cNvSpPr txBox="1"/>
          <p:nvPr/>
        </p:nvSpPr>
        <p:spPr bwMode="auto">
          <a:xfrm>
            <a:off x="7098088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E642051-35F4-499B-B807-FFC73183AA61}"/>
              </a:ext>
            </a:extLst>
          </p:cNvPr>
          <p:cNvSpPr txBox="1"/>
          <p:nvPr/>
        </p:nvSpPr>
        <p:spPr bwMode="auto">
          <a:xfrm>
            <a:off x="7396189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88AA82A-3AAE-468F-A135-D6D4AF1874F0}"/>
              </a:ext>
            </a:extLst>
          </p:cNvPr>
          <p:cNvSpPr txBox="1"/>
          <p:nvPr/>
        </p:nvSpPr>
        <p:spPr bwMode="auto">
          <a:xfrm>
            <a:off x="7694290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70A198A-A3CA-4062-90BF-02E1D98EFCDE}"/>
              </a:ext>
            </a:extLst>
          </p:cNvPr>
          <p:cNvSpPr txBox="1"/>
          <p:nvPr/>
        </p:nvSpPr>
        <p:spPr bwMode="auto">
          <a:xfrm>
            <a:off x="7997415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BFE1D24-A9FC-48DA-83A5-5CDD1DA2C5C9}"/>
              </a:ext>
            </a:extLst>
          </p:cNvPr>
          <p:cNvSpPr txBox="1"/>
          <p:nvPr/>
        </p:nvSpPr>
        <p:spPr bwMode="auto">
          <a:xfrm>
            <a:off x="8315613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3227F7C-EAE9-4373-A707-402F5DB12B84}"/>
              </a:ext>
            </a:extLst>
          </p:cNvPr>
          <p:cNvSpPr txBox="1"/>
          <p:nvPr/>
        </p:nvSpPr>
        <p:spPr bwMode="auto">
          <a:xfrm>
            <a:off x="8613714" y="522681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DF758B3-C891-469B-A696-44691394FEB7}"/>
              </a:ext>
            </a:extLst>
          </p:cNvPr>
          <p:cNvSpPr txBox="1"/>
          <p:nvPr/>
        </p:nvSpPr>
        <p:spPr bwMode="auto">
          <a:xfrm>
            <a:off x="8884551" y="5226817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32315A0-F497-4A29-8443-C7E1144903FE}"/>
              </a:ext>
            </a:extLst>
          </p:cNvPr>
          <p:cNvSpPr txBox="1"/>
          <p:nvPr/>
        </p:nvSpPr>
        <p:spPr bwMode="auto">
          <a:xfrm>
            <a:off x="9182652" y="5226817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1ADDE02-AF43-4BDE-8830-5F4C428F7405}"/>
              </a:ext>
            </a:extLst>
          </p:cNvPr>
          <p:cNvSpPr txBox="1"/>
          <p:nvPr/>
        </p:nvSpPr>
        <p:spPr bwMode="auto">
          <a:xfrm>
            <a:off x="7711716" y="5444532"/>
            <a:ext cx="510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07FA0E77-A501-4A79-A6CB-D83AC185AAA0}"/>
              </a:ext>
            </a:extLst>
          </p:cNvPr>
          <p:cNvSpPr/>
          <p:nvPr/>
        </p:nvSpPr>
        <p:spPr bwMode="auto">
          <a:xfrm>
            <a:off x="6342122" y="2770094"/>
            <a:ext cx="3237074" cy="1897258"/>
          </a:xfrm>
          <a:custGeom>
            <a:avLst/>
            <a:gdLst>
              <a:gd name="connsiteX0" fmla="*/ 3237074 w 3237074"/>
              <a:gd name="connsiteY0" fmla="*/ 1897258 h 1897258"/>
              <a:gd name="connsiteX1" fmla="*/ 3068374 w 3237074"/>
              <a:gd name="connsiteY1" fmla="*/ 1897258 h 1897258"/>
              <a:gd name="connsiteX2" fmla="*/ 3068374 w 3237074"/>
              <a:gd name="connsiteY2" fmla="*/ 1858139 h 1897258"/>
              <a:gd name="connsiteX3" fmla="*/ 2606284 w 3237074"/>
              <a:gd name="connsiteY3" fmla="*/ 1858139 h 1897258"/>
              <a:gd name="connsiteX4" fmla="*/ 2606284 w 3237074"/>
              <a:gd name="connsiteY4" fmla="*/ 1814131 h 1897258"/>
              <a:gd name="connsiteX5" fmla="*/ 2151529 w 3237074"/>
              <a:gd name="connsiteY5" fmla="*/ 1814131 h 1897258"/>
              <a:gd name="connsiteX6" fmla="*/ 2151529 w 3237074"/>
              <a:gd name="connsiteY6" fmla="*/ 1782347 h 1897258"/>
              <a:gd name="connsiteX7" fmla="*/ 2019504 w 3237074"/>
              <a:gd name="connsiteY7" fmla="*/ 1782347 h 1897258"/>
              <a:gd name="connsiteX8" fmla="*/ 2019504 w 3237074"/>
              <a:gd name="connsiteY8" fmla="*/ 1696774 h 1897258"/>
              <a:gd name="connsiteX9" fmla="*/ 1990165 w 3237074"/>
              <a:gd name="connsiteY9" fmla="*/ 1696774 h 1897258"/>
              <a:gd name="connsiteX10" fmla="*/ 1990165 w 3237074"/>
              <a:gd name="connsiteY10" fmla="*/ 1652766 h 1897258"/>
              <a:gd name="connsiteX11" fmla="*/ 1762787 w 3237074"/>
              <a:gd name="connsiteY11" fmla="*/ 1652766 h 1897258"/>
              <a:gd name="connsiteX12" fmla="*/ 1762787 w 3237074"/>
              <a:gd name="connsiteY12" fmla="*/ 1613647 h 1897258"/>
              <a:gd name="connsiteX13" fmla="*/ 1486511 w 3237074"/>
              <a:gd name="connsiteY13" fmla="*/ 1613647 h 1897258"/>
              <a:gd name="connsiteX14" fmla="*/ 1486511 w 3237074"/>
              <a:gd name="connsiteY14" fmla="*/ 1576973 h 1897258"/>
              <a:gd name="connsiteX15" fmla="*/ 1256689 w 3237074"/>
              <a:gd name="connsiteY15" fmla="*/ 1576973 h 1897258"/>
              <a:gd name="connsiteX16" fmla="*/ 1256689 w 3237074"/>
              <a:gd name="connsiteY16" fmla="*/ 1537855 h 1897258"/>
              <a:gd name="connsiteX17" fmla="*/ 1227350 w 3237074"/>
              <a:gd name="connsiteY17" fmla="*/ 1537855 h 1897258"/>
              <a:gd name="connsiteX18" fmla="*/ 1227350 w 3237074"/>
              <a:gd name="connsiteY18" fmla="*/ 1493846 h 1897258"/>
              <a:gd name="connsiteX19" fmla="*/ 1173561 w 3237074"/>
              <a:gd name="connsiteY19" fmla="*/ 1493846 h 1897258"/>
              <a:gd name="connsiteX20" fmla="*/ 1173561 w 3237074"/>
              <a:gd name="connsiteY20" fmla="*/ 1452282 h 1897258"/>
              <a:gd name="connsiteX21" fmla="*/ 1141777 w 3237074"/>
              <a:gd name="connsiteY21" fmla="*/ 1452282 h 1897258"/>
              <a:gd name="connsiteX22" fmla="*/ 1141777 w 3237074"/>
              <a:gd name="connsiteY22" fmla="*/ 1410719 h 1897258"/>
              <a:gd name="connsiteX23" fmla="*/ 1021976 w 3237074"/>
              <a:gd name="connsiteY23" fmla="*/ 1410719 h 1897258"/>
              <a:gd name="connsiteX24" fmla="*/ 1021976 w 3237074"/>
              <a:gd name="connsiteY24" fmla="*/ 1332481 h 1897258"/>
              <a:gd name="connsiteX25" fmla="*/ 672353 w 3237074"/>
              <a:gd name="connsiteY25" fmla="*/ 1332481 h 1897258"/>
              <a:gd name="connsiteX26" fmla="*/ 672353 w 3237074"/>
              <a:gd name="connsiteY26" fmla="*/ 1293363 h 1897258"/>
              <a:gd name="connsiteX27" fmla="*/ 643014 w 3237074"/>
              <a:gd name="connsiteY27" fmla="*/ 1293363 h 1897258"/>
              <a:gd name="connsiteX28" fmla="*/ 643014 w 3237074"/>
              <a:gd name="connsiteY28" fmla="*/ 1251799 h 1897258"/>
              <a:gd name="connsiteX29" fmla="*/ 589226 w 3237074"/>
              <a:gd name="connsiteY29" fmla="*/ 1251799 h 1897258"/>
              <a:gd name="connsiteX30" fmla="*/ 589226 w 3237074"/>
              <a:gd name="connsiteY30" fmla="*/ 1205346 h 1897258"/>
              <a:gd name="connsiteX31" fmla="*/ 515878 w 3237074"/>
              <a:gd name="connsiteY31" fmla="*/ 1205346 h 1897258"/>
              <a:gd name="connsiteX32" fmla="*/ 515878 w 3237074"/>
              <a:gd name="connsiteY32" fmla="*/ 1127108 h 1897258"/>
              <a:gd name="connsiteX33" fmla="*/ 491429 w 3237074"/>
              <a:gd name="connsiteY33" fmla="*/ 1127108 h 1897258"/>
              <a:gd name="connsiteX34" fmla="*/ 491429 w 3237074"/>
              <a:gd name="connsiteY34" fmla="*/ 1090434 h 1897258"/>
              <a:gd name="connsiteX35" fmla="*/ 459645 w 3237074"/>
              <a:gd name="connsiteY35" fmla="*/ 1090434 h 1897258"/>
              <a:gd name="connsiteX36" fmla="*/ 459645 w 3237074"/>
              <a:gd name="connsiteY36" fmla="*/ 1048871 h 1897258"/>
              <a:gd name="connsiteX37" fmla="*/ 413191 w 3237074"/>
              <a:gd name="connsiteY37" fmla="*/ 1048871 h 1897258"/>
              <a:gd name="connsiteX38" fmla="*/ 413191 w 3237074"/>
              <a:gd name="connsiteY38" fmla="*/ 1009752 h 1897258"/>
              <a:gd name="connsiteX39" fmla="*/ 388742 w 3237074"/>
              <a:gd name="connsiteY39" fmla="*/ 1009752 h 1897258"/>
              <a:gd name="connsiteX40" fmla="*/ 388742 w 3237074"/>
              <a:gd name="connsiteY40" fmla="*/ 975523 h 1897258"/>
              <a:gd name="connsiteX41" fmla="*/ 334954 w 3237074"/>
              <a:gd name="connsiteY41" fmla="*/ 975523 h 1897258"/>
              <a:gd name="connsiteX42" fmla="*/ 334954 w 3237074"/>
              <a:gd name="connsiteY42" fmla="*/ 885061 h 1897258"/>
              <a:gd name="connsiteX43" fmla="*/ 303170 w 3237074"/>
              <a:gd name="connsiteY43" fmla="*/ 885061 h 1897258"/>
              <a:gd name="connsiteX44" fmla="*/ 303170 w 3237074"/>
              <a:gd name="connsiteY44" fmla="*/ 804379 h 1897258"/>
              <a:gd name="connsiteX45" fmla="*/ 256717 w 3237074"/>
              <a:gd name="connsiteY45" fmla="*/ 804379 h 1897258"/>
              <a:gd name="connsiteX46" fmla="*/ 256717 w 3237074"/>
              <a:gd name="connsiteY46" fmla="*/ 762815 h 1897258"/>
              <a:gd name="connsiteX47" fmla="*/ 210263 w 3237074"/>
              <a:gd name="connsiteY47" fmla="*/ 762815 h 1897258"/>
              <a:gd name="connsiteX48" fmla="*/ 210263 w 3237074"/>
              <a:gd name="connsiteY48" fmla="*/ 718807 h 1897258"/>
              <a:gd name="connsiteX49" fmla="*/ 185814 w 3237074"/>
              <a:gd name="connsiteY49" fmla="*/ 718807 h 1897258"/>
              <a:gd name="connsiteX50" fmla="*/ 185814 w 3237074"/>
              <a:gd name="connsiteY50" fmla="*/ 647904 h 1897258"/>
              <a:gd name="connsiteX51" fmla="*/ 158920 w 3237074"/>
              <a:gd name="connsiteY51" fmla="*/ 647904 h 1897258"/>
              <a:gd name="connsiteX52" fmla="*/ 158920 w 3237074"/>
              <a:gd name="connsiteY52" fmla="*/ 523213 h 1897258"/>
              <a:gd name="connsiteX53" fmla="*/ 132026 w 3237074"/>
              <a:gd name="connsiteY53" fmla="*/ 523213 h 1897258"/>
              <a:gd name="connsiteX54" fmla="*/ 132026 w 3237074"/>
              <a:gd name="connsiteY54" fmla="*/ 364293 h 1897258"/>
              <a:gd name="connsiteX55" fmla="*/ 107576 w 3237074"/>
              <a:gd name="connsiteY55" fmla="*/ 364293 h 1897258"/>
              <a:gd name="connsiteX56" fmla="*/ 107576 w 3237074"/>
              <a:gd name="connsiteY56" fmla="*/ 317840 h 1897258"/>
              <a:gd name="connsiteX57" fmla="*/ 78237 w 3237074"/>
              <a:gd name="connsiteY57" fmla="*/ 317840 h 1897258"/>
              <a:gd name="connsiteX58" fmla="*/ 78237 w 3237074"/>
              <a:gd name="connsiteY58" fmla="*/ 119801 h 1897258"/>
              <a:gd name="connsiteX59" fmla="*/ 26894 w 3237074"/>
              <a:gd name="connsiteY59" fmla="*/ 119801 h 1897258"/>
              <a:gd name="connsiteX60" fmla="*/ 26894 w 3237074"/>
              <a:gd name="connsiteY60" fmla="*/ 0 h 1897258"/>
              <a:gd name="connsiteX61" fmla="*/ 0 w 3237074"/>
              <a:gd name="connsiteY61" fmla="*/ 0 h 18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237074" h="1897258">
                <a:moveTo>
                  <a:pt x="3237074" y="1897258"/>
                </a:moveTo>
                <a:lnTo>
                  <a:pt x="3068374" y="1897258"/>
                </a:lnTo>
                <a:lnTo>
                  <a:pt x="3068374" y="1858139"/>
                </a:lnTo>
                <a:lnTo>
                  <a:pt x="2606284" y="1858139"/>
                </a:lnTo>
                <a:lnTo>
                  <a:pt x="2606284" y="1814131"/>
                </a:lnTo>
                <a:lnTo>
                  <a:pt x="2151529" y="1814131"/>
                </a:lnTo>
                <a:lnTo>
                  <a:pt x="2151529" y="1782347"/>
                </a:lnTo>
                <a:lnTo>
                  <a:pt x="2019504" y="1782347"/>
                </a:lnTo>
                <a:lnTo>
                  <a:pt x="2019504" y="1696774"/>
                </a:lnTo>
                <a:lnTo>
                  <a:pt x="1990165" y="1696774"/>
                </a:lnTo>
                <a:lnTo>
                  <a:pt x="1990165" y="1652766"/>
                </a:lnTo>
                <a:lnTo>
                  <a:pt x="1762787" y="1652766"/>
                </a:lnTo>
                <a:lnTo>
                  <a:pt x="1762787" y="1613647"/>
                </a:lnTo>
                <a:lnTo>
                  <a:pt x="1486511" y="1613647"/>
                </a:lnTo>
                <a:lnTo>
                  <a:pt x="1486511" y="1576973"/>
                </a:lnTo>
                <a:lnTo>
                  <a:pt x="1256689" y="1576973"/>
                </a:lnTo>
                <a:lnTo>
                  <a:pt x="1256689" y="1537855"/>
                </a:lnTo>
                <a:lnTo>
                  <a:pt x="1227350" y="1537855"/>
                </a:lnTo>
                <a:lnTo>
                  <a:pt x="1227350" y="1493846"/>
                </a:lnTo>
                <a:lnTo>
                  <a:pt x="1173561" y="1493846"/>
                </a:lnTo>
                <a:lnTo>
                  <a:pt x="1173561" y="1452282"/>
                </a:lnTo>
                <a:lnTo>
                  <a:pt x="1141777" y="1452282"/>
                </a:lnTo>
                <a:lnTo>
                  <a:pt x="1141777" y="1410719"/>
                </a:lnTo>
                <a:lnTo>
                  <a:pt x="1021976" y="1410719"/>
                </a:lnTo>
                <a:lnTo>
                  <a:pt x="1021976" y="1332481"/>
                </a:lnTo>
                <a:lnTo>
                  <a:pt x="672353" y="1332481"/>
                </a:lnTo>
                <a:lnTo>
                  <a:pt x="672353" y="1293363"/>
                </a:lnTo>
                <a:lnTo>
                  <a:pt x="643014" y="1293363"/>
                </a:lnTo>
                <a:lnTo>
                  <a:pt x="643014" y="1251799"/>
                </a:lnTo>
                <a:lnTo>
                  <a:pt x="589226" y="1251799"/>
                </a:lnTo>
                <a:lnTo>
                  <a:pt x="589226" y="1205346"/>
                </a:lnTo>
                <a:lnTo>
                  <a:pt x="515878" y="1205346"/>
                </a:lnTo>
                <a:lnTo>
                  <a:pt x="515878" y="1127108"/>
                </a:lnTo>
                <a:lnTo>
                  <a:pt x="491429" y="1127108"/>
                </a:lnTo>
                <a:lnTo>
                  <a:pt x="491429" y="1090434"/>
                </a:lnTo>
                <a:lnTo>
                  <a:pt x="459645" y="1090434"/>
                </a:lnTo>
                <a:lnTo>
                  <a:pt x="459645" y="1048871"/>
                </a:lnTo>
                <a:lnTo>
                  <a:pt x="413191" y="1048871"/>
                </a:lnTo>
                <a:lnTo>
                  <a:pt x="413191" y="1009752"/>
                </a:lnTo>
                <a:lnTo>
                  <a:pt x="388742" y="1009752"/>
                </a:lnTo>
                <a:lnTo>
                  <a:pt x="388742" y="975523"/>
                </a:lnTo>
                <a:lnTo>
                  <a:pt x="334954" y="975523"/>
                </a:lnTo>
                <a:lnTo>
                  <a:pt x="334954" y="885061"/>
                </a:lnTo>
                <a:lnTo>
                  <a:pt x="303170" y="885061"/>
                </a:lnTo>
                <a:lnTo>
                  <a:pt x="303170" y="804379"/>
                </a:lnTo>
                <a:lnTo>
                  <a:pt x="256717" y="804379"/>
                </a:lnTo>
                <a:lnTo>
                  <a:pt x="256717" y="762815"/>
                </a:lnTo>
                <a:lnTo>
                  <a:pt x="210263" y="762815"/>
                </a:lnTo>
                <a:lnTo>
                  <a:pt x="210263" y="718807"/>
                </a:lnTo>
                <a:lnTo>
                  <a:pt x="185814" y="718807"/>
                </a:lnTo>
                <a:lnTo>
                  <a:pt x="185814" y="647904"/>
                </a:lnTo>
                <a:lnTo>
                  <a:pt x="158920" y="647904"/>
                </a:lnTo>
                <a:lnTo>
                  <a:pt x="158920" y="523213"/>
                </a:lnTo>
                <a:lnTo>
                  <a:pt x="132026" y="523213"/>
                </a:lnTo>
                <a:lnTo>
                  <a:pt x="132026" y="364293"/>
                </a:lnTo>
                <a:lnTo>
                  <a:pt x="107576" y="364293"/>
                </a:lnTo>
                <a:lnTo>
                  <a:pt x="107576" y="317840"/>
                </a:lnTo>
                <a:lnTo>
                  <a:pt x="78237" y="317840"/>
                </a:lnTo>
                <a:lnTo>
                  <a:pt x="78237" y="119801"/>
                </a:lnTo>
                <a:lnTo>
                  <a:pt x="26894" y="119801"/>
                </a:lnTo>
                <a:lnTo>
                  <a:pt x="26894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9723991F-98C9-41F8-A7E6-2F23F214E816}"/>
              </a:ext>
            </a:extLst>
          </p:cNvPr>
          <p:cNvSpPr/>
          <p:nvPr/>
        </p:nvSpPr>
        <p:spPr bwMode="auto">
          <a:xfrm>
            <a:off x="6339677" y="2762759"/>
            <a:ext cx="3246853" cy="1789682"/>
          </a:xfrm>
          <a:custGeom>
            <a:avLst/>
            <a:gdLst>
              <a:gd name="connsiteX0" fmla="*/ 3246853 w 3246853"/>
              <a:gd name="connsiteY0" fmla="*/ 1789682 h 1789682"/>
              <a:gd name="connsiteX1" fmla="*/ 3144167 w 3246853"/>
              <a:gd name="connsiteY1" fmla="*/ 1789682 h 1789682"/>
              <a:gd name="connsiteX2" fmla="*/ 3144167 w 3246853"/>
              <a:gd name="connsiteY2" fmla="*/ 1770122 h 1789682"/>
              <a:gd name="connsiteX3" fmla="*/ 3102603 w 3246853"/>
              <a:gd name="connsiteY3" fmla="*/ 1770122 h 1789682"/>
              <a:gd name="connsiteX4" fmla="*/ 3102603 w 3246853"/>
              <a:gd name="connsiteY4" fmla="*/ 1765232 h 1789682"/>
              <a:gd name="connsiteX5" fmla="*/ 2973022 w 3246853"/>
              <a:gd name="connsiteY5" fmla="*/ 1765232 h 1789682"/>
              <a:gd name="connsiteX6" fmla="*/ 2973022 w 3246853"/>
              <a:gd name="connsiteY6" fmla="*/ 1757898 h 1789682"/>
              <a:gd name="connsiteX7" fmla="*/ 2938794 w 3246853"/>
              <a:gd name="connsiteY7" fmla="*/ 1757898 h 1789682"/>
              <a:gd name="connsiteX8" fmla="*/ 2938794 w 3246853"/>
              <a:gd name="connsiteY8" fmla="*/ 1743228 h 1789682"/>
              <a:gd name="connsiteX9" fmla="*/ 2863001 w 3246853"/>
              <a:gd name="connsiteY9" fmla="*/ 1743228 h 1789682"/>
              <a:gd name="connsiteX10" fmla="*/ 2863001 w 3246853"/>
              <a:gd name="connsiteY10" fmla="*/ 1743228 h 1789682"/>
              <a:gd name="connsiteX11" fmla="*/ 2863001 w 3246853"/>
              <a:gd name="connsiteY11" fmla="*/ 1743228 h 1789682"/>
              <a:gd name="connsiteX12" fmla="*/ 2863001 w 3246853"/>
              <a:gd name="connsiteY12" fmla="*/ 1731004 h 1789682"/>
              <a:gd name="connsiteX13" fmla="*/ 2838552 w 3246853"/>
              <a:gd name="connsiteY13" fmla="*/ 1731004 h 1789682"/>
              <a:gd name="connsiteX14" fmla="*/ 2838552 w 3246853"/>
              <a:gd name="connsiteY14" fmla="*/ 1706554 h 1789682"/>
              <a:gd name="connsiteX15" fmla="*/ 2804323 w 3246853"/>
              <a:gd name="connsiteY15" fmla="*/ 1706554 h 1789682"/>
              <a:gd name="connsiteX16" fmla="*/ 2809213 w 3246853"/>
              <a:gd name="connsiteY16" fmla="*/ 1701664 h 1789682"/>
              <a:gd name="connsiteX17" fmla="*/ 2760314 w 3246853"/>
              <a:gd name="connsiteY17" fmla="*/ 1701664 h 1789682"/>
              <a:gd name="connsiteX18" fmla="*/ 2760314 w 3246853"/>
              <a:gd name="connsiteY18" fmla="*/ 1679660 h 1789682"/>
              <a:gd name="connsiteX19" fmla="*/ 2738310 w 3246853"/>
              <a:gd name="connsiteY19" fmla="*/ 1679660 h 1789682"/>
              <a:gd name="connsiteX20" fmla="*/ 2738310 w 3246853"/>
              <a:gd name="connsiteY20" fmla="*/ 1664991 h 1789682"/>
              <a:gd name="connsiteX21" fmla="*/ 2704081 w 3246853"/>
              <a:gd name="connsiteY21" fmla="*/ 1664991 h 1789682"/>
              <a:gd name="connsiteX22" fmla="*/ 2704081 w 3246853"/>
              <a:gd name="connsiteY22" fmla="*/ 1650321 h 1789682"/>
              <a:gd name="connsiteX23" fmla="*/ 2682077 w 3246853"/>
              <a:gd name="connsiteY23" fmla="*/ 1650321 h 1789682"/>
              <a:gd name="connsiteX24" fmla="*/ 2682077 w 3246853"/>
              <a:gd name="connsiteY24" fmla="*/ 1640542 h 1789682"/>
              <a:gd name="connsiteX25" fmla="*/ 2586725 w 3246853"/>
              <a:gd name="connsiteY25" fmla="*/ 1640542 h 1789682"/>
              <a:gd name="connsiteX26" fmla="*/ 2586725 w 3246853"/>
              <a:gd name="connsiteY26" fmla="*/ 1630762 h 1789682"/>
              <a:gd name="connsiteX27" fmla="*/ 2437585 w 3246853"/>
              <a:gd name="connsiteY27" fmla="*/ 1630762 h 1789682"/>
              <a:gd name="connsiteX28" fmla="*/ 2437585 w 3246853"/>
              <a:gd name="connsiteY28" fmla="*/ 1618537 h 1789682"/>
              <a:gd name="connsiteX29" fmla="*/ 2405801 w 3246853"/>
              <a:gd name="connsiteY29" fmla="*/ 1618537 h 1789682"/>
              <a:gd name="connsiteX30" fmla="*/ 2405801 w 3246853"/>
              <a:gd name="connsiteY30" fmla="*/ 1608758 h 1789682"/>
              <a:gd name="connsiteX31" fmla="*/ 2305559 w 3246853"/>
              <a:gd name="connsiteY31" fmla="*/ 1608758 h 1789682"/>
              <a:gd name="connsiteX32" fmla="*/ 2305559 w 3246853"/>
              <a:gd name="connsiteY32" fmla="*/ 1579419 h 1789682"/>
              <a:gd name="connsiteX33" fmla="*/ 2278665 w 3246853"/>
              <a:gd name="connsiteY33" fmla="*/ 1579419 h 1789682"/>
              <a:gd name="connsiteX34" fmla="*/ 2278665 w 3246853"/>
              <a:gd name="connsiteY34" fmla="*/ 1562304 h 1789682"/>
              <a:gd name="connsiteX35" fmla="*/ 2127080 w 3246853"/>
              <a:gd name="connsiteY35" fmla="*/ 1562304 h 1789682"/>
              <a:gd name="connsiteX36" fmla="*/ 2127080 w 3246853"/>
              <a:gd name="connsiteY36" fmla="*/ 1552524 h 1789682"/>
              <a:gd name="connsiteX37" fmla="*/ 2097741 w 3246853"/>
              <a:gd name="connsiteY37" fmla="*/ 1552524 h 1789682"/>
              <a:gd name="connsiteX38" fmla="*/ 2097741 w 3246853"/>
              <a:gd name="connsiteY38" fmla="*/ 1540300 h 1789682"/>
              <a:gd name="connsiteX39" fmla="*/ 2043953 w 3246853"/>
              <a:gd name="connsiteY39" fmla="*/ 1540300 h 1789682"/>
              <a:gd name="connsiteX40" fmla="*/ 2043953 w 3246853"/>
              <a:gd name="connsiteY40" fmla="*/ 1530520 h 1789682"/>
              <a:gd name="connsiteX41" fmla="*/ 2021949 w 3246853"/>
              <a:gd name="connsiteY41" fmla="*/ 1530520 h 1789682"/>
              <a:gd name="connsiteX42" fmla="*/ 2021949 w 3246853"/>
              <a:gd name="connsiteY42" fmla="*/ 1518296 h 1789682"/>
              <a:gd name="connsiteX43" fmla="*/ 1987720 w 3246853"/>
              <a:gd name="connsiteY43" fmla="*/ 1518296 h 1789682"/>
              <a:gd name="connsiteX44" fmla="*/ 1987720 w 3246853"/>
              <a:gd name="connsiteY44" fmla="*/ 1518296 h 1789682"/>
              <a:gd name="connsiteX45" fmla="*/ 1987720 w 3246853"/>
              <a:gd name="connsiteY45" fmla="*/ 1493846 h 1789682"/>
              <a:gd name="connsiteX46" fmla="*/ 1941266 w 3246853"/>
              <a:gd name="connsiteY46" fmla="*/ 1493846 h 1789682"/>
              <a:gd name="connsiteX47" fmla="*/ 1941266 w 3246853"/>
              <a:gd name="connsiteY47" fmla="*/ 1481622 h 1789682"/>
              <a:gd name="connsiteX48" fmla="*/ 1911927 w 3246853"/>
              <a:gd name="connsiteY48" fmla="*/ 1481622 h 1789682"/>
              <a:gd name="connsiteX49" fmla="*/ 1911927 w 3246853"/>
              <a:gd name="connsiteY49" fmla="*/ 1469397 h 1789682"/>
              <a:gd name="connsiteX50" fmla="*/ 1870364 w 3246853"/>
              <a:gd name="connsiteY50" fmla="*/ 1469397 h 1789682"/>
              <a:gd name="connsiteX51" fmla="*/ 1870364 w 3246853"/>
              <a:gd name="connsiteY51" fmla="*/ 1442503 h 1789682"/>
              <a:gd name="connsiteX52" fmla="*/ 1765232 w 3246853"/>
              <a:gd name="connsiteY52" fmla="*/ 1442503 h 1789682"/>
              <a:gd name="connsiteX53" fmla="*/ 1765232 w 3246853"/>
              <a:gd name="connsiteY53" fmla="*/ 1408274 h 1789682"/>
              <a:gd name="connsiteX54" fmla="*/ 1694329 w 3246853"/>
              <a:gd name="connsiteY54" fmla="*/ 1408274 h 1789682"/>
              <a:gd name="connsiteX55" fmla="*/ 1694329 w 3246853"/>
              <a:gd name="connsiteY55" fmla="*/ 1378935 h 1789682"/>
              <a:gd name="connsiteX56" fmla="*/ 1660101 w 3246853"/>
              <a:gd name="connsiteY56" fmla="*/ 1378935 h 1789682"/>
              <a:gd name="connsiteX57" fmla="*/ 1660101 w 3246853"/>
              <a:gd name="connsiteY57" fmla="*/ 1366711 h 1789682"/>
              <a:gd name="connsiteX58" fmla="*/ 1633206 w 3246853"/>
              <a:gd name="connsiteY58" fmla="*/ 1366711 h 1789682"/>
              <a:gd name="connsiteX59" fmla="*/ 1633206 w 3246853"/>
              <a:gd name="connsiteY59" fmla="*/ 1354486 h 1789682"/>
              <a:gd name="connsiteX60" fmla="*/ 1606312 w 3246853"/>
              <a:gd name="connsiteY60" fmla="*/ 1354486 h 1789682"/>
              <a:gd name="connsiteX61" fmla="*/ 1606312 w 3246853"/>
              <a:gd name="connsiteY61" fmla="*/ 1354486 h 1789682"/>
              <a:gd name="connsiteX62" fmla="*/ 1606312 w 3246853"/>
              <a:gd name="connsiteY62" fmla="*/ 1334927 h 1789682"/>
              <a:gd name="connsiteX63" fmla="*/ 1542744 w 3246853"/>
              <a:gd name="connsiteY63" fmla="*/ 1334927 h 1789682"/>
              <a:gd name="connsiteX64" fmla="*/ 1542744 w 3246853"/>
              <a:gd name="connsiteY64" fmla="*/ 1312922 h 1789682"/>
              <a:gd name="connsiteX65" fmla="*/ 1484066 w 3246853"/>
              <a:gd name="connsiteY65" fmla="*/ 1312922 h 1789682"/>
              <a:gd name="connsiteX66" fmla="*/ 1484066 w 3246853"/>
              <a:gd name="connsiteY66" fmla="*/ 1295808 h 1789682"/>
              <a:gd name="connsiteX67" fmla="*/ 1466952 w 3246853"/>
              <a:gd name="connsiteY67" fmla="*/ 1295808 h 1789682"/>
              <a:gd name="connsiteX68" fmla="*/ 1466952 w 3246853"/>
              <a:gd name="connsiteY68" fmla="*/ 1273804 h 1789682"/>
              <a:gd name="connsiteX69" fmla="*/ 1435168 w 3246853"/>
              <a:gd name="connsiteY69" fmla="*/ 1273804 h 1789682"/>
              <a:gd name="connsiteX70" fmla="*/ 1435168 w 3246853"/>
              <a:gd name="connsiteY70" fmla="*/ 1254244 h 1789682"/>
              <a:gd name="connsiteX71" fmla="*/ 1405829 w 3246853"/>
              <a:gd name="connsiteY71" fmla="*/ 1254244 h 1789682"/>
              <a:gd name="connsiteX72" fmla="*/ 1405829 w 3246853"/>
              <a:gd name="connsiteY72" fmla="*/ 1229795 h 1789682"/>
              <a:gd name="connsiteX73" fmla="*/ 1366710 w 3246853"/>
              <a:gd name="connsiteY73" fmla="*/ 1229795 h 1789682"/>
              <a:gd name="connsiteX74" fmla="*/ 1366710 w 3246853"/>
              <a:gd name="connsiteY74" fmla="*/ 1217570 h 1789682"/>
              <a:gd name="connsiteX75" fmla="*/ 1332481 w 3246853"/>
              <a:gd name="connsiteY75" fmla="*/ 1217570 h 1789682"/>
              <a:gd name="connsiteX76" fmla="*/ 1332481 w 3246853"/>
              <a:gd name="connsiteY76" fmla="*/ 1202901 h 1789682"/>
              <a:gd name="connsiteX77" fmla="*/ 1310477 w 3246853"/>
              <a:gd name="connsiteY77" fmla="*/ 1202901 h 1789682"/>
              <a:gd name="connsiteX78" fmla="*/ 1310477 w 3246853"/>
              <a:gd name="connsiteY78" fmla="*/ 1188231 h 1789682"/>
              <a:gd name="connsiteX79" fmla="*/ 1276248 w 3246853"/>
              <a:gd name="connsiteY79" fmla="*/ 1188231 h 1789682"/>
              <a:gd name="connsiteX80" fmla="*/ 1276248 w 3246853"/>
              <a:gd name="connsiteY80" fmla="*/ 1144223 h 1789682"/>
              <a:gd name="connsiteX81" fmla="*/ 1259134 w 3246853"/>
              <a:gd name="connsiteY81" fmla="*/ 1144223 h 1789682"/>
              <a:gd name="connsiteX82" fmla="*/ 1259134 w 3246853"/>
              <a:gd name="connsiteY82" fmla="*/ 1144223 h 1789682"/>
              <a:gd name="connsiteX83" fmla="*/ 1259134 w 3246853"/>
              <a:gd name="connsiteY83" fmla="*/ 1144223 h 1789682"/>
              <a:gd name="connsiteX84" fmla="*/ 1259134 w 3246853"/>
              <a:gd name="connsiteY84" fmla="*/ 1129553 h 1789682"/>
              <a:gd name="connsiteX85" fmla="*/ 1229795 w 3246853"/>
              <a:gd name="connsiteY85" fmla="*/ 1129553 h 1789682"/>
              <a:gd name="connsiteX86" fmla="*/ 1229795 w 3246853"/>
              <a:gd name="connsiteY86" fmla="*/ 1107549 h 1789682"/>
              <a:gd name="connsiteX87" fmla="*/ 1205345 w 3246853"/>
              <a:gd name="connsiteY87" fmla="*/ 1107549 h 1789682"/>
              <a:gd name="connsiteX88" fmla="*/ 1205345 w 3246853"/>
              <a:gd name="connsiteY88" fmla="*/ 1097769 h 1789682"/>
              <a:gd name="connsiteX89" fmla="*/ 1173562 w 3246853"/>
              <a:gd name="connsiteY89" fmla="*/ 1097769 h 1789682"/>
              <a:gd name="connsiteX90" fmla="*/ 1173562 w 3246853"/>
              <a:gd name="connsiteY90" fmla="*/ 1083100 h 1789682"/>
              <a:gd name="connsiteX91" fmla="*/ 1149112 w 3246853"/>
              <a:gd name="connsiteY91" fmla="*/ 1083100 h 1789682"/>
              <a:gd name="connsiteX92" fmla="*/ 1149112 w 3246853"/>
              <a:gd name="connsiteY92" fmla="*/ 1068430 h 1789682"/>
              <a:gd name="connsiteX93" fmla="*/ 1100214 w 3246853"/>
              <a:gd name="connsiteY93" fmla="*/ 1068430 h 1789682"/>
              <a:gd name="connsiteX94" fmla="*/ 1100214 w 3246853"/>
              <a:gd name="connsiteY94" fmla="*/ 1053761 h 1789682"/>
              <a:gd name="connsiteX95" fmla="*/ 1024421 w 3246853"/>
              <a:gd name="connsiteY95" fmla="*/ 1053761 h 1789682"/>
              <a:gd name="connsiteX96" fmla="*/ 1024421 w 3246853"/>
              <a:gd name="connsiteY96" fmla="*/ 1029312 h 1789682"/>
              <a:gd name="connsiteX97" fmla="*/ 982858 w 3246853"/>
              <a:gd name="connsiteY97" fmla="*/ 1029312 h 1789682"/>
              <a:gd name="connsiteX98" fmla="*/ 982858 w 3246853"/>
              <a:gd name="connsiteY98" fmla="*/ 999973 h 1789682"/>
              <a:gd name="connsiteX99" fmla="*/ 951074 w 3246853"/>
              <a:gd name="connsiteY99" fmla="*/ 999973 h 1789682"/>
              <a:gd name="connsiteX100" fmla="*/ 951074 w 3246853"/>
              <a:gd name="connsiteY100" fmla="*/ 987748 h 1789682"/>
              <a:gd name="connsiteX101" fmla="*/ 904620 w 3246853"/>
              <a:gd name="connsiteY101" fmla="*/ 987748 h 1789682"/>
              <a:gd name="connsiteX102" fmla="*/ 904620 w 3246853"/>
              <a:gd name="connsiteY102" fmla="*/ 960854 h 1789682"/>
              <a:gd name="connsiteX103" fmla="*/ 872836 w 3246853"/>
              <a:gd name="connsiteY103" fmla="*/ 960854 h 1789682"/>
              <a:gd name="connsiteX104" fmla="*/ 872836 w 3246853"/>
              <a:gd name="connsiteY104" fmla="*/ 936405 h 1789682"/>
              <a:gd name="connsiteX105" fmla="*/ 848387 w 3246853"/>
              <a:gd name="connsiteY105" fmla="*/ 936405 h 1789682"/>
              <a:gd name="connsiteX106" fmla="*/ 848387 w 3246853"/>
              <a:gd name="connsiteY106" fmla="*/ 911955 h 1789682"/>
              <a:gd name="connsiteX107" fmla="*/ 816603 w 3246853"/>
              <a:gd name="connsiteY107" fmla="*/ 911955 h 1789682"/>
              <a:gd name="connsiteX108" fmla="*/ 816603 w 3246853"/>
              <a:gd name="connsiteY108" fmla="*/ 880171 h 1789682"/>
              <a:gd name="connsiteX109" fmla="*/ 799489 w 3246853"/>
              <a:gd name="connsiteY109" fmla="*/ 880171 h 1789682"/>
              <a:gd name="connsiteX110" fmla="*/ 799489 w 3246853"/>
              <a:gd name="connsiteY110" fmla="*/ 850832 h 1789682"/>
              <a:gd name="connsiteX111" fmla="*/ 770150 w 3246853"/>
              <a:gd name="connsiteY111" fmla="*/ 850832 h 1789682"/>
              <a:gd name="connsiteX112" fmla="*/ 770150 w 3246853"/>
              <a:gd name="connsiteY112" fmla="*/ 838608 h 1789682"/>
              <a:gd name="connsiteX113" fmla="*/ 721251 w 3246853"/>
              <a:gd name="connsiteY113" fmla="*/ 838608 h 1789682"/>
              <a:gd name="connsiteX114" fmla="*/ 721251 w 3246853"/>
              <a:gd name="connsiteY114" fmla="*/ 838608 h 1789682"/>
              <a:gd name="connsiteX115" fmla="*/ 721251 w 3246853"/>
              <a:gd name="connsiteY115" fmla="*/ 814159 h 1789682"/>
              <a:gd name="connsiteX116" fmla="*/ 694357 w 3246853"/>
              <a:gd name="connsiteY116" fmla="*/ 814159 h 1789682"/>
              <a:gd name="connsiteX117" fmla="*/ 694357 w 3246853"/>
              <a:gd name="connsiteY117" fmla="*/ 794599 h 1789682"/>
              <a:gd name="connsiteX118" fmla="*/ 647904 w 3246853"/>
              <a:gd name="connsiteY118" fmla="*/ 794599 h 1789682"/>
              <a:gd name="connsiteX119" fmla="*/ 647904 w 3246853"/>
              <a:gd name="connsiteY119" fmla="*/ 748146 h 1789682"/>
              <a:gd name="connsiteX120" fmla="*/ 618565 w 3246853"/>
              <a:gd name="connsiteY120" fmla="*/ 748146 h 1789682"/>
              <a:gd name="connsiteX121" fmla="*/ 618565 w 3246853"/>
              <a:gd name="connsiteY121" fmla="*/ 721252 h 1789682"/>
              <a:gd name="connsiteX122" fmla="*/ 589226 w 3246853"/>
              <a:gd name="connsiteY122" fmla="*/ 721252 h 1789682"/>
              <a:gd name="connsiteX123" fmla="*/ 589226 w 3246853"/>
              <a:gd name="connsiteY123" fmla="*/ 694358 h 1789682"/>
              <a:gd name="connsiteX124" fmla="*/ 562332 w 3246853"/>
              <a:gd name="connsiteY124" fmla="*/ 694358 h 1789682"/>
              <a:gd name="connsiteX125" fmla="*/ 562332 w 3246853"/>
              <a:gd name="connsiteY125" fmla="*/ 679688 h 1789682"/>
              <a:gd name="connsiteX126" fmla="*/ 518323 w 3246853"/>
              <a:gd name="connsiteY126" fmla="*/ 679688 h 1789682"/>
              <a:gd name="connsiteX127" fmla="*/ 518323 w 3246853"/>
              <a:gd name="connsiteY127" fmla="*/ 662574 h 1789682"/>
              <a:gd name="connsiteX128" fmla="*/ 491429 w 3246853"/>
              <a:gd name="connsiteY128" fmla="*/ 662574 h 1789682"/>
              <a:gd name="connsiteX129" fmla="*/ 491429 w 3246853"/>
              <a:gd name="connsiteY129" fmla="*/ 625900 h 1789682"/>
              <a:gd name="connsiteX130" fmla="*/ 462090 w 3246853"/>
              <a:gd name="connsiteY130" fmla="*/ 625900 h 1789682"/>
              <a:gd name="connsiteX131" fmla="*/ 462090 w 3246853"/>
              <a:gd name="connsiteY131" fmla="*/ 601451 h 1789682"/>
              <a:gd name="connsiteX132" fmla="*/ 435196 w 3246853"/>
              <a:gd name="connsiteY132" fmla="*/ 601451 h 1789682"/>
              <a:gd name="connsiteX133" fmla="*/ 435196 w 3246853"/>
              <a:gd name="connsiteY133" fmla="*/ 586781 h 1789682"/>
              <a:gd name="connsiteX134" fmla="*/ 408302 w 3246853"/>
              <a:gd name="connsiteY134" fmla="*/ 586781 h 1789682"/>
              <a:gd name="connsiteX135" fmla="*/ 408302 w 3246853"/>
              <a:gd name="connsiteY135" fmla="*/ 559887 h 1789682"/>
              <a:gd name="connsiteX136" fmla="*/ 383852 w 3246853"/>
              <a:gd name="connsiteY136" fmla="*/ 559887 h 1789682"/>
              <a:gd name="connsiteX137" fmla="*/ 383852 w 3246853"/>
              <a:gd name="connsiteY137" fmla="*/ 506099 h 1789682"/>
              <a:gd name="connsiteX138" fmla="*/ 356958 w 3246853"/>
              <a:gd name="connsiteY138" fmla="*/ 506099 h 1789682"/>
              <a:gd name="connsiteX139" fmla="*/ 356958 w 3246853"/>
              <a:gd name="connsiteY139" fmla="*/ 491429 h 1789682"/>
              <a:gd name="connsiteX140" fmla="*/ 303170 w 3246853"/>
              <a:gd name="connsiteY140" fmla="*/ 491429 h 1789682"/>
              <a:gd name="connsiteX141" fmla="*/ 303170 w 3246853"/>
              <a:gd name="connsiteY141" fmla="*/ 427861 h 1789682"/>
              <a:gd name="connsiteX142" fmla="*/ 264051 w 3246853"/>
              <a:gd name="connsiteY142" fmla="*/ 427861 h 1789682"/>
              <a:gd name="connsiteX143" fmla="*/ 264051 w 3246853"/>
              <a:gd name="connsiteY143" fmla="*/ 393632 h 1789682"/>
              <a:gd name="connsiteX144" fmla="*/ 237157 w 3246853"/>
              <a:gd name="connsiteY144" fmla="*/ 393632 h 1789682"/>
              <a:gd name="connsiteX145" fmla="*/ 237157 w 3246853"/>
              <a:gd name="connsiteY145" fmla="*/ 359404 h 1789682"/>
              <a:gd name="connsiteX146" fmla="*/ 202928 w 3246853"/>
              <a:gd name="connsiteY146" fmla="*/ 359404 h 1789682"/>
              <a:gd name="connsiteX147" fmla="*/ 202928 w 3246853"/>
              <a:gd name="connsiteY147" fmla="*/ 334954 h 1789682"/>
              <a:gd name="connsiteX148" fmla="*/ 202928 w 3246853"/>
              <a:gd name="connsiteY148" fmla="*/ 334954 h 1789682"/>
              <a:gd name="connsiteX149" fmla="*/ 185814 w 3246853"/>
              <a:gd name="connsiteY149" fmla="*/ 334954 h 1789682"/>
              <a:gd name="connsiteX150" fmla="*/ 185814 w 3246853"/>
              <a:gd name="connsiteY150" fmla="*/ 305615 h 1789682"/>
              <a:gd name="connsiteX151" fmla="*/ 156475 w 3246853"/>
              <a:gd name="connsiteY151" fmla="*/ 305615 h 1789682"/>
              <a:gd name="connsiteX152" fmla="*/ 156475 w 3246853"/>
              <a:gd name="connsiteY152" fmla="*/ 234713 h 1789682"/>
              <a:gd name="connsiteX153" fmla="*/ 136916 w 3246853"/>
              <a:gd name="connsiteY153" fmla="*/ 234713 h 1789682"/>
              <a:gd name="connsiteX154" fmla="*/ 136916 w 3246853"/>
              <a:gd name="connsiteY154" fmla="*/ 198039 h 1789682"/>
              <a:gd name="connsiteX155" fmla="*/ 102687 w 3246853"/>
              <a:gd name="connsiteY155" fmla="*/ 198039 h 1789682"/>
              <a:gd name="connsiteX156" fmla="*/ 102687 w 3246853"/>
              <a:gd name="connsiteY156" fmla="*/ 144251 h 1789682"/>
              <a:gd name="connsiteX157" fmla="*/ 53788 w 3246853"/>
              <a:gd name="connsiteY157" fmla="*/ 144251 h 1789682"/>
              <a:gd name="connsiteX158" fmla="*/ 53788 w 3246853"/>
              <a:gd name="connsiteY158" fmla="*/ 78238 h 1789682"/>
              <a:gd name="connsiteX159" fmla="*/ 31784 w 3246853"/>
              <a:gd name="connsiteY159" fmla="*/ 78238 h 1789682"/>
              <a:gd name="connsiteX160" fmla="*/ 31784 w 3246853"/>
              <a:gd name="connsiteY160" fmla="*/ 0 h 1789682"/>
              <a:gd name="connsiteX161" fmla="*/ 0 w 3246853"/>
              <a:gd name="connsiteY161" fmla="*/ 0 h 17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246853" h="1789682">
                <a:moveTo>
                  <a:pt x="3246853" y="1789682"/>
                </a:moveTo>
                <a:lnTo>
                  <a:pt x="3144167" y="1789682"/>
                </a:lnTo>
                <a:lnTo>
                  <a:pt x="3144167" y="1770122"/>
                </a:lnTo>
                <a:lnTo>
                  <a:pt x="3102603" y="1770122"/>
                </a:lnTo>
                <a:lnTo>
                  <a:pt x="3102603" y="1765232"/>
                </a:lnTo>
                <a:lnTo>
                  <a:pt x="2973022" y="1765232"/>
                </a:lnTo>
                <a:lnTo>
                  <a:pt x="2973022" y="1757898"/>
                </a:lnTo>
                <a:lnTo>
                  <a:pt x="2938794" y="1757898"/>
                </a:lnTo>
                <a:lnTo>
                  <a:pt x="2938794" y="1743228"/>
                </a:lnTo>
                <a:lnTo>
                  <a:pt x="2863001" y="1743228"/>
                </a:lnTo>
                <a:lnTo>
                  <a:pt x="2863001" y="1743228"/>
                </a:lnTo>
                <a:lnTo>
                  <a:pt x="2863001" y="1743228"/>
                </a:lnTo>
                <a:lnTo>
                  <a:pt x="2863001" y="1731004"/>
                </a:lnTo>
                <a:lnTo>
                  <a:pt x="2838552" y="1731004"/>
                </a:lnTo>
                <a:lnTo>
                  <a:pt x="2838552" y="1706554"/>
                </a:lnTo>
                <a:lnTo>
                  <a:pt x="2804323" y="1706554"/>
                </a:lnTo>
                <a:lnTo>
                  <a:pt x="2809213" y="1701664"/>
                </a:lnTo>
                <a:lnTo>
                  <a:pt x="2760314" y="1701664"/>
                </a:lnTo>
                <a:lnTo>
                  <a:pt x="2760314" y="1679660"/>
                </a:lnTo>
                <a:lnTo>
                  <a:pt x="2738310" y="1679660"/>
                </a:lnTo>
                <a:lnTo>
                  <a:pt x="2738310" y="1664991"/>
                </a:lnTo>
                <a:lnTo>
                  <a:pt x="2704081" y="1664991"/>
                </a:lnTo>
                <a:lnTo>
                  <a:pt x="2704081" y="1650321"/>
                </a:lnTo>
                <a:lnTo>
                  <a:pt x="2682077" y="1650321"/>
                </a:lnTo>
                <a:lnTo>
                  <a:pt x="2682077" y="1640542"/>
                </a:lnTo>
                <a:lnTo>
                  <a:pt x="2586725" y="1640542"/>
                </a:lnTo>
                <a:lnTo>
                  <a:pt x="2586725" y="1630762"/>
                </a:lnTo>
                <a:lnTo>
                  <a:pt x="2437585" y="1630762"/>
                </a:lnTo>
                <a:lnTo>
                  <a:pt x="2437585" y="1618537"/>
                </a:lnTo>
                <a:lnTo>
                  <a:pt x="2405801" y="1618537"/>
                </a:lnTo>
                <a:lnTo>
                  <a:pt x="2405801" y="1608758"/>
                </a:lnTo>
                <a:lnTo>
                  <a:pt x="2305559" y="1608758"/>
                </a:lnTo>
                <a:lnTo>
                  <a:pt x="2305559" y="1579419"/>
                </a:lnTo>
                <a:lnTo>
                  <a:pt x="2278665" y="1579419"/>
                </a:lnTo>
                <a:lnTo>
                  <a:pt x="2278665" y="1562304"/>
                </a:lnTo>
                <a:lnTo>
                  <a:pt x="2127080" y="1562304"/>
                </a:lnTo>
                <a:lnTo>
                  <a:pt x="2127080" y="1552524"/>
                </a:lnTo>
                <a:lnTo>
                  <a:pt x="2097741" y="1552524"/>
                </a:lnTo>
                <a:lnTo>
                  <a:pt x="2097741" y="1540300"/>
                </a:lnTo>
                <a:lnTo>
                  <a:pt x="2043953" y="1540300"/>
                </a:lnTo>
                <a:lnTo>
                  <a:pt x="2043953" y="1530520"/>
                </a:lnTo>
                <a:lnTo>
                  <a:pt x="2021949" y="1530520"/>
                </a:lnTo>
                <a:lnTo>
                  <a:pt x="2021949" y="1518296"/>
                </a:lnTo>
                <a:lnTo>
                  <a:pt x="1987720" y="1518296"/>
                </a:lnTo>
                <a:lnTo>
                  <a:pt x="1987720" y="1518296"/>
                </a:lnTo>
                <a:lnTo>
                  <a:pt x="1987720" y="1493846"/>
                </a:lnTo>
                <a:lnTo>
                  <a:pt x="1941266" y="1493846"/>
                </a:lnTo>
                <a:lnTo>
                  <a:pt x="1941266" y="1481622"/>
                </a:lnTo>
                <a:lnTo>
                  <a:pt x="1911927" y="1481622"/>
                </a:lnTo>
                <a:lnTo>
                  <a:pt x="1911927" y="1469397"/>
                </a:lnTo>
                <a:lnTo>
                  <a:pt x="1870364" y="1469397"/>
                </a:lnTo>
                <a:lnTo>
                  <a:pt x="1870364" y="1442503"/>
                </a:lnTo>
                <a:lnTo>
                  <a:pt x="1765232" y="1442503"/>
                </a:lnTo>
                <a:lnTo>
                  <a:pt x="1765232" y="1408274"/>
                </a:lnTo>
                <a:lnTo>
                  <a:pt x="1694329" y="1408274"/>
                </a:lnTo>
                <a:lnTo>
                  <a:pt x="1694329" y="1378935"/>
                </a:lnTo>
                <a:lnTo>
                  <a:pt x="1660101" y="1378935"/>
                </a:lnTo>
                <a:lnTo>
                  <a:pt x="1660101" y="1366711"/>
                </a:lnTo>
                <a:lnTo>
                  <a:pt x="1633206" y="1366711"/>
                </a:lnTo>
                <a:lnTo>
                  <a:pt x="1633206" y="1354486"/>
                </a:lnTo>
                <a:lnTo>
                  <a:pt x="1606312" y="1354486"/>
                </a:lnTo>
                <a:lnTo>
                  <a:pt x="1606312" y="1354486"/>
                </a:lnTo>
                <a:lnTo>
                  <a:pt x="1606312" y="1334927"/>
                </a:lnTo>
                <a:lnTo>
                  <a:pt x="1542744" y="1334927"/>
                </a:lnTo>
                <a:lnTo>
                  <a:pt x="1542744" y="1312922"/>
                </a:lnTo>
                <a:lnTo>
                  <a:pt x="1484066" y="1312922"/>
                </a:lnTo>
                <a:lnTo>
                  <a:pt x="1484066" y="1295808"/>
                </a:lnTo>
                <a:lnTo>
                  <a:pt x="1466952" y="1295808"/>
                </a:lnTo>
                <a:lnTo>
                  <a:pt x="1466952" y="1273804"/>
                </a:lnTo>
                <a:lnTo>
                  <a:pt x="1435168" y="1273804"/>
                </a:lnTo>
                <a:lnTo>
                  <a:pt x="1435168" y="1254244"/>
                </a:lnTo>
                <a:lnTo>
                  <a:pt x="1405829" y="1254244"/>
                </a:lnTo>
                <a:lnTo>
                  <a:pt x="1405829" y="1229795"/>
                </a:lnTo>
                <a:lnTo>
                  <a:pt x="1366710" y="1229795"/>
                </a:lnTo>
                <a:lnTo>
                  <a:pt x="1366710" y="1217570"/>
                </a:lnTo>
                <a:lnTo>
                  <a:pt x="1332481" y="1217570"/>
                </a:lnTo>
                <a:lnTo>
                  <a:pt x="1332481" y="1202901"/>
                </a:lnTo>
                <a:lnTo>
                  <a:pt x="1310477" y="1202901"/>
                </a:lnTo>
                <a:lnTo>
                  <a:pt x="1310477" y="1188231"/>
                </a:lnTo>
                <a:lnTo>
                  <a:pt x="1276248" y="1188231"/>
                </a:lnTo>
                <a:lnTo>
                  <a:pt x="1276248" y="1144223"/>
                </a:lnTo>
                <a:lnTo>
                  <a:pt x="1259134" y="1144223"/>
                </a:lnTo>
                <a:lnTo>
                  <a:pt x="1259134" y="1144223"/>
                </a:lnTo>
                <a:lnTo>
                  <a:pt x="1259134" y="1144223"/>
                </a:lnTo>
                <a:lnTo>
                  <a:pt x="1259134" y="1129553"/>
                </a:lnTo>
                <a:lnTo>
                  <a:pt x="1229795" y="1129553"/>
                </a:lnTo>
                <a:lnTo>
                  <a:pt x="1229795" y="1107549"/>
                </a:lnTo>
                <a:lnTo>
                  <a:pt x="1205345" y="1107549"/>
                </a:lnTo>
                <a:lnTo>
                  <a:pt x="1205345" y="1097769"/>
                </a:lnTo>
                <a:lnTo>
                  <a:pt x="1173562" y="1097769"/>
                </a:lnTo>
                <a:lnTo>
                  <a:pt x="1173562" y="1083100"/>
                </a:lnTo>
                <a:lnTo>
                  <a:pt x="1149112" y="1083100"/>
                </a:lnTo>
                <a:lnTo>
                  <a:pt x="1149112" y="1068430"/>
                </a:lnTo>
                <a:lnTo>
                  <a:pt x="1100214" y="1068430"/>
                </a:lnTo>
                <a:lnTo>
                  <a:pt x="1100214" y="1053761"/>
                </a:lnTo>
                <a:lnTo>
                  <a:pt x="1024421" y="1053761"/>
                </a:lnTo>
                <a:lnTo>
                  <a:pt x="1024421" y="1029312"/>
                </a:lnTo>
                <a:lnTo>
                  <a:pt x="982858" y="1029312"/>
                </a:lnTo>
                <a:lnTo>
                  <a:pt x="982858" y="999973"/>
                </a:lnTo>
                <a:lnTo>
                  <a:pt x="951074" y="999973"/>
                </a:lnTo>
                <a:lnTo>
                  <a:pt x="951074" y="987748"/>
                </a:lnTo>
                <a:lnTo>
                  <a:pt x="904620" y="987748"/>
                </a:lnTo>
                <a:lnTo>
                  <a:pt x="904620" y="960854"/>
                </a:lnTo>
                <a:lnTo>
                  <a:pt x="872836" y="960854"/>
                </a:lnTo>
                <a:lnTo>
                  <a:pt x="872836" y="936405"/>
                </a:lnTo>
                <a:lnTo>
                  <a:pt x="848387" y="936405"/>
                </a:lnTo>
                <a:lnTo>
                  <a:pt x="848387" y="911955"/>
                </a:lnTo>
                <a:lnTo>
                  <a:pt x="816603" y="911955"/>
                </a:lnTo>
                <a:lnTo>
                  <a:pt x="816603" y="880171"/>
                </a:lnTo>
                <a:lnTo>
                  <a:pt x="799489" y="880171"/>
                </a:lnTo>
                <a:lnTo>
                  <a:pt x="799489" y="850832"/>
                </a:lnTo>
                <a:lnTo>
                  <a:pt x="770150" y="850832"/>
                </a:lnTo>
                <a:lnTo>
                  <a:pt x="770150" y="838608"/>
                </a:lnTo>
                <a:lnTo>
                  <a:pt x="721251" y="838608"/>
                </a:lnTo>
                <a:lnTo>
                  <a:pt x="721251" y="838608"/>
                </a:lnTo>
                <a:lnTo>
                  <a:pt x="721251" y="814159"/>
                </a:lnTo>
                <a:lnTo>
                  <a:pt x="694357" y="814159"/>
                </a:lnTo>
                <a:lnTo>
                  <a:pt x="694357" y="794599"/>
                </a:lnTo>
                <a:lnTo>
                  <a:pt x="647904" y="794599"/>
                </a:lnTo>
                <a:lnTo>
                  <a:pt x="647904" y="748146"/>
                </a:lnTo>
                <a:lnTo>
                  <a:pt x="618565" y="748146"/>
                </a:lnTo>
                <a:lnTo>
                  <a:pt x="618565" y="721252"/>
                </a:lnTo>
                <a:lnTo>
                  <a:pt x="589226" y="721252"/>
                </a:lnTo>
                <a:lnTo>
                  <a:pt x="589226" y="694358"/>
                </a:lnTo>
                <a:lnTo>
                  <a:pt x="562332" y="694358"/>
                </a:lnTo>
                <a:lnTo>
                  <a:pt x="562332" y="679688"/>
                </a:lnTo>
                <a:lnTo>
                  <a:pt x="518323" y="679688"/>
                </a:lnTo>
                <a:lnTo>
                  <a:pt x="518323" y="662574"/>
                </a:lnTo>
                <a:lnTo>
                  <a:pt x="491429" y="662574"/>
                </a:lnTo>
                <a:lnTo>
                  <a:pt x="491429" y="625900"/>
                </a:lnTo>
                <a:lnTo>
                  <a:pt x="462090" y="625900"/>
                </a:lnTo>
                <a:lnTo>
                  <a:pt x="462090" y="601451"/>
                </a:lnTo>
                <a:lnTo>
                  <a:pt x="435196" y="601451"/>
                </a:lnTo>
                <a:lnTo>
                  <a:pt x="435196" y="586781"/>
                </a:lnTo>
                <a:lnTo>
                  <a:pt x="408302" y="586781"/>
                </a:lnTo>
                <a:lnTo>
                  <a:pt x="408302" y="559887"/>
                </a:lnTo>
                <a:lnTo>
                  <a:pt x="383852" y="559887"/>
                </a:lnTo>
                <a:lnTo>
                  <a:pt x="383852" y="506099"/>
                </a:lnTo>
                <a:lnTo>
                  <a:pt x="356958" y="506099"/>
                </a:lnTo>
                <a:lnTo>
                  <a:pt x="356958" y="491429"/>
                </a:lnTo>
                <a:lnTo>
                  <a:pt x="303170" y="491429"/>
                </a:lnTo>
                <a:lnTo>
                  <a:pt x="303170" y="427861"/>
                </a:lnTo>
                <a:lnTo>
                  <a:pt x="264051" y="427861"/>
                </a:lnTo>
                <a:lnTo>
                  <a:pt x="264051" y="393632"/>
                </a:lnTo>
                <a:lnTo>
                  <a:pt x="237157" y="393632"/>
                </a:lnTo>
                <a:lnTo>
                  <a:pt x="237157" y="359404"/>
                </a:lnTo>
                <a:lnTo>
                  <a:pt x="202928" y="359404"/>
                </a:lnTo>
                <a:lnTo>
                  <a:pt x="202928" y="334954"/>
                </a:lnTo>
                <a:lnTo>
                  <a:pt x="202928" y="334954"/>
                </a:lnTo>
                <a:lnTo>
                  <a:pt x="185814" y="334954"/>
                </a:lnTo>
                <a:lnTo>
                  <a:pt x="185814" y="305615"/>
                </a:lnTo>
                <a:lnTo>
                  <a:pt x="156475" y="305615"/>
                </a:lnTo>
                <a:lnTo>
                  <a:pt x="156475" y="234713"/>
                </a:lnTo>
                <a:lnTo>
                  <a:pt x="136916" y="234713"/>
                </a:lnTo>
                <a:lnTo>
                  <a:pt x="136916" y="198039"/>
                </a:lnTo>
                <a:lnTo>
                  <a:pt x="102687" y="198039"/>
                </a:lnTo>
                <a:lnTo>
                  <a:pt x="102687" y="144251"/>
                </a:lnTo>
                <a:lnTo>
                  <a:pt x="53788" y="144251"/>
                </a:lnTo>
                <a:lnTo>
                  <a:pt x="53788" y="78238"/>
                </a:lnTo>
                <a:lnTo>
                  <a:pt x="31784" y="78238"/>
                </a:lnTo>
                <a:lnTo>
                  <a:pt x="31784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8C94302D-0E5B-4F8B-A142-A714A9BAB4A9}"/>
              </a:ext>
            </a:extLst>
          </p:cNvPr>
          <p:cNvSpPr/>
          <p:nvPr/>
        </p:nvSpPr>
        <p:spPr bwMode="auto">
          <a:xfrm>
            <a:off x="6355557" y="2726531"/>
            <a:ext cx="3226593" cy="647700"/>
          </a:xfrm>
          <a:custGeom>
            <a:avLst/>
            <a:gdLst>
              <a:gd name="connsiteX0" fmla="*/ 3226593 w 3226593"/>
              <a:gd name="connsiteY0" fmla="*/ 647700 h 647700"/>
              <a:gd name="connsiteX1" fmla="*/ 3067050 w 3226593"/>
              <a:gd name="connsiteY1" fmla="*/ 647700 h 647700"/>
              <a:gd name="connsiteX2" fmla="*/ 3067050 w 3226593"/>
              <a:gd name="connsiteY2" fmla="*/ 635794 h 647700"/>
              <a:gd name="connsiteX3" fmla="*/ 2931318 w 3226593"/>
              <a:gd name="connsiteY3" fmla="*/ 635794 h 647700"/>
              <a:gd name="connsiteX4" fmla="*/ 2931318 w 3226593"/>
              <a:gd name="connsiteY4" fmla="*/ 614363 h 647700"/>
              <a:gd name="connsiteX5" fmla="*/ 2855118 w 3226593"/>
              <a:gd name="connsiteY5" fmla="*/ 614363 h 647700"/>
              <a:gd name="connsiteX6" fmla="*/ 2855118 w 3226593"/>
              <a:gd name="connsiteY6" fmla="*/ 604838 h 647700"/>
              <a:gd name="connsiteX7" fmla="*/ 2826543 w 3226593"/>
              <a:gd name="connsiteY7" fmla="*/ 604838 h 647700"/>
              <a:gd name="connsiteX8" fmla="*/ 2826543 w 3226593"/>
              <a:gd name="connsiteY8" fmla="*/ 588169 h 647700"/>
              <a:gd name="connsiteX9" fmla="*/ 2745581 w 3226593"/>
              <a:gd name="connsiteY9" fmla="*/ 588169 h 647700"/>
              <a:gd name="connsiteX10" fmla="*/ 2745581 w 3226593"/>
              <a:gd name="connsiteY10" fmla="*/ 571500 h 647700"/>
              <a:gd name="connsiteX11" fmla="*/ 2676525 w 3226593"/>
              <a:gd name="connsiteY11" fmla="*/ 571500 h 647700"/>
              <a:gd name="connsiteX12" fmla="*/ 2676525 w 3226593"/>
              <a:gd name="connsiteY12" fmla="*/ 554832 h 647700"/>
              <a:gd name="connsiteX13" fmla="*/ 2631281 w 3226593"/>
              <a:gd name="connsiteY13" fmla="*/ 554832 h 647700"/>
              <a:gd name="connsiteX14" fmla="*/ 2631281 w 3226593"/>
              <a:gd name="connsiteY14" fmla="*/ 540544 h 647700"/>
              <a:gd name="connsiteX15" fmla="*/ 2597943 w 3226593"/>
              <a:gd name="connsiteY15" fmla="*/ 540544 h 647700"/>
              <a:gd name="connsiteX16" fmla="*/ 2597943 w 3226593"/>
              <a:gd name="connsiteY16" fmla="*/ 526257 h 647700"/>
              <a:gd name="connsiteX17" fmla="*/ 2395537 w 3226593"/>
              <a:gd name="connsiteY17" fmla="*/ 526257 h 647700"/>
              <a:gd name="connsiteX18" fmla="*/ 2395537 w 3226593"/>
              <a:gd name="connsiteY18" fmla="*/ 516732 h 647700"/>
              <a:gd name="connsiteX19" fmla="*/ 2209800 w 3226593"/>
              <a:gd name="connsiteY19" fmla="*/ 516732 h 647700"/>
              <a:gd name="connsiteX20" fmla="*/ 2209800 w 3226593"/>
              <a:gd name="connsiteY20" fmla="*/ 507207 h 647700"/>
              <a:gd name="connsiteX21" fmla="*/ 2116931 w 3226593"/>
              <a:gd name="connsiteY21" fmla="*/ 507207 h 647700"/>
              <a:gd name="connsiteX22" fmla="*/ 2116931 w 3226593"/>
              <a:gd name="connsiteY22" fmla="*/ 497682 h 647700"/>
              <a:gd name="connsiteX23" fmla="*/ 2064543 w 3226593"/>
              <a:gd name="connsiteY23" fmla="*/ 497682 h 647700"/>
              <a:gd name="connsiteX24" fmla="*/ 2064543 w 3226593"/>
              <a:gd name="connsiteY24" fmla="*/ 490538 h 647700"/>
              <a:gd name="connsiteX25" fmla="*/ 2019300 w 3226593"/>
              <a:gd name="connsiteY25" fmla="*/ 490538 h 647700"/>
              <a:gd name="connsiteX26" fmla="*/ 2019300 w 3226593"/>
              <a:gd name="connsiteY26" fmla="*/ 483394 h 647700"/>
              <a:gd name="connsiteX27" fmla="*/ 1983581 w 3226593"/>
              <a:gd name="connsiteY27" fmla="*/ 483394 h 647700"/>
              <a:gd name="connsiteX28" fmla="*/ 1983581 w 3226593"/>
              <a:gd name="connsiteY28" fmla="*/ 473869 h 647700"/>
              <a:gd name="connsiteX29" fmla="*/ 1943100 w 3226593"/>
              <a:gd name="connsiteY29" fmla="*/ 473869 h 647700"/>
              <a:gd name="connsiteX30" fmla="*/ 1943100 w 3226593"/>
              <a:gd name="connsiteY30" fmla="*/ 459582 h 647700"/>
              <a:gd name="connsiteX31" fmla="*/ 1909762 w 3226593"/>
              <a:gd name="connsiteY31" fmla="*/ 459582 h 647700"/>
              <a:gd name="connsiteX32" fmla="*/ 1909762 w 3226593"/>
              <a:gd name="connsiteY32" fmla="*/ 452438 h 647700"/>
              <a:gd name="connsiteX33" fmla="*/ 1843087 w 3226593"/>
              <a:gd name="connsiteY33" fmla="*/ 452438 h 647700"/>
              <a:gd name="connsiteX34" fmla="*/ 1843087 w 3226593"/>
              <a:gd name="connsiteY34" fmla="*/ 433388 h 647700"/>
              <a:gd name="connsiteX35" fmla="*/ 1738312 w 3226593"/>
              <a:gd name="connsiteY35" fmla="*/ 433388 h 647700"/>
              <a:gd name="connsiteX36" fmla="*/ 1738312 w 3226593"/>
              <a:gd name="connsiteY36" fmla="*/ 426244 h 647700"/>
              <a:gd name="connsiteX37" fmla="*/ 1659731 w 3226593"/>
              <a:gd name="connsiteY37" fmla="*/ 426244 h 647700"/>
              <a:gd name="connsiteX38" fmla="*/ 1659731 w 3226593"/>
              <a:gd name="connsiteY38" fmla="*/ 419100 h 647700"/>
              <a:gd name="connsiteX39" fmla="*/ 1583531 w 3226593"/>
              <a:gd name="connsiteY39" fmla="*/ 419100 h 647700"/>
              <a:gd name="connsiteX40" fmla="*/ 1583531 w 3226593"/>
              <a:gd name="connsiteY40" fmla="*/ 419100 h 647700"/>
              <a:gd name="connsiteX41" fmla="*/ 1583531 w 3226593"/>
              <a:gd name="connsiteY41" fmla="*/ 407194 h 647700"/>
              <a:gd name="connsiteX42" fmla="*/ 1531143 w 3226593"/>
              <a:gd name="connsiteY42" fmla="*/ 407194 h 647700"/>
              <a:gd name="connsiteX43" fmla="*/ 1531143 w 3226593"/>
              <a:gd name="connsiteY43" fmla="*/ 392907 h 647700"/>
              <a:gd name="connsiteX44" fmla="*/ 1452562 w 3226593"/>
              <a:gd name="connsiteY44" fmla="*/ 392907 h 647700"/>
              <a:gd name="connsiteX45" fmla="*/ 1452562 w 3226593"/>
              <a:gd name="connsiteY45" fmla="*/ 378619 h 647700"/>
              <a:gd name="connsiteX46" fmla="*/ 1400175 w 3226593"/>
              <a:gd name="connsiteY46" fmla="*/ 378619 h 647700"/>
              <a:gd name="connsiteX47" fmla="*/ 1400175 w 3226593"/>
              <a:gd name="connsiteY47" fmla="*/ 378619 h 647700"/>
              <a:gd name="connsiteX48" fmla="*/ 1364456 w 3226593"/>
              <a:gd name="connsiteY48" fmla="*/ 378619 h 647700"/>
              <a:gd name="connsiteX49" fmla="*/ 1364456 w 3226593"/>
              <a:gd name="connsiteY49" fmla="*/ 361950 h 647700"/>
              <a:gd name="connsiteX50" fmla="*/ 1331118 w 3226593"/>
              <a:gd name="connsiteY50" fmla="*/ 361950 h 647700"/>
              <a:gd name="connsiteX51" fmla="*/ 1331118 w 3226593"/>
              <a:gd name="connsiteY51" fmla="*/ 340519 h 647700"/>
              <a:gd name="connsiteX52" fmla="*/ 1283493 w 3226593"/>
              <a:gd name="connsiteY52" fmla="*/ 340519 h 647700"/>
              <a:gd name="connsiteX53" fmla="*/ 1283493 w 3226593"/>
              <a:gd name="connsiteY53" fmla="*/ 335757 h 647700"/>
              <a:gd name="connsiteX54" fmla="*/ 1254918 w 3226593"/>
              <a:gd name="connsiteY54" fmla="*/ 335757 h 647700"/>
              <a:gd name="connsiteX55" fmla="*/ 1254918 w 3226593"/>
              <a:gd name="connsiteY55" fmla="*/ 326232 h 647700"/>
              <a:gd name="connsiteX56" fmla="*/ 1173956 w 3226593"/>
              <a:gd name="connsiteY56" fmla="*/ 326232 h 647700"/>
              <a:gd name="connsiteX57" fmla="*/ 1173956 w 3226593"/>
              <a:gd name="connsiteY57" fmla="*/ 314325 h 647700"/>
              <a:gd name="connsiteX58" fmla="*/ 1143000 w 3226593"/>
              <a:gd name="connsiteY58" fmla="*/ 314325 h 647700"/>
              <a:gd name="connsiteX59" fmla="*/ 1143000 w 3226593"/>
              <a:gd name="connsiteY59" fmla="*/ 302419 h 647700"/>
              <a:gd name="connsiteX60" fmla="*/ 1052512 w 3226593"/>
              <a:gd name="connsiteY60" fmla="*/ 302419 h 647700"/>
              <a:gd name="connsiteX61" fmla="*/ 1052512 w 3226593"/>
              <a:gd name="connsiteY61" fmla="*/ 292894 h 647700"/>
              <a:gd name="connsiteX62" fmla="*/ 1000125 w 3226593"/>
              <a:gd name="connsiteY62" fmla="*/ 292894 h 647700"/>
              <a:gd name="connsiteX63" fmla="*/ 1000125 w 3226593"/>
              <a:gd name="connsiteY63" fmla="*/ 276225 h 647700"/>
              <a:gd name="connsiteX64" fmla="*/ 940593 w 3226593"/>
              <a:gd name="connsiteY64" fmla="*/ 276225 h 647700"/>
              <a:gd name="connsiteX65" fmla="*/ 940593 w 3226593"/>
              <a:gd name="connsiteY65" fmla="*/ 276225 h 647700"/>
              <a:gd name="connsiteX66" fmla="*/ 940593 w 3226593"/>
              <a:gd name="connsiteY66" fmla="*/ 259557 h 647700"/>
              <a:gd name="connsiteX67" fmla="*/ 883443 w 3226593"/>
              <a:gd name="connsiteY67" fmla="*/ 259557 h 647700"/>
              <a:gd name="connsiteX68" fmla="*/ 883443 w 3226593"/>
              <a:gd name="connsiteY68" fmla="*/ 250032 h 647700"/>
              <a:gd name="connsiteX69" fmla="*/ 838200 w 3226593"/>
              <a:gd name="connsiteY69" fmla="*/ 250032 h 647700"/>
              <a:gd name="connsiteX70" fmla="*/ 838200 w 3226593"/>
              <a:gd name="connsiteY70" fmla="*/ 242888 h 647700"/>
              <a:gd name="connsiteX71" fmla="*/ 809625 w 3226593"/>
              <a:gd name="connsiteY71" fmla="*/ 242888 h 647700"/>
              <a:gd name="connsiteX72" fmla="*/ 809625 w 3226593"/>
              <a:gd name="connsiteY72" fmla="*/ 226219 h 647700"/>
              <a:gd name="connsiteX73" fmla="*/ 778668 w 3226593"/>
              <a:gd name="connsiteY73" fmla="*/ 226219 h 647700"/>
              <a:gd name="connsiteX74" fmla="*/ 778668 w 3226593"/>
              <a:gd name="connsiteY74" fmla="*/ 221457 h 647700"/>
              <a:gd name="connsiteX75" fmla="*/ 707231 w 3226593"/>
              <a:gd name="connsiteY75" fmla="*/ 221457 h 647700"/>
              <a:gd name="connsiteX76" fmla="*/ 707231 w 3226593"/>
              <a:gd name="connsiteY76" fmla="*/ 214313 h 647700"/>
              <a:gd name="connsiteX77" fmla="*/ 661987 w 3226593"/>
              <a:gd name="connsiteY77" fmla="*/ 214313 h 647700"/>
              <a:gd name="connsiteX78" fmla="*/ 661987 w 3226593"/>
              <a:gd name="connsiteY78" fmla="*/ 195263 h 647700"/>
              <a:gd name="connsiteX79" fmla="*/ 583406 w 3226593"/>
              <a:gd name="connsiteY79" fmla="*/ 195263 h 647700"/>
              <a:gd name="connsiteX80" fmla="*/ 583406 w 3226593"/>
              <a:gd name="connsiteY80" fmla="*/ 183357 h 647700"/>
              <a:gd name="connsiteX81" fmla="*/ 557212 w 3226593"/>
              <a:gd name="connsiteY81" fmla="*/ 183357 h 647700"/>
              <a:gd name="connsiteX82" fmla="*/ 557212 w 3226593"/>
              <a:gd name="connsiteY82" fmla="*/ 164307 h 647700"/>
              <a:gd name="connsiteX83" fmla="*/ 485775 w 3226593"/>
              <a:gd name="connsiteY83" fmla="*/ 164307 h 647700"/>
              <a:gd name="connsiteX84" fmla="*/ 485775 w 3226593"/>
              <a:gd name="connsiteY84" fmla="*/ 150019 h 647700"/>
              <a:gd name="connsiteX85" fmla="*/ 435768 w 3226593"/>
              <a:gd name="connsiteY85" fmla="*/ 150019 h 647700"/>
              <a:gd name="connsiteX86" fmla="*/ 435768 w 3226593"/>
              <a:gd name="connsiteY86" fmla="*/ 150019 h 647700"/>
              <a:gd name="connsiteX87" fmla="*/ 435768 w 3226593"/>
              <a:gd name="connsiteY87" fmla="*/ 135732 h 647700"/>
              <a:gd name="connsiteX88" fmla="*/ 402431 w 3226593"/>
              <a:gd name="connsiteY88" fmla="*/ 135732 h 647700"/>
              <a:gd name="connsiteX89" fmla="*/ 402431 w 3226593"/>
              <a:gd name="connsiteY89" fmla="*/ 121444 h 647700"/>
              <a:gd name="connsiteX90" fmla="*/ 352425 w 3226593"/>
              <a:gd name="connsiteY90" fmla="*/ 121444 h 647700"/>
              <a:gd name="connsiteX91" fmla="*/ 352425 w 3226593"/>
              <a:gd name="connsiteY91" fmla="*/ 111919 h 647700"/>
              <a:gd name="connsiteX92" fmla="*/ 326231 w 3226593"/>
              <a:gd name="connsiteY92" fmla="*/ 111919 h 647700"/>
              <a:gd name="connsiteX93" fmla="*/ 326231 w 3226593"/>
              <a:gd name="connsiteY93" fmla="*/ 90488 h 647700"/>
              <a:gd name="connsiteX94" fmla="*/ 295275 w 3226593"/>
              <a:gd name="connsiteY94" fmla="*/ 90488 h 647700"/>
              <a:gd name="connsiteX95" fmla="*/ 295275 w 3226593"/>
              <a:gd name="connsiteY95" fmla="*/ 78582 h 647700"/>
              <a:gd name="connsiteX96" fmla="*/ 223837 w 3226593"/>
              <a:gd name="connsiteY96" fmla="*/ 78582 h 647700"/>
              <a:gd name="connsiteX97" fmla="*/ 223837 w 3226593"/>
              <a:gd name="connsiteY97" fmla="*/ 52388 h 647700"/>
              <a:gd name="connsiteX98" fmla="*/ 150018 w 3226593"/>
              <a:gd name="connsiteY98" fmla="*/ 52388 h 647700"/>
              <a:gd name="connsiteX99" fmla="*/ 150018 w 3226593"/>
              <a:gd name="connsiteY99" fmla="*/ 45244 h 647700"/>
              <a:gd name="connsiteX100" fmla="*/ 121443 w 3226593"/>
              <a:gd name="connsiteY100" fmla="*/ 45244 h 647700"/>
              <a:gd name="connsiteX101" fmla="*/ 121443 w 3226593"/>
              <a:gd name="connsiteY101" fmla="*/ 26194 h 647700"/>
              <a:gd name="connsiteX102" fmla="*/ 69056 w 3226593"/>
              <a:gd name="connsiteY102" fmla="*/ 26194 h 647700"/>
              <a:gd name="connsiteX103" fmla="*/ 69056 w 3226593"/>
              <a:gd name="connsiteY103" fmla="*/ 0 h 647700"/>
              <a:gd name="connsiteX104" fmla="*/ 0 w 3226593"/>
              <a:gd name="connsiteY104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226593" h="647700">
                <a:moveTo>
                  <a:pt x="3226593" y="647700"/>
                </a:moveTo>
                <a:lnTo>
                  <a:pt x="3067050" y="647700"/>
                </a:lnTo>
                <a:lnTo>
                  <a:pt x="3067050" y="635794"/>
                </a:lnTo>
                <a:lnTo>
                  <a:pt x="2931318" y="635794"/>
                </a:lnTo>
                <a:lnTo>
                  <a:pt x="2931318" y="614363"/>
                </a:lnTo>
                <a:lnTo>
                  <a:pt x="2855118" y="614363"/>
                </a:lnTo>
                <a:lnTo>
                  <a:pt x="2855118" y="604838"/>
                </a:lnTo>
                <a:lnTo>
                  <a:pt x="2826543" y="604838"/>
                </a:lnTo>
                <a:lnTo>
                  <a:pt x="2826543" y="588169"/>
                </a:lnTo>
                <a:lnTo>
                  <a:pt x="2745581" y="588169"/>
                </a:lnTo>
                <a:lnTo>
                  <a:pt x="2745581" y="571500"/>
                </a:lnTo>
                <a:lnTo>
                  <a:pt x="2676525" y="571500"/>
                </a:lnTo>
                <a:lnTo>
                  <a:pt x="2676525" y="554832"/>
                </a:lnTo>
                <a:lnTo>
                  <a:pt x="2631281" y="554832"/>
                </a:lnTo>
                <a:lnTo>
                  <a:pt x="2631281" y="540544"/>
                </a:lnTo>
                <a:lnTo>
                  <a:pt x="2597943" y="540544"/>
                </a:lnTo>
                <a:lnTo>
                  <a:pt x="2597943" y="526257"/>
                </a:lnTo>
                <a:lnTo>
                  <a:pt x="2395537" y="526257"/>
                </a:lnTo>
                <a:lnTo>
                  <a:pt x="2395537" y="516732"/>
                </a:lnTo>
                <a:lnTo>
                  <a:pt x="2209800" y="516732"/>
                </a:lnTo>
                <a:lnTo>
                  <a:pt x="2209800" y="507207"/>
                </a:lnTo>
                <a:lnTo>
                  <a:pt x="2116931" y="507207"/>
                </a:lnTo>
                <a:lnTo>
                  <a:pt x="2116931" y="497682"/>
                </a:lnTo>
                <a:lnTo>
                  <a:pt x="2064543" y="497682"/>
                </a:lnTo>
                <a:lnTo>
                  <a:pt x="2064543" y="490538"/>
                </a:lnTo>
                <a:lnTo>
                  <a:pt x="2019300" y="490538"/>
                </a:lnTo>
                <a:lnTo>
                  <a:pt x="2019300" y="483394"/>
                </a:lnTo>
                <a:lnTo>
                  <a:pt x="1983581" y="483394"/>
                </a:lnTo>
                <a:lnTo>
                  <a:pt x="1983581" y="473869"/>
                </a:lnTo>
                <a:lnTo>
                  <a:pt x="1943100" y="473869"/>
                </a:lnTo>
                <a:lnTo>
                  <a:pt x="1943100" y="459582"/>
                </a:lnTo>
                <a:lnTo>
                  <a:pt x="1909762" y="459582"/>
                </a:lnTo>
                <a:lnTo>
                  <a:pt x="1909762" y="452438"/>
                </a:lnTo>
                <a:lnTo>
                  <a:pt x="1843087" y="452438"/>
                </a:lnTo>
                <a:lnTo>
                  <a:pt x="1843087" y="433388"/>
                </a:lnTo>
                <a:lnTo>
                  <a:pt x="1738312" y="433388"/>
                </a:lnTo>
                <a:lnTo>
                  <a:pt x="1738312" y="426244"/>
                </a:lnTo>
                <a:lnTo>
                  <a:pt x="1659731" y="426244"/>
                </a:lnTo>
                <a:lnTo>
                  <a:pt x="1659731" y="419100"/>
                </a:lnTo>
                <a:lnTo>
                  <a:pt x="1583531" y="419100"/>
                </a:lnTo>
                <a:lnTo>
                  <a:pt x="1583531" y="419100"/>
                </a:lnTo>
                <a:lnTo>
                  <a:pt x="1583531" y="407194"/>
                </a:lnTo>
                <a:lnTo>
                  <a:pt x="1531143" y="407194"/>
                </a:lnTo>
                <a:lnTo>
                  <a:pt x="1531143" y="392907"/>
                </a:lnTo>
                <a:lnTo>
                  <a:pt x="1452562" y="392907"/>
                </a:lnTo>
                <a:lnTo>
                  <a:pt x="1452562" y="378619"/>
                </a:lnTo>
                <a:lnTo>
                  <a:pt x="1400175" y="378619"/>
                </a:lnTo>
                <a:lnTo>
                  <a:pt x="1400175" y="378619"/>
                </a:lnTo>
                <a:lnTo>
                  <a:pt x="1364456" y="378619"/>
                </a:lnTo>
                <a:lnTo>
                  <a:pt x="1364456" y="361950"/>
                </a:lnTo>
                <a:lnTo>
                  <a:pt x="1331118" y="361950"/>
                </a:lnTo>
                <a:lnTo>
                  <a:pt x="1331118" y="340519"/>
                </a:lnTo>
                <a:lnTo>
                  <a:pt x="1283493" y="340519"/>
                </a:lnTo>
                <a:lnTo>
                  <a:pt x="1283493" y="335757"/>
                </a:lnTo>
                <a:lnTo>
                  <a:pt x="1254918" y="335757"/>
                </a:lnTo>
                <a:lnTo>
                  <a:pt x="1254918" y="326232"/>
                </a:lnTo>
                <a:lnTo>
                  <a:pt x="1173956" y="326232"/>
                </a:lnTo>
                <a:lnTo>
                  <a:pt x="1173956" y="314325"/>
                </a:lnTo>
                <a:lnTo>
                  <a:pt x="1143000" y="314325"/>
                </a:lnTo>
                <a:lnTo>
                  <a:pt x="1143000" y="302419"/>
                </a:lnTo>
                <a:lnTo>
                  <a:pt x="1052512" y="302419"/>
                </a:lnTo>
                <a:lnTo>
                  <a:pt x="1052512" y="292894"/>
                </a:lnTo>
                <a:lnTo>
                  <a:pt x="1000125" y="292894"/>
                </a:lnTo>
                <a:lnTo>
                  <a:pt x="1000125" y="276225"/>
                </a:lnTo>
                <a:lnTo>
                  <a:pt x="940593" y="276225"/>
                </a:lnTo>
                <a:lnTo>
                  <a:pt x="940593" y="276225"/>
                </a:lnTo>
                <a:lnTo>
                  <a:pt x="940593" y="259557"/>
                </a:lnTo>
                <a:lnTo>
                  <a:pt x="883443" y="259557"/>
                </a:lnTo>
                <a:lnTo>
                  <a:pt x="883443" y="250032"/>
                </a:lnTo>
                <a:lnTo>
                  <a:pt x="838200" y="250032"/>
                </a:lnTo>
                <a:lnTo>
                  <a:pt x="838200" y="242888"/>
                </a:lnTo>
                <a:lnTo>
                  <a:pt x="809625" y="242888"/>
                </a:lnTo>
                <a:lnTo>
                  <a:pt x="809625" y="226219"/>
                </a:lnTo>
                <a:lnTo>
                  <a:pt x="778668" y="226219"/>
                </a:lnTo>
                <a:lnTo>
                  <a:pt x="778668" y="221457"/>
                </a:lnTo>
                <a:lnTo>
                  <a:pt x="707231" y="221457"/>
                </a:lnTo>
                <a:lnTo>
                  <a:pt x="707231" y="214313"/>
                </a:lnTo>
                <a:lnTo>
                  <a:pt x="661987" y="214313"/>
                </a:lnTo>
                <a:lnTo>
                  <a:pt x="661987" y="195263"/>
                </a:lnTo>
                <a:lnTo>
                  <a:pt x="583406" y="195263"/>
                </a:lnTo>
                <a:lnTo>
                  <a:pt x="583406" y="183357"/>
                </a:lnTo>
                <a:lnTo>
                  <a:pt x="557212" y="183357"/>
                </a:lnTo>
                <a:lnTo>
                  <a:pt x="557212" y="164307"/>
                </a:lnTo>
                <a:lnTo>
                  <a:pt x="485775" y="164307"/>
                </a:lnTo>
                <a:lnTo>
                  <a:pt x="485775" y="150019"/>
                </a:lnTo>
                <a:lnTo>
                  <a:pt x="435768" y="150019"/>
                </a:lnTo>
                <a:lnTo>
                  <a:pt x="435768" y="150019"/>
                </a:lnTo>
                <a:lnTo>
                  <a:pt x="435768" y="135732"/>
                </a:lnTo>
                <a:lnTo>
                  <a:pt x="402431" y="135732"/>
                </a:lnTo>
                <a:lnTo>
                  <a:pt x="402431" y="121444"/>
                </a:lnTo>
                <a:lnTo>
                  <a:pt x="352425" y="121444"/>
                </a:lnTo>
                <a:lnTo>
                  <a:pt x="352425" y="111919"/>
                </a:lnTo>
                <a:lnTo>
                  <a:pt x="326231" y="111919"/>
                </a:lnTo>
                <a:lnTo>
                  <a:pt x="326231" y="90488"/>
                </a:lnTo>
                <a:lnTo>
                  <a:pt x="295275" y="90488"/>
                </a:lnTo>
                <a:lnTo>
                  <a:pt x="295275" y="78582"/>
                </a:lnTo>
                <a:lnTo>
                  <a:pt x="223837" y="78582"/>
                </a:lnTo>
                <a:lnTo>
                  <a:pt x="223837" y="52388"/>
                </a:lnTo>
                <a:lnTo>
                  <a:pt x="150018" y="52388"/>
                </a:lnTo>
                <a:lnTo>
                  <a:pt x="150018" y="45244"/>
                </a:lnTo>
                <a:lnTo>
                  <a:pt x="121443" y="45244"/>
                </a:lnTo>
                <a:lnTo>
                  <a:pt x="121443" y="26194"/>
                </a:lnTo>
                <a:lnTo>
                  <a:pt x="69056" y="26194"/>
                </a:lnTo>
                <a:lnTo>
                  <a:pt x="6905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B44AB05F-2652-45E7-958C-3993440B563C}"/>
              </a:ext>
            </a:extLst>
          </p:cNvPr>
          <p:cNvSpPr/>
          <p:nvPr/>
        </p:nvSpPr>
        <p:spPr bwMode="auto">
          <a:xfrm>
            <a:off x="6348412" y="2731294"/>
            <a:ext cx="3240881" cy="1412081"/>
          </a:xfrm>
          <a:custGeom>
            <a:avLst/>
            <a:gdLst>
              <a:gd name="connsiteX0" fmla="*/ 3240881 w 3240881"/>
              <a:gd name="connsiteY0" fmla="*/ 1412081 h 1412081"/>
              <a:gd name="connsiteX1" fmla="*/ 3183731 w 3240881"/>
              <a:gd name="connsiteY1" fmla="*/ 1412081 h 1412081"/>
              <a:gd name="connsiteX2" fmla="*/ 3183731 w 3240881"/>
              <a:gd name="connsiteY2" fmla="*/ 1400175 h 1412081"/>
              <a:gd name="connsiteX3" fmla="*/ 3133725 w 3240881"/>
              <a:gd name="connsiteY3" fmla="*/ 1400175 h 1412081"/>
              <a:gd name="connsiteX4" fmla="*/ 3133725 w 3240881"/>
              <a:gd name="connsiteY4" fmla="*/ 1388268 h 1412081"/>
              <a:gd name="connsiteX5" fmla="*/ 3086100 w 3240881"/>
              <a:gd name="connsiteY5" fmla="*/ 1388268 h 1412081"/>
              <a:gd name="connsiteX6" fmla="*/ 3086100 w 3240881"/>
              <a:gd name="connsiteY6" fmla="*/ 1388268 h 1412081"/>
              <a:gd name="connsiteX7" fmla="*/ 3031331 w 3240881"/>
              <a:gd name="connsiteY7" fmla="*/ 1388268 h 1412081"/>
              <a:gd name="connsiteX8" fmla="*/ 3031331 w 3240881"/>
              <a:gd name="connsiteY8" fmla="*/ 1373981 h 1412081"/>
              <a:gd name="connsiteX9" fmla="*/ 2986088 w 3240881"/>
              <a:gd name="connsiteY9" fmla="*/ 1373981 h 1412081"/>
              <a:gd name="connsiteX10" fmla="*/ 2986088 w 3240881"/>
              <a:gd name="connsiteY10" fmla="*/ 1369218 h 1412081"/>
              <a:gd name="connsiteX11" fmla="*/ 2931319 w 3240881"/>
              <a:gd name="connsiteY11" fmla="*/ 1369218 h 1412081"/>
              <a:gd name="connsiteX12" fmla="*/ 2931319 w 3240881"/>
              <a:gd name="connsiteY12" fmla="*/ 1354931 h 1412081"/>
              <a:gd name="connsiteX13" fmla="*/ 2897981 w 3240881"/>
              <a:gd name="connsiteY13" fmla="*/ 1354931 h 1412081"/>
              <a:gd name="connsiteX14" fmla="*/ 2897981 w 3240881"/>
              <a:gd name="connsiteY14" fmla="*/ 1340643 h 1412081"/>
              <a:gd name="connsiteX15" fmla="*/ 2852738 w 3240881"/>
              <a:gd name="connsiteY15" fmla="*/ 1340643 h 1412081"/>
              <a:gd name="connsiteX16" fmla="*/ 2852738 w 3240881"/>
              <a:gd name="connsiteY16" fmla="*/ 1331118 h 1412081"/>
              <a:gd name="connsiteX17" fmla="*/ 2800350 w 3240881"/>
              <a:gd name="connsiteY17" fmla="*/ 1331118 h 1412081"/>
              <a:gd name="connsiteX18" fmla="*/ 2800350 w 3240881"/>
              <a:gd name="connsiteY18" fmla="*/ 1331118 h 1412081"/>
              <a:gd name="connsiteX19" fmla="*/ 2800350 w 3240881"/>
              <a:gd name="connsiteY19" fmla="*/ 1319212 h 1412081"/>
              <a:gd name="connsiteX20" fmla="*/ 2733675 w 3240881"/>
              <a:gd name="connsiteY20" fmla="*/ 1319212 h 1412081"/>
              <a:gd name="connsiteX21" fmla="*/ 2733675 w 3240881"/>
              <a:gd name="connsiteY21" fmla="*/ 1304925 h 1412081"/>
              <a:gd name="connsiteX22" fmla="*/ 2702719 w 3240881"/>
              <a:gd name="connsiteY22" fmla="*/ 1304925 h 1412081"/>
              <a:gd name="connsiteX23" fmla="*/ 2702719 w 3240881"/>
              <a:gd name="connsiteY23" fmla="*/ 1295400 h 1412081"/>
              <a:gd name="connsiteX24" fmla="*/ 2643188 w 3240881"/>
              <a:gd name="connsiteY24" fmla="*/ 1295400 h 1412081"/>
              <a:gd name="connsiteX25" fmla="*/ 2643188 w 3240881"/>
              <a:gd name="connsiteY25" fmla="*/ 1285875 h 1412081"/>
              <a:gd name="connsiteX26" fmla="*/ 2600325 w 3240881"/>
              <a:gd name="connsiteY26" fmla="*/ 1285875 h 1412081"/>
              <a:gd name="connsiteX27" fmla="*/ 2600325 w 3240881"/>
              <a:gd name="connsiteY27" fmla="*/ 1285875 h 1412081"/>
              <a:gd name="connsiteX28" fmla="*/ 2600325 w 3240881"/>
              <a:gd name="connsiteY28" fmla="*/ 1271587 h 1412081"/>
              <a:gd name="connsiteX29" fmla="*/ 2536031 w 3240881"/>
              <a:gd name="connsiteY29" fmla="*/ 1271587 h 1412081"/>
              <a:gd name="connsiteX30" fmla="*/ 2536031 w 3240881"/>
              <a:gd name="connsiteY30" fmla="*/ 1271587 h 1412081"/>
              <a:gd name="connsiteX31" fmla="*/ 2526506 w 3240881"/>
              <a:gd name="connsiteY31" fmla="*/ 1262062 h 1412081"/>
              <a:gd name="connsiteX32" fmla="*/ 2528888 w 3240881"/>
              <a:gd name="connsiteY32" fmla="*/ 1259680 h 1412081"/>
              <a:gd name="connsiteX33" fmla="*/ 2481263 w 3240881"/>
              <a:gd name="connsiteY33" fmla="*/ 1259680 h 1412081"/>
              <a:gd name="connsiteX34" fmla="*/ 2481263 w 3240881"/>
              <a:gd name="connsiteY34" fmla="*/ 1259680 h 1412081"/>
              <a:gd name="connsiteX35" fmla="*/ 2486025 w 3240881"/>
              <a:gd name="connsiteY35" fmla="*/ 1254918 h 1412081"/>
              <a:gd name="connsiteX36" fmla="*/ 2452688 w 3240881"/>
              <a:gd name="connsiteY36" fmla="*/ 1254918 h 1412081"/>
              <a:gd name="connsiteX37" fmla="*/ 2452688 w 3240881"/>
              <a:gd name="connsiteY37" fmla="*/ 1247775 h 1412081"/>
              <a:gd name="connsiteX38" fmla="*/ 2424113 w 3240881"/>
              <a:gd name="connsiteY38" fmla="*/ 1247775 h 1412081"/>
              <a:gd name="connsiteX39" fmla="*/ 2424113 w 3240881"/>
              <a:gd name="connsiteY39" fmla="*/ 1238250 h 1412081"/>
              <a:gd name="connsiteX40" fmla="*/ 2397919 w 3240881"/>
              <a:gd name="connsiteY40" fmla="*/ 1238250 h 1412081"/>
              <a:gd name="connsiteX41" fmla="*/ 2397919 w 3240881"/>
              <a:gd name="connsiteY41" fmla="*/ 1223962 h 1412081"/>
              <a:gd name="connsiteX42" fmla="*/ 2378869 w 3240881"/>
              <a:gd name="connsiteY42" fmla="*/ 1223962 h 1412081"/>
              <a:gd name="connsiteX43" fmla="*/ 2378869 w 3240881"/>
              <a:gd name="connsiteY43" fmla="*/ 1200150 h 1412081"/>
              <a:gd name="connsiteX44" fmla="*/ 2352675 w 3240881"/>
              <a:gd name="connsiteY44" fmla="*/ 1200150 h 1412081"/>
              <a:gd name="connsiteX45" fmla="*/ 2352675 w 3240881"/>
              <a:gd name="connsiteY45" fmla="*/ 1181100 h 1412081"/>
              <a:gd name="connsiteX46" fmla="*/ 2326481 w 3240881"/>
              <a:gd name="connsiteY46" fmla="*/ 1181100 h 1412081"/>
              <a:gd name="connsiteX47" fmla="*/ 2326481 w 3240881"/>
              <a:gd name="connsiteY47" fmla="*/ 1159668 h 1412081"/>
              <a:gd name="connsiteX48" fmla="*/ 2278856 w 3240881"/>
              <a:gd name="connsiteY48" fmla="*/ 1159668 h 1412081"/>
              <a:gd name="connsiteX49" fmla="*/ 2278856 w 3240881"/>
              <a:gd name="connsiteY49" fmla="*/ 1154906 h 1412081"/>
              <a:gd name="connsiteX50" fmla="*/ 2247900 w 3240881"/>
              <a:gd name="connsiteY50" fmla="*/ 1154906 h 1412081"/>
              <a:gd name="connsiteX51" fmla="*/ 2247900 w 3240881"/>
              <a:gd name="connsiteY51" fmla="*/ 1145381 h 1412081"/>
              <a:gd name="connsiteX52" fmla="*/ 2221706 w 3240881"/>
              <a:gd name="connsiteY52" fmla="*/ 1145381 h 1412081"/>
              <a:gd name="connsiteX53" fmla="*/ 2221706 w 3240881"/>
              <a:gd name="connsiteY53" fmla="*/ 1128712 h 1412081"/>
              <a:gd name="connsiteX54" fmla="*/ 2195513 w 3240881"/>
              <a:gd name="connsiteY54" fmla="*/ 1128712 h 1412081"/>
              <a:gd name="connsiteX55" fmla="*/ 2195513 w 3240881"/>
              <a:gd name="connsiteY55" fmla="*/ 1109662 h 1412081"/>
              <a:gd name="connsiteX56" fmla="*/ 2147888 w 3240881"/>
              <a:gd name="connsiteY56" fmla="*/ 1109662 h 1412081"/>
              <a:gd name="connsiteX57" fmla="*/ 2147888 w 3240881"/>
              <a:gd name="connsiteY57" fmla="*/ 1092993 h 1412081"/>
              <a:gd name="connsiteX58" fmla="*/ 2119313 w 3240881"/>
              <a:gd name="connsiteY58" fmla="*/ 1092993 h 1412081"/>
              <a:gd name="connsiteX59" fmla="*/ 2119313 w 3240881"/>
              <a:gd name="connsiteY59" fmla="*/ 1088231 h 1412081"/>
              <a:gd name="connsiteX60" fmla="*/ 2064544 w 3240881"/>
              <a:gd name="connsiteY60" fmla="*/ 1088231 h 1412081"/>
              <a:gd name="connsiteX61" fmla="*/ 2064544 w 3240881"/>
              <a:gd name="connsiteY61" fmla="*/ 1083468 h 1412081"/>
              <a:gd name="connsiteX62" fmla="*/ 2035969 w 3240881"/>
              <a:gd name="connsiteY62" fmla="*/ 1083468 h 1412081"/>
              <a:gd name="connsiteX63" fmla="*/ 2035969 w 3240881"/>
              <a:gd name="connsiteY63" fmla="*/ 1076325 h 1412081"/>
              <a:gd name="connsiteX64" fmla="*/ 2014538 w 3240881"/>
              <a:gd name="connsiteY64" fmla="*/ 1076325 h 1412081"/>
              <a:gd name="connsiteX65" fmla="*/ 2014538 w 3240881"/>
              <a:gd name="connsiteY65" fmla="*/ 1059656 h 1412081"/>
              <a:gd name="connsiteX66" fmla="*/ 1993106 w 3240881"/>
              <a:gd name="connsiteY66" fmla="*/ 1059656 h 1412081"/>
              <a:gd name="connsiteX67" fmla="*/ 1993106 w 3240881"/>
              <a:gd name="connsiteY67" fmla="*/ 1045368 h 1412081"/>
              <a:gd name="connsiteX68" fmla="*/ 1966913 w 3240881"/>
              <a:gd name="connsiteY68" fmla="*/ 1045368 h 1412081"/>
              <a:gd name="connsiteX69" fmla="*/ 1966913 w 3240881"/>
              <a:gd name="connsiteY69" fmla="*/ 1033462 h 1412081"/>
              <a:gd name="connsiteX70" fmla="*/ 1947863 w 3240881"/>
              <a:gd name="connsiteY70" fmla="*/ 1033462 h 1412081"/>
              <a:gd name="connsiteX71" fmla="*/ 1947863 w 3240881"/>
              <a:gd name="connsiteY71" fmla="*/ 1014412 h 1412081"/>
              <a:gd name="connsiteX72" fmla="*/ 1914525 w 3240881"/>
              <a:gd name="connsiteY72" fmla="*/ 1014412 h 1412081"/>
              <a:gd name="connsiteX73" fmla="*/ 1914525 w 3240881"/>
              <a:gd name="connsiteY73" fmla="*/ 1000125 h 1412081"/>
              <a:gd name="connsiteX74" fmla="*/ 1895475 w 3240881"/>
              <a:gd name="connsiteY74" fmla="*/ 1000125 h 1412081"/>
              <a:gd name="connsiteX75" fmla="*/ 1895475 w 3240881"/>
              <a:gd name="connsiteY75" fmla="*/ 1000125 h 1412081"/>
              <a:gd name="connsiteX76" fmla="*/ 1866900 w 3240881"/>
              <a:gd name="connsiteY76" fmla="*/ 1000125 h 1412081"/>
              <a:gd name="connsiteX77" fmla="*/ 1883569 w 3240881"/>
              <a:gd name="connsiteY77" fmla="*/ 983456 h 1412081"/>
              <a:gd name="connsiteX78" fmla="*/ 1819275 w 3240881"/>
              <a:gd name="connsiteY78" fmla="*/ 983456 h 1412081"/>
              <a:gd name="connsiteX79" fmla="*/ 1819275 w 3240881"/>
              <a:gd name="connsiteY79" fmla="*/ 952500 h 1412081"/>
              <a:gd name="connsiteX80" fmla="*/ 1785938 w 3240881"/>
              <a:gd name="connsiteY80" fmla="*/ 952500 h 1412081"/>
              <a:gd name="connsiteX81" fmla="*/ 1785938 w 3240881"/>
              <a:gd name="connsiteY81" fmla="*/ 935831 h 1412081"/>
              <a:gd name="connsiteX82" fmla="*/ 1728788 w 3240881"/>
              <a:gd name="connsiteY82" fmla="*/ 935831 h 1412081"/>
              <a:gd name="connsiteX83" fmla="*/ 1728788 w 3240881"/>
              <a:gd name="connsiteY83" fmla="*/ 919162 h 1412081"/>
              <a:gd name="connsiteX84" fmla="*/ 1657350 w 3240881"/>
              <a:gd name="connsiteY84" fmla="*/ 919162 h 1412081"/>
              <a:gd name="connsiteX85" fmla="*/ 1657350 w 3240881"/>
              <a:gd name="connsiteY85" fmla="*/ 890587 h 1412081"/>
              <a:gd name="connsiteX86" fmla="*/ 1562100 w 3240881"/>
              <a:gd name="connsiteY86" fmla="*/ 890587 h 1412081"/>
              <a:gd name="connsiteX87" fmla="*/ 1562100 w 3240881"/>
              <a:gd name="connsiteY87" fmla="*/ 854868 h 1412081"/>
              <a:gd name="connsiteX88" fmla="*/ 1531144 w 3240881"/>
              <a:gd name="connsiteY88" fmla="*/ 854868 h 1412081"/>
              <a:gd name="connsiteX89" fmla="*/ 1531144 w 3240881"/>
              <a:gd name="connsiteY89" fmla="*/ 826293 h 1412081"/>
              <a:gd name="connsiteX90" fmla="*/ 1502569 w 3240881"/>
              <a:gd name="connsiteY90" fmla="*/ 826293 h 1412081"/>
              <a:gd name="connsiteX91" fmla="*/ 1502569 w 3240881"/>
              <a:gd name="connsiteY91" fmla="*/ 802481 h 1412081"/>
              <a:gd name="connsiteX92" fmla="*/ 1485900 w 3240881"/>
              <a:gd name="connsiteY92" fmla="*/ 802481 h 1412081"/>
              <a:gd name="connsiteX93" fmla="*/ 1485900 w 3240881"/>
              <a:gd name="connsiteY93" fmla="*/ 795337 h 1412081"/>
              <a:gd name="connsiteX94" fmla="*/ 1433513 w 3240881"/>
              <a:gd name="connsiteY94" fmla="*/ 795337 h 1412081"/>
              <a:gd name="connsiteX95" fmla="*/ 1433513 w 3240881"/>
              <a:gd name="connsiteY95" fmla="*/ 795337 h 1412081"/>
              <a:gd name="connsiteX96" fmla="*/ 1433513 w 3240881"/>
              <a:gd name="connsiteY96" fmla="*/ 783431 h 1412081"/>
              <a:gd name="connsiteX97" fmla="*/ 1402556 w 3240881"/>
              <a:gd name="connsiteY97" fmla="*/ 783431 h 1412081"/>
              <a:gd name="connsiteX98" fmla="*/ 1402556 w 3240881"/>
              <a:gd name="connsiteY98" fmla="*/ 754856 h 1412081"/>
              <a:gd name="connsiteX99" fmla="*/ 1328738 w 3240881"/>
              <a:gd name="connsiteY99" fmla="*/ 754856 h 1412081"/>
              <a:gd name="connsiteX100" fmla="*/ 1328738 w 3240881"/>
              <a:gd name="connsiteY100" fmla="*/ 740568 h 1412081"/>
              <a:gd name="connsiteX101" fmla="*/ 1300163 w 3240881"/>
              <a:gd name="connsiteY101" fmla="*/ 740568 h 1412081"/>
              <a:gd name="connsiteX102" fmla="*/ 1300163 w 3240881"/>
              <a:gd name="connsiteY102" fmla="*/ 723900 h 1412081"/>
              <a:gd name="connsiteX103" fmla="*/ 1273969 w 3240881"/>
              <a:gd name="connsiteY103" fmla="*/ 723900 h 1412081"/>
              <a:gd name="connsiteX104" fmla="*/ 1273969 w 3240881"/>
              <a:gd name="connsiteY104" fmla="*/ 709612 h 1412081"/>
              <a:gd name="connsiteX105" fmla="*/ 1243013 w 3240881"/>
              <a:gd name="connsiteY105" fmla="*/ 709612 h 1412081"/>
              <a:gd name="connsiteX106" fmla="*/ 1243013 w 3240881"/>
              <a:gd name="connsiteY106" fmla="*/ 685800 h 1412081"/>
              <a:gd name="connsiteX107" fmla="*/ 1202531 w 3240881"/>
              <a:gd name="connsiteY107" fmla="*/ 685800 h 1412081"/>
              <a:gd name="connsiteX108" fmla="*/ 1202531 w 3240881"/>
              <a:gd name="connsiteY108" fmla="*/ 678656 h 1412081"/>
              <a:gd name="connsiteX109" fmla="*/ 1154906 w 3240881"/>
              <a:gd name="connsiteY109" fmla="*/ 678656 h 1412081"/>
              <a:gd name="connsiteX110" fmla="*/ 1154906 w 3240881"/>
              <a:gd name="connsiteY110" fmla="*/ 652462 h 1412081"/>
              <a:gd name="connsiteX111" fmla="*/ 1121569 w 3240881"/>
              <a:gd name="connsiteY111" fmla="*/ 652462 h 1412081"/>
              <a:gd name="connsiteX112" fmla="*/ 1121569 w 3240881"/>
              <a:gd name="connsiteY112" fmla="*/ 642937 h 1412081"/>
              <a:gd name="connsiteX113" fmla="*/ 1092994 w 3240881"/>
              <a:gd name="connsiteY113" fmla="*/ 642937 h 1412081"/>
              <a:gd name="connsiteX114" fmla="*/ 1092994 w 3240881"/>
              <a:gd name="connsiteY114" fmla="*/ 631031 h 1412081"/>
              <a:gd name="connsiteX115" fmla="*/ 1078706 w 3240881"/>
              <a:gd name="connsiteY115" fmla="*/ 631031 h 1412081"/>
              <a:gd name="connsiteX116" fmla="*/ 1078706 w 3240881"/>
              <a:gd name="connsiteY116" fmla="*/ 607218 h 1412081"/>
              <a:gd name="connsiteX117" fmla="*/ 1047750 w 3240881"/>
              <a:gd name="connsiteY117" fmla="*/ 607218 h 1412081"/>
              <a:gd name="connsiteX118" fmla="*/ 1047750 w 3240881"/>
              <a:gd name="connsiteY118" fmla="*/ 583406 h 1412081"/>
              <a:gd name="connsiteX119" fmla="*/ 1016794 w 3240881"/>
              <a:gd name="connsiteY119" fmla="*/ 583406 h 1412081"/>
              <a:gd name="connsiteX120" fmla="*/ 1016794 w 3240881"/>
              <a:gd name="connsiteY120" fmla="*/ 569118 h 1412081"/>
              <a:gd name="connsiteX121" fmla="*/ 971550 w 3240881"/>
              <a:gd name="connsiteY121" fmla="*/ 569118 h 1412081"/>
              <a:gd name="connsiteX122" fmla="*/ 971550 w 3240881"/>
              <a:gd name="connsiteY122" fmla="*/ 550068 h 1412081"/>
              <a:gd name="connsiteX123" fmla="*/ 942975 w 3240881"/>
              <a:gd name="connsiteY123" fmla="*/ 550068 h 1412081"/>
              <a:gd name="connsiteX124" fmla="*/ 942975 w 3240881"/>
              <a:gd name="connsiteY124" fmla="*/ 533400 h 1412081"/>
              <a:gd name="connsiteX125" fmla="*/ 916781 w 3240881"/>
              <a:gd name="connsiteY125" fmla="*/ 533400 h 1412081"/>
              <a:gd name="connsiteX126" fmla="*/ 916781 w 3240881"/>
              <a:gd name="connsiteY126" fmla="*/ 514350 h 1412081"/>
              <a:gd name="connsiteX127" fmla="*/ 883444 w 3240881"/>
              <a:gd name="connsiteY127" fmla="*/ 514350 h 1412081"/>
              <a:gd name="connsiteX128" fmla="*/ 883444 w 3240881"/>
              <a:gd name="connsiteY128" fmla="*/ 500062 h 1412081"/>
              <a:gd name="connsiteX129" fmla="*/ 847725 w 3240881"/>
              <a:gd name="connsiteY129" fmla="*/ 500062 h 1412081"/>
              <a:gd name="connsiteX130" fmla="*/ 847725 w 3240881"/>
              <a:gd name="connsiteY130" fmla="*/ 481012 h 1412081"/>
              <a:gd name="connsiteX131" fmla="*/ 821531 w 3240881"/>
              <a:gd name="connsiteY131" fmla="*/ 481012 h 1412081"/>
              <a:gd name="connsiteX132" fmla="*/ 821531 w 3240881"/>
              <a:gd name="connsiteY132" fmla="*/ 464343 h 1412081"/>
              <a:gd name="connsiteX133" fmla="*/ 788194 w 3240881"/>
              <a:gd name="connsiteY133" fmla="*/ 464343 h 1412081"/>
              <a:gd name="connsiteX134" fmla="*/ 788194 w 3240881"/>
              <a:gd name="connsiteY134" fmla="*/ 452437 h 1412081"/>
              <a:gd name="connsiteX135" fmla="*/ 759619 w 3240881"/>
              <a:gd name="connsiteY135" fmla="*/ 452437 h 1412081"/>
              <a:gd name="connsiteX136" fmla="*/ 759619 w 3240881"/>
              <a:gd name="connsiteY136" fmla="*/ 438150 h 1412081"/>
              <a:gd name="connsiteX137" fmla="*/ 738188 w 3240881"/>
              <a:gd name="connsiteY137" fmla="*/ 438150 h 1412081"/>
              <a:gd name="connsiteX138" fmla="*/ 738188 w 3240881"/>
              <a:gd name="connsiteY138" fmla="*/ 411956 h 1412081"/>
              <a:gd name="connsiteX139" fmla="*/ 716756 w 3240881"/>
              <a:gd name="connsiteY139" fmla="*/ 411956 h 1412081"/>
              <a:gd name="connsiteX140" fmla="*/ 716756 w 3240881"/>
              <a:gd name="connsiteY140" fmla="*/ 400050 h 1412081"/>
              <a:gd name="connsiteX141" fmla="*/ 688181 w 3240881"/>
              <a:gd name="connsiteY141" fmla="*/ 400050 h 1412081"/>
              <a:gd name="connsiteX142" fmla="*/ 688181 w 3240881"/>
              <a:gd name="connsiteY142" fmla="*/ 373856 h 1412081"/>
              <a:gd name="connsiteX143" fmla="*/ 642938 w 3240881"/>
              <a:gd name="connsiteY143" fmla="*/ 373856 h 1412081"/>
              <a:gd name="connsiteX144" fmla="*/ 642938 w 3240881"/>
              <a:gd name="connsiteY144" fmla="*/ 357187 h 1412081"/>
              <a:gd name="connsiteX145" fmla="*/ 607219 w 3240881"/>
              <a:gd name="connsiteY145" fmla="*/ 357187 h 1412081"/>
              <a:gd name="connsiteX146" fmla="*/ 597694 w 3240881"/>
              <a:gd name="connsiteY146" fmla="*/ 347662 h 1412081"/>
              <a:gd name="connsiteX147" fmla="*/ 592931 w 3240881"/>
              <a:gd name="connsiteY147" fmla="*/ 342899 h 1412081"/>
              <a:gd name="connsiteX148" fmla="*/ 569119 w 3240881"/>
              <a:gd name="connsiteY148" fmla="*/ 342899 h 1412081"/>
              <a:gd name="connsiteX149" fmla="*/ 569119 w 3240881"/>
              <a:gd name="connsiteY149" fmla="*/ 321468 h 1412081"/>
              <a:gd name="connsiteX150" fmla="*/ 538163 w 3240881"/>
              <a:gd name="connsiteY150" fmla="*/ 321468 h 1412081"/>
              <a:gd name="connsiteX151" fmla="*/ 538163 w 3240881"/>
              <a:gd name="connsiteY151" fmla="*/ 307181 h 1412081"/>
              <a:gd name="connsiteX152" fmla="*/ 511969 w 3240881"/>
              <a:gd name="connsiteY152" fmla="*/ 307181 h 1412081"/>
              <a:gd name="connsiteX153" fmla="*/ 511969 w 3240881"/>
              <a:gd name="connsiteY153" fmla="*/ 273843 h 1412081"/>
              <a:gd name="connsiteX154" fmla="*/ 478631 w 3240881"/>
              <a:gd name="connsiteY154" fmla="*/ 273843 h 1412081"/>
              <a:gd name="connsiteX155" fmla="*/ 478631 w 3240881"/>
              <a:gd name="connsiteY155" fmla="*/ 264318 h 1412081"/>
              <a:gd name="connsiteX156" fmla="*/ 452438 w 3240881"/>
              <a:gd name="connsiteY156" fmla="*/ 264318 h 1412081"/>
              <a:gd name="connsiteX157" fmla="*/ 452438 w 3240881"/>
              <a:gd name="connsiteY157" fmla="*/ 235743 h 1412081"/>
              <a:gd name="connsiteX158" fmla="*/ 431006 w 3240881"/>
              <a:gd name="connsiteY158" fmla="*/ 235743 h 1412081"/>
              <a:gd name="connsiteX159" fmla="*/ 431006 w 3240881"/>
              <a:gd name="connsiteY159" fmla="*/ 211931 h 1412081"/>
              <a:gd name="connsiteX160" fmla="*/ 402431 w 3240881"/>
              <a:gd name="connsiteY160" fmla="*/ 211931 h 1412081"/>
              <a:gd name="connsiteX161" fmla="*/ 402431 w 3240881"/>
              <a:gd name="connsiteY161" fmla="*/ 202406 h 1412081"/>
              <a:gd name="connsiteX162" fmla="*/ 364331 w 3240881"/>
              <a:gd name="connsiteY162" fmla="*/ 202406 h 1412081"/>
              <a:gd name="connsiteX163" fmla="*/ 364331 w 3240881"/>
              <a:gd name="connsiteY163" fmla="*/ 176212 h 1412081"/>
              <a:gd name="connsiteX164" fmla="*/ 328613 w 3240881"/>
              <a:gd name="connsiteY164" fmla="*/ 176212 h 1412081"/>
              <a:gd name="connsiteX165" fmla="*/ 328613 w 3240881"/>
              <a:gd name="connsiteY165" fmla="*/ 176212 h 1412081"/>
              <a:gd name="connsiteX166" fmla="*/ 328613 w 3240881"/>
              <a:gd name="connsiteY166" fmla="*/ 157162 h 1412081"/>
              <a:gd name="connsiteX167" fmla="*/ 307181 w 3240881"/>
              <a:gd name="connsiteY167" fmla="*/ 157162 h 1412081"/>
              <a:gd name="connsiteX168" fmla="*/ 307181 w 3240881"/>
              <a:gd name="connsiteY168" fmla="*/ 121443 h 1412081"/>
              <a:gd name="connsiteX169" fmla="*/ 283369 w 3240881"/>
              <a:gd name="connsiteY169" fmla="*/ 121443 h 1412081"/>
              <a:gd name="connsiteX170" fmla="*/ 283369 w 3240881"/>
              <a:gd name="connsiteY170" fmla="*/ 121443 h 1412081"/>
              <a:gd name="connsiteX171" fmla="*/ 283369 w 3240881"/>
              <a:gd name="connsiteY171" fmla="*/ 104775 h 1412081"/>
              <a:gd name="connsiteX172" fmla="*/ 250031 w 3240881"/>
              <a:gd name="connsiteY172" fmla="*/ 104775 h 1412081"/>
              <a:gd name="connsiteX173" fmla="*/ 250031 w 3240881"/>
              <a:gd name="connsiteY173" fmla="*/ 88106 h 1412081"/>
              <a:gd name="connsiteX174" fmla="*/ 207169 w 3240881"/>
              <a:gd name="connsiteY174" fmla="*/ 88106 h 1412081"/>
              <a:gd name="connsiteX175" fmla="*/ 207169 w 3240881"/>
              <a:gd name="connsiteY175" fmla="*/ 54768 h 1412081"/>
              <a:gd name="connsiteX176" fmla="*/ 159544 w 3240881"/>
              <a:gd name="connsiteY176" fmla="*/ 54768 h 1412081"/>
              <a:gd name="connsiteX177" fmla="*/ 159544 w 3240881"/>
              <a:gd name="connsiteY177" fmla="*/ 33337 h 1412081"/>
              <a:gd name="connsiteX178" fmla="*/ 121444 w 3240881"/>
              <a:gd name="connsiteY178" fmla="*/ 33337 h 1412081"/>
              <a:gd name="connsiteX179" fmla="*/ 121444 w 3240881"/>
              <a:gd name="connsiteY179" fmla="*/ 26193 h 1412081"/>
              <a:gd name="connsiteX180" fmla="*/ 78581 w 3240881"/>
              <a:gd name="connsiteY180" fmla="*/ 26193 h 1412081"/>
              <a:gd name="connsiteX181" fmla="*/ 78581 w 3240881"/>
              <a:gd name="connsiteY181" fmla="*/ 0 h 1412081"/>
              <a:gd name="connsiteX182" fmla="*/ 0 w 3240881"/>
              <a:gd name="connsiteY182" fmla="*/ 0 h 1412081"/>
              <a:gd name="connsiteX0" fmla="*/ 3240881 w 3240881"/>
              <a:gd name="connsiteY0" fmla="*/ 1412081 h 1412081"/>
              <a:gd name="connsiteX1" fmla="*/ 3183731 w 3240881"/>
              <a:gd name="connsiteY1" fmla="*/ 1412081 h 1412081"/>
              <a:gd name="connsiteX2" fmla="*/ 3183731 w 3240881"/>
              <a:gd name="connsiteY2" fmla="*/ 1400175 h 1412081"/>
              <a:gd name="connsiteX3" fmla="*/ 3133725 w 3240881"/>
              <a:gd name="connsiteY3" fmla="*/ 1400175 h 1412081"/>
              <a:gd name="connsiteX4" fmla="*/ 3133725 w 3240881"/>
              <a:gd name="connsiteY4" fmla="*/ 1388268 h 1412081"/>
              <a:gd name="connsiteX5" fmla="*/ 3086100 w 3240881"/>
              <a:gd name="connsiteY5" fmla="*/ 1388268 h 1412081"/>
              <a:gd name="connsiteX6" fmla="*/ 3086100 w 3240881"/>
              <a:gd name="connsiteY6" fmla="*/ 1388268 h 1412081"/>
              <a:gd name="connsiteX7" fmla="*/ 3031331 w 3240881"/>
              <a:gd name="connsiteY7" fmla="*/ 1388268 h 1412081"/>
              <a:gd name="connsiteX8" fmla="*/ 3031331 w 3240881"/>
              <a:gd name="connsiteY8" fmla="*/ 1373981 h 1412081"/>
              <a:gd name="connsiteX9" fmla="*/ 2986088 w 3240881"/>
              <a:gd name="connsiteY9" fmla="*/ 1373981 h 1412081"/>
              <a:gd name="connsiteX10" fmla="*/ 2986088 w 3240881"/>
              <a:gd name="connsiteY10" fmla="*/ 1369218 h 1412081"/>
              <a:gd name="connsiteX11" fmla="*/ 2931319 w 3240881"/>
              <a:gd name="connsiteY11" fmla="*/ 1369218 h 1412081"/>
              <a:gd name="connsiteX12" fmla="*/ 2931319 w 3240881"/>
              <a:gd name="connsiteY12" fmla="*/ 1354931 h 1412081"/>
              <a:gd name="connsiteX13" fmla="*/ 2897981 w 3240881"/>
              <a:gd name="connsiteY13" fmla="*/ 1354931 h 1412081"/>
              <a:gd name="connsiteX14" fmla="*/ 2897981 w 3240881"/>
              <a:gd name="connsiteY14" fmla="*/ 1340643 h 1412081"/>
              <a:gd name="connsiteX15" fmla="*/ 2852738 w 3240881"/>
              <a:gd name="connsiteY15" fmla="*/ 1340643 h 1412081"/>
              <a:gd name="connsiteX16" fmla="*/ 2852738 w 3240881"/>
              <a:gd name="connsiteY16" fmla="*/ 1331118 h 1412081"/>
              <a:gd name="connsiteX17" fmla="*/ 2800350 w 3240881"/>
              <a:gd name="connsiteY17" fmla="*/ 1331118 h 1412081"/>
              <a:gd name="connsiteX18" fmla="*/ 2800350 w 3240881"/>
              <a:gd name="connsiteY18" fmla="*/ 1331118 h 1412081"/>
              <a:gd name="connsiteX19" fmla="*/ 2800350 w 3240881"/>
              <a:gd name="connsiteY19" fmla="*/ 1319212 h 1412081"/>
              <a:gd name="connsiteX20" fmla="*/ 2733675 w 3240881"/>
              <a:gd name="connsiteY20" fmla="*/ 1319212 h 1412081"/>
              <a:gd name="connsiteX21" fmla="*/ 2733675 w 3240881"/>
              <a:gd name="connsiteY21" fmla="*/ 1304925 h 1412081"/>
              <a:gd name="connsiteX22" fmla="*/ 2702719 w 3240881"/>
              <a:gd name="connsiteY22" fmla="*/ 1304925 h 1412081"/>
              <a:gd name="connsiteX23" fmla="*/ 2702719 w 3240881"/>
              <a:gd name="connsiteY23" fmla="*/ 1295400 h 1412081"/>
              <a:gd name="connsiteX24" fmla="*/ 2643188 w 3240881"/>
              <a:gd name="connsiteY24" fmla="*/ 1295400 h 1412081"/>
              <a:gd name="connsiteX25" fmla="*/ 2643188 w 3240881"/>
              <a:gd name="connsiteY25" fmla="*/ 1285875 h 1412081"/>
              <a:gd name="connsiteX26" fmla="*/ 2600325 w 3240881"/>
              <a:gd name="connsiteY26" fmla="*/ 1285875 h 1412081"/>
              <a:gd name="connsiteX27" fmla="*/ 2600325 w 3240881"/>
              <a:gd name="connsiteY27" fmla="*/ 1285875 h 1412081"/>
              <a:gd name="connsiteX28" fmla="*/ 2600325 w 3240881"/>
              <a:gd name="connsiteY28" fmla="*/ 1271587 h 1412081"/>
              <a:gd name="connsiteX29" fmla="*/ 2536031 w 3240881"/>
              <a:gd name="connsiteY29" fmla="*/ 1271587 h 1412081"/>
              <a:gd name="connsiteX30" fmla="*/ 2536031 w 3240881"/>
              <a:gd name="connsiteY30" fmla="*/ 1271587 h 1412081"/>
              <a:gd name="connsiteX31" fmla="*/ 2526506 w 3240881"/>
              <a:gd name="connsiteY31" fmla="*/ 1262062 h 1412081"/>
              <a:gd name="connsiteX32" fmla="*/ 2528888 w 3240881"/>
              <a:gd name="connsiteY32" fmla="*/ 1259680 h 1412081"/>
              <a:gd name="connsiteX33" fmla="*/ 2481263 w 3240881"/>
              <a:gd name="connsiteY33" fmla="*/ 1259680 h 1412081"/>
              <a:gd name="connsiteX34" fmla="*/ 2481263 w 3240881"/>
              <a:gd name="connsiteY34" fmla="*/ 1259680 h 1412081"/>
              <a:gd name="connsiteX35" fmla="*/ 2486025 w 3240881"/>
              <a:gd name="connsiteY35" fmla="*/ 1254918 h 1412081"/>
              <a:gd name="connsiteX36" fmla="*/ 2452688 w 3240881"/>
              <a:gd name="connsiteY36" fmla="*/ 1254918 h 1412081"/>
              <a:gd name="connsiteX37" fmla="*/ 2452688 w 3240881"/>
              <a:gd name="connsiteY37" fmla="*/ 1247775 h 1412081"/>
              <a:gd name="connsiteX38" fmla="*/ 2424113 w 3240881"/>
              <a:gd name="connsiteY38" fmla="*/ 1247775 h 1412081"/>
              <a:gd name="connsiteX39" fmla="*/ 2424113 w 3240881"/>
              <a:gd name="connsiteY39" fmla="*/ 1238250 h 1412081"/>
              <a:gd name="connsiteX40" fmla="*/ 2397919 w 3240881"/>
              <a:gd name="connsiteY40" fmla="*/ 1238250 h 1412081"/>
              <a:gd name="connsiteX41" fmla="*/ 2397919 w 3240881"/>
              <a:gd name="connsiteY41" fmla="*/ 1223962 h 1412081"/>
              <a:gd name="connsiteX42" fmla="*/ 2378869 w 3240881"/>
              <a:gd name="connsiteY42" fmla="*/ 1223962 h 1412081"/>
              <a:gd name="connsiteX43" fmla="*/ 2378869 w 3240881"/>
              <a:gd name="connsiteY43" fmla="*/ 1200150 h 1412081"/>
              <a:gd name="connsiteX44" fmla="*/ 2352675 w 3240881"/>
              <a:gd name="connsiteY44" fmla="*/ 1200150 h 1412081"/>
              <a:gd name="connsiteX45" fmla="*/ 2352675 w 3240881"/>
              <a:gd name="connsiteY45" fmla="*/ 1181100 h 1412081"/>
              <a:gd name="connsiteX46" fmla="*/ 2326481 w 3240881"/>
              <a:gd name="connsiteY46" fmla="*/ 1181100 h 1412081"/>
              <a:gd name="connsiteX47" fmla="*/ 2326481 w 3240881"/>
              <a:gd name="connsiteY47" fmla="*/ 1159668 h 1412081"/>
              <a:gd name="connsiteX48" fmla="*/ 2278856 w 3240881"/>
              <a:gd name="connsiteY48" fmla="*/ 1159668 h 1412081"/>
              <a:gd name="connsiteX49" fmla="*/ 2278856 w 3240881"/>
              <a:gd name="connsiteY49" fmla="*/ 1154906 h 1412081"/>
              <a:gd name="connsiteX50" fmla="*/ 2247900 w 3240881"/>
              <a:gd name="connsiteY50" fmla="*/ 1154906 h 1412081"/>
              <a:gd name="connsiteX51" fmla="*/ 2247900 w 3240881"/>
              <a:gd name="connsiteY51" fmla="*/ 1145381 h 1412081"/>
              <a:gd name="connsiteX52" fmla="*/ 2221706 w 3240881"/>
              <a:gd name="connsiteY52" fmla="*/ 1145381 h 1412081"/>
              <a:gd name="connsiteX53" fmla="*/ 2221706 w 3240881"/>
              <a:gd name="connsiteY53" fmla="*/ 1128712 h 1412081"/>
              <a:gd name="connsiteX54" fmla="*/ 2195513 w 3240881"/>
              <a:gd name="connsiteY54" fmla="*/ 1128712 h 1412081"/>
              <a:gd name="connsiteX55" fmla="*/ 2195513 w 3240881"/>
              <a:gd name="connsiteY55" fmla="*/ 1109662 h 1412081"/>
              <a:gd name="connsiteX56" fmla="*/ 2147888 w 3240881"/>
              <a:gd name="connsiteY56" fmla="*/ 1109662 h 1412081"/>
              <a:gd name="connsiteX57" fmla="*/ 2147888 w 3240881"/>
              <a:gd name="connsiteY57" fmla="*/ 1092993 h 1412081"/>
              <a:gd name="connsiteX58" fmla="*/ 2119313 w 3240881"/>
              <a:gd name="connsiteY58" fmla="*/ 1092993 h 1412081"/>
              <a:gd name="connsiteX59" fmla="*/ 2119313 w 3240881"/>
              <a:gd name="connsiteY59" fmla="*/ 1088231 h 1412081"/>
              <a:gd name="connsiteX60" fmla="*/ 2064544 w 3240881"/>
              <a:gd name="connsiteY60" fmla="*/ 1088231 h 1412081"/>
              <a:gd name="connsiteX61" fmla="*/ 2064544 w 3240881"/>
              <a:gd name="connsiteY61" fmla="*/ 1083468 h 1412081"/>
              <a:gd name="connsiteX62" fmla="*/ 2035969 w 3240881"/>
              <a:gd name="connsiteY62" fmla="*/ 1083468 h 1412081"/>
              <a:gd name="connsiteX63" fmla="*/ 2035969 w 3240881"/>
              <a:gd name="connsiteY63" fmla="*/ 1076325 h 1412081"/>
              <a:gd name="connsiteX64" fmla="*/ 2014538 w 3240881"/>
              <a:gd name="connsiteY64" fmla="*/ 1076325 h 1412081"/>
              <a:gd name="connsiteX65" fmla="*/ 2014538 w 3240881"/>
              <a:gd name="connsiteY65" fmla="*/ 1059656 h 1412081"/>
              <a:gd name="connsiteX66" fmla="*/ 1993106 w 3240881"/>
              <a:gd name="connsiteY66" fmla="*/ 1059656 h 1412081"/>
              <a:gd name="connsiteX67" fmla="*/ 1993106 w 3240881"/>
              <a:gd name="connsiteY67" fmla="*/ 1045368 h 1412081"/>
              <a:gd name="connsiteX68" fmla="*/ 1966913 w 3240881"/>
              <a:gd name="connsiteY68" fmla="*/ 1045368 h 1412081"/>
              <a:gd name="connsiteX69" fmla="*/ 1966913 w 3240881"/>
              <a:gd name="connsiteY69" fmla="*/ 1033462 h 1412081"/>
              <a:gd name="connsiteX70" fmla="*/ 1947863 w 3240881"/>
              <a:gd name="connsiteY70" fmla="*/ 1033462 h 1412081"/>
              <a:gd name="connsiteX71" fmla="*/ 1947863 w 3240881"/>
              <a:gd name="connsiteY71" fmla="*/ 1014412 h 1412081"/>
              <a:gd name="connsiteX72" fmla="*/ 1914525 w 3240881"/>
              <a:gd name="connsiteY72" fmla="*/ 1014412 h 1412081"/>
              <a:gd name="connsiteX73" fmla="*/ 1914525 w 3240881"/>
              <a:gd name="connsiteY73" fmla="*/ 1000125 h 1412081"/>
              <a:gd name="connsiteX74" fmla="*/ 1895475 w 3240881"/>
              <a:gd name="connsiteY74" fmla="*/ 1000125 h 1412081"/>
              <a:gd name="connsiteX75" fmla="*/ 1895475 w 3240881"/>
              <a:gd name="connsiteY75" fmla="*/ 1000125 h 1412081"/>
              <a:gd name="connsiteX76" fmla="*/ 1866900 w 3240881"/>
              <a:gd name="connsiteY76" fmla="*/ 1000125 h 1412081"/>
              <a:gd name="connsiteX77" fmla="*/ 1866901 w 3240881"/>
              <a:gd name="connsiteY77" fmla="*/ 983456 h 1412081"/>
              <a:gd name="connsiteX78" fmla="*/ 1819275 w 3240881"/>
              <a:gd name="connsiteY78" fmla="*/ 983456 h 1412081"/>
              <a:gd name="connsiteX79" fmla="*/ 1819275 w 3240881"/>
              <a:gd name="connsiteY79" fmla="*/ 952500 h 1412081"/>
              <a:gd name="connsiteX80" fmla="*/ 1785938 w 3240881"/>
              <a:gd name="connsiteY80" fmla="*/ 952500 h 1412081"/>
              <a:gd name="connsiteX81" fmla="*/ 1785938 w 3240881"/>
              <a:gd name="connsiteY81" fmla="*/ 935831 h 1412081"/>
              <a:gd name="connsiteX82" fmla="*/ 1728788 w 3240881"/>
              <a:gd name="connsiteY82" fmla="*/ 935831 h 1412081"/>
              <a:gd name="connsiteX83" fmla="*/ 1728788 w 3240881"/>
              <a:gd name="connsiteY83" fmla="*/ 919162 h 1412081"/>
              <a:gd name="connsiteX84" fmla="*/ 1657350 w 3240881"/>
              <a:gd name="connsiteY84" fmla="*/ 919162 h 1412081"/>
              <a:gd name="connsiteX85" fmla="*/ 1657350 w 3240881"/>
              <a:gd name="connsiteY85" fmla="*/ 890587 h 1412081"/>
              <a:gd name="connsiteX86" fmla="*/ 1562100 w 3240881"/>
              <a:gd name="connsiteY86" fmla="*/ 890587 h 1412081"/>
              <a:gd name="connsiteX87" fmla="*/ 1562100 w 3240881"/>
              <a:gd name="connsiteY87" fmla="*/ 854868 h 1412081"/>
              <a:gd name="connsiteX88" fmla="*/ 1531144 w 3240881"/>
              <a:gd name="connsiteY88" fmla="*/ 854868 h 1412081"/>
              <a:gd name="connsiteX89" fmla="*/ 1531144 w 3240881"/>
              <a:gd name="connsiteY89" fmla="*/ 826293 h 1412081"/>
              <a:gd name="connsiteX90" fmla="*/ 1502569 w 3240881"/>
              <a:gd name="connsiteY90" fmla="*/ 826293 h 1412081"/>
              <a:gd name="connsiteX91" fmla="*/ 1502569 w 3240881"/>
              <a:gd name="connsiteY91" fmla="*/ 802481 h 1412081"/>
              <a:gd name="connsiteX92" fmla="*/ 1485900 w 3240881"/>
              <a:gd name="connsiteY92" fmla="*/ 802481 h 1412081"/>
              <a:gd name="connsiteX93" fmla="*/ 1485900 w 3240881"/>
              <a:gd name="connsiteY93" fmla="*/ 795337 h 1412081"/>
              <a:gd name="connsiteX94" fmla="*/ 1433513 w 3240881"/>
              <a:gd name="connsiteY94" fmla="*/ 795337 h 1412081"/>
              <a:gd name="connsiteX95" fmla="*/ 1433513 w 3240881"/>
              <a:gd name="connsiteY95" fmla="*/ 795337 h 1412081"/>
              <a:gd name="connsiteX96" fmla="*/ 1433513 w 3240881"/>
              <a:gd name="connsiteY96" fmla="*/ 783431 h 1412081"/>
              <a:gd name="connsiteX97" fmla="*/ 1402556 w 3240881"/>
              <a:gd name="connsiteY97" fmla="*/ 783431 h 1412081"/>
              <a:gd name="connsiteX98" fmla="*/ 1402556 w 3240881"/>
              <a:gd name="connsiteY98" fmla="*/ 754856 h 1412081"/>
              <a:gd name="connsiteX99" fmla="*/ 1328738 w 3240881"/>
              <a:gd name="connsiteY99" fmla="*/ 754856 h 1412081"/>
              <a:gd name="connsiteX100" fmla="*/ 1328738 w 3240881"/>
              <a:gd name="connsiteY100" fmla="*/ 740568 h 1412081"/>
              <a:gd name="connsiteX101" fmla="*/ 1300163 w 3240881"/>
              <a:gd name="connsiteY101" fmla="*/ 740568 h 1412081"/>
              <a:gd name="connsiteX102" fmla="*/ 1300163 w 3240881"/>
              <a:gd name="connsiteY102" fmla="*/ 723900 h 1412081"/>
              <a:gd name="connsiteX103" fmla="*/ 1273969 w 3240881"/>
              <a:gd name="connsiteY103" fmla="*/ 723900 h 1412081"/>
              <a:gd name="connsiteX104" fmla="*/ 1273969 w 3240881"/>
              <a:gd name="connsiteY104" fmla="*/ 709612 h 1412081"/>
              <a:gd name="connsiteX105" fmla="*/ 1243013 w 3240881"/>
              <a:gd name="connsiteY105" fmla="*/ 709612 h 1412081"/>
              <a:gd name="connsiteX106" fmla="*/ 1243013 w 3240881"/>
              <a:gd name="connsiteY106" fmla="*/ 685800 h 1412081"/>
              <a:gd name="connsiteX107" fmla="*/ 1202531 w 3240881"/>
              <a:gd name="connsiteY107" fmla="*/ 685800 h 1412081"/>
              <a:gd name="connsiteX108" fmla="*/ 1202531 w 3240881"/>
              <a:gd name="connsiteY108" fmla="*/ 678656 h 1412081"/>
              <a:gd name="connsiteX109" fmla="*/ 1154906 w 3240881"/>
              <a:gd name="connsiteY109" fmla="*/ 678656 h 1412081"/>
              <a:gd name="connsiteX110" fmla="*/ 1154906 w 3240881"/>
              <a:gd name="connsiteY110" fmla="*/ 652462 h 1412081"/>
              <a:gd name="connsiteX111" fmla="*/ 1121569 w 3240881"/>
              <a:gd name="connsiteY111" fmla="*/ 652462 h 1412081"/>
              <a:gd name="connsiteX112" fmla="*/ 1121569 w 3240881"/>
              <a:gd name="connsiteY112" fmla="*/ 642937 h 1412081"/>
              <a:gd name="connsiteX113" fmla="*/ 1092994 w 3240881"/>
              <a:gd name="connsiteY113" fmla="*/ 642937 h 1412081"/>
              <a:gd name="connsiteX114" fmla="*/ 1092994 w 3240881"/>
              <a:gd name="connsiteY114" fmla="*/ 631031 h 1412081"/>
              <a:gd name="connsiteX115" fmla="*/ 1078706 w 3240881"/>
              <a:gd name="connsiteY115" fmla="*/ 631031 h 1412081"/>
              <a:gd name="connsiteX116" fmla="*/ 1078706 w 3240881"/>
              <a:gd name="connsiteY116" fmla="*/ 607218 h 1412081"/>
              <a:gd name="connsiteX117" fmla="*/ 1047750 w 3240881"/>
              <a:gd name="connsiteY117" fmla="*/ 607218 h 1412081"/>
              <a:gd name="connsiteX118" fmla="*/ 1047750 w 3240881"/>
              <a:gd name="connsiteY118" fmla="*/ 583406 h 1412081"/>
              <a:gd name="connsiteX119" fmla="*/ 1016794 w 3240881"/>
              <a:gd name="connsiteY119" fmla="*/ 583406 h 1412081"/>
              <a:gd name="connsiteX120" fmla="*/ 1016794 w 3240881"/>
              <a:gd name="connsiteY120" fmla="*/ 569118 h 1412081"/>
              <a:gd name="connsiteX121" fmla="*/ 971550 w 3240881"/>
              <a:gd name="connsiteY121" fmla="*/ 569118 h 1412081"/>
              <a:gd name="connsiteX122" fmla="*/ 971550 w 3240881"/>
              <a:gd name="connsiteY122" fmla="*/ 550068 h 1412081"/>
              <a:gd name="connsiteX123" fmla="*/ 942975 w 3240881"/>
              <a:gd name="connsiteY123" fmla="*/ 550068 h 1412081"/>
              <a:gd name="connsiteX124" fmla="*/ 942975 w 3240881"/>
              <a:gd name="connsiteY124" fmla="*/ 533400 h 1412081"/>
              <a:gd name="connsiteX125" fmla="*/ 916781 w 3240881"/>
              <a:gd name="connsiteY125" fmla="*/ 533400 h 1412081"/>
              <a:gd name="connsiteX126" fmla="*/ 916781 w 3240881"/>
              <a:gd name="connsiteY126" fmla="*/ 514350 h 1412081"/>
              <a:gd name="connsiteX127" fmla="*/ 883444 w 3240881"/>
              <a:gd name="connsiteY127" fmla="*/ 514350 h 1412081"/>
              <a:gd name="connsiteX128" fmla="*/ 883444 w 3240881"/>
              <a:gd name="connsiteY128" fmla="*/ 500062 h 1412081"/>
              <a:gd name="connsiteX129" fmla="*/ 847725 w 3240881"/>
              <a:gd name="connsiteY129" fmla="*/ 500062 h 1412081"/>
              <a:gd name="connsiteX130" fmla="*/ 847725 w 3240881"/>
              <a:gd name="connsiteY130" fmla="*/ 481012 h 1412081"/>
              <a:gd name="connsiteX131" fmla="*/ 821531 w 3240881"/>
              <a:gd name="connsiteY131" fmla="*/ 481012 h 1412081"/>
              <a:gd name="connsiteX132" fmla="*/ 821531 w 3240881"/>
              <a:gd name="connsiteY132" fmla="*/ 464343 h 1412081"/>
              <a:gd name="connsiteX133" fmla="*/ 788194 w 3240881"/>
              <a:gd name="connsiteY133" fmla="*/ 464343 h 1412081"/>
              <a:gd name="connsiteX134" fmla="*/ 788194 w 3240881"/>
              <a:gd name="connsiteY134" fmla="*/ 452437 h 1412081"/>
              <a:gd name="connsiteX135" fmla="*/ 759619 w 3240881"/>
              <a:gd name="connsiteY135" fmla="*/ 452437 h 1412081"/>
              <a:gd name="connsiteX136" fmla="*/ 759619 w 3240881"/>
              <a:gd name="connsiteY136" fmla="*/ 438150 h 1412081"/>
              <a:gd name="connsiteX137" fmla="*/ 738188 w 3240881"/>
              <a:gd name="connsiteY137" fmla="*/ 438150 h 1412081"/>
              <a:gd name="connsiteX138" fmla="*/ 738188 w 3240881"/>
              <a:gd name="connsiteY138" fmla="*/ 411956 h 1412081"/>
              <a:gd name="connsiteX139" fmla="*/ 716756 w 3240881"/>
              <a:gd name="connsiteY139" fmla="*/ 411956 h 1412081"/>
              <a:gd name="connsiteX140" fmla="*/ 716756 w 3240881"/>
              <a:gd name="connsiteY140" fmla="*/ 400050 h 1412081"/>
              <a:gd name="connsiteX141" fmla="*/ 688181 w 3240881"/>
              <a:gd name="connsiteY141" fmla="*/ 400050 h 1412081"/>
              <a:gd name="connsiteX142" fmla="*/ 688181 w 3240881"/>
              <a:gd name="connsiteY142" fmla="*/ 373856 h 1412081"/>
              <a:gd name="connsiteX143" fmla="*/ 642938 w 3240881"/>
              <a:gd name="connsiteY143" fmla="*/ 373856 h 1412081"/>
              <a:gd name="connsiteX144" fmla="*/ 642938 w 3240881"/>
              <a:gd name="connsiteY144" fmla="*/ 357187 h 1412081"/>
              <a:gd name="connsiteX145" fmla="*/ 607219 w 3240881"/>
              <a:gd name="connsiteY145" fmla="*/ 357187 h 1412081"/>
              <a:gd name="connsiteX146" fmla="*/ 597694 w 3240881"/>
              <a:gd name="connsiteY146" fmla="*/ 347662 h 1412081"/>
              <a:gd name="connsiteX147" fmla="*/ 592931 w 3240881"/>
              <a:gd name="connsiteY147" fmla="*/ 342899 h 1412081"/>
              <a:gd name="connsiteX148" fmla="*/ 569119 w 3240881"/>
              <a:gd name="connsiteY148" fmla="*/ 342899 h 1412081"/>
              <a:gd name="connsiteX149" fmla="*/ 569119 w 3240881"/>
              <a:gd name="connsiteY149" fmla="*/ 321468 h 1412081"/>
              <a:gd name="connsiteX150" fmla="*/ 538163 w 3240881"/>
              <a:gd name="connsiteY150" fmla="*/ 321468 h 1412081"/>
              <a:gd name="connsiteX151" fmla="*/ 538163 w 3240881"/>
              <a:gd name="connsiteY151" fmla="*/ 307181 h 1412081"/>
              <a:gd name="connsiteX152" fmla="*/ 511969 w 3240881"/>
              <a:gd name="connsiteY152" fmla="*/ 307181 h 1412081"/>
              <a:gd name="connsiteX153" fmla="*/ 511969 w 3240881"/>
              <a:gd name="connsiteY153" fmla="*/ 273843 h 1412081"/>
              <a:gd name="connsiteX154" fmla="*/ 478631 w 3240881"/>
              <a:gd name="connsiteY154" fmla="*/ 273843 h 1412081"/>
              <a:gd name="connsiteX155" fmla="*/ 478631 w 3240881"/>
              <a:gd name="connsiteY155" fmla="*/ 264318 h 1412081"/>
              <a:gd name="connsiteX156" fmla="*/ 452438 w 3240881"/>
              <a:gd name="connsiteY156" fmla="*/ 264318 h 1412081"/>
              <a:gd name="connsiteX157" fmla="*/ 452438 w 3240881"/>
              <a:gd name="connsiteY157" fmla="*/ 235743 h 1412081"/>
              <a:gd name="connsiteX158" fmla="*/ 431006 w 3240881"/>
              <a:gd name="connsiteY158" fmla="*/ 235743 h 1412081"/>
              <a:gd name="connsiteX159" fmla="*/ 431006 w 3240881"/>
              <a:gd name="connsiteY159" fmla="*/ 211931 h 1412081"/>
              <a:gd name="connsiteX160" fmla="*/ 402431 w 3240881"/>
              <a:gd name="connsiteY160" fmla="*/ 211931 h 1412081"/>
              <a:gd name="connsiteX161" fmla="*/ 402431 w 3240881"/>
              <a:gd name="connsiteY161" fmla="*/ 202406 h 1412081"/>
              <a:gd name="connsiteX162" fmla="*/ 364331 w 3240881"/>
              <a:gd name="connsiteY162" fmla="*/ 202406 h 1412081"/>
              <a:gd name="connsiteX163" fmla="*/ 364331 w 3240881"/>
              <a:gd name="connsiteY163" fmla="*/ 176212 h 1412081"/>
              <a:gd name="connsiteX164" fmla="*/ 328613 w 3240881"/>
              <a:gd name="connsiteY164" fmla="*/ 176212 h 1412081"/>
              <a:gd name="connsiteX165" fmla="*/ 328613 w 3240881"/>
              <a:gd name="connsiteY165" fmla="*/ 176212 h 1412081"/>
              <a:gd name="connsiteX166" fmla="*/ 328613 w 3240881"/>
              <a:gd name="connsiteY166" fmla="*/ 157162 h 1412081"/>
              <a:gd name="connsiteX167" fmla="*/ 307181 w 3240881"/>
              <a:gd name="connsiteY167" fmla="*/ 157162 h 1412081"/>
              <a:gd name="connsiteX168" fmla="*/ 307181 w 3240881"/>
              <a:gd name="connsiteY168" fmla="*/ 121443 h 1412081"/>
              <a:gd name="connsiteX169" fmla="*/ 283369 w 3240881"/>
              <a:gd name="connsiteY169" fmla="*/ 121443 h 1412081"/>
              <a:gd name="connsiteX170" fmla="*/ 283369 w 3240881"/>
              <a:gd name="connsiteY170" fmla="*/ 121443 h 1412081"/>
              <a:gd name="connsiteX171" fmla="*/ 283369 w 3240881"/>
              <a:gd name="connsiteY171" fmla="*/ 104775 h 1412081"/>
              <a:gd name="connsiteX172" fmla="*/ 250031 w 3240881"/>
              <a:gd name="connsiteY172" fmla="*/ 104775 h 1412081"/>
              <a:gd name="connsiteX173" fmla="*/ 250031 w 3240881"/>
              <a:gd name="connsiteY173" fmla="*/ 88106 h 1412081"/>
              <a:gd name="connsiteX174" fmla="*/ 207169 w 3240881"/>
              <a:gd name="connsiteY174" fmla="*/ 88106 h 1412081"/>
              <a:gd name="connsiteX175" fmla="*/ 207169 w 3240881"/>
              <a:gd name="connsiteY175" fmla="*/ 54768 h 1412081"/>
              <a:gd name="connsiteX176" fmla="*/ 159544 w 3240881"/>
              <a:gd name="connsiteY176" fmla="*/ 54768 h 1412081"/>
              <a:gd name="connsiteX177" fmla="*/ 159544 w 3240881"/>
              <a:gd name="connsiteY177" fmla="*/ 33337 h 1412081"/>
              <a:gd name="connsiteX178" fmla="*/ 121444 w 3240881"/>
              <a:gd name="connsiteY178" fmla="*/ 33337 h 1412081"/>
              <a:gd name="connsiteX179" fmla="*/ 121444 w 3240881"/>
              <a:gd name="connsiteY179" fmla="*/ 26193 h 1412081"/>
              <a:gd name="connsiteX180" fmla="*/ 78581 w 3240881"/>
              <a:gd name="connsiteY180" fmla="*/ 26193 h 1412081"/>
              <a:gd name="connsiteX181" fmla="*/ 78581 w 3240881"/>
              <a:gd name="connsiteY181" fmla="*/ 0 h 1412081"/>
              <a:gd name="connsiteX182" fmla="*/ 0 w 3240881"/>
              <a:gd name="connsiteY182" fmla="*/ 0 h 141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240881" h="1412081">
                <a:moveTo>
                  <a:pt x="3240881" y="1412081"/>
                </a:moveTo>
                <a:lnTo>
                  <a:pt x="3183731" y="1412081"/>
                </a:lnTo>
                <a:lnTo>
                  <a:pt x="3183731" y="1400175"/>
                </a:lnTo>
                <a:lnTo>
                  <a:pt x="3133725" y="1400175"/>
                </a:lnTo>
                <a:lnTo>
                  <a:pt x="3133725" y="1388268"/>
                </a:lnTo>
                <a:lnTo>
                  <a:pt x="3086100" y="1388268"/>
                </a:lnTo>
                <a:lnTo>
                  <a:pt x="3086100" y="1388268"/>
                </a:lnTo>
                <a:lnTo>
                  <a:pt x="3031331" y="1388268"/>
                </a:lnTo>
                <a:lnTo>
                  <a:pt x="3031331" y="1373981"/>
                </a:lnTo>
                <a:lnTo>
                  <a:pt x="2986088" y="1373981"/>
                </a:lnTo>
                <a:lnTo>
                  <a:pt x="2986088" y="1369218"/>
                </a:lnTo>
                <a:lnTo>
                  <a:pt x="2931319" y="1369218"/>
                </a:lnTo>
                <a:lnTo>
                  <a:pt x="2931319" y="1354931"/>
                </a:lnTo>
                <a:lnTo>
                  <a:pt x="2897981" y="1354931"/>
                </a:lnTo>
                <a:lnTo>
                  <a:pt x="2897981" y="1340643"/>
                </a:lnTo>
                <a:lnTo>
                  <a:pt x="2852738" y="1340643"/>
                </a:lnTo>
                <a:lnTo>
                  <a:pt x="2852738" y="1331118"/>
                </a:lnTo>
                <a:lnTo>
                  <a:pt x="2800350" y="1331118"/>
                </a:lnTo>
                <a:lnTo>
                  <a:pt x="2800350" y="1331118"/>
                </a:lnTo>
                <a:lnTo>
                  <a:pt x="2800350" y="1319212"/>
                </a:lnTo>
                <a:lnTo>
                  <a:pt x="2733675" y="1319212"/>
                </a:lnTo>
                <a:lnTo>
                  <a:pt x="2733675" y="1304925"/>
                </a:lnTo>
                <a:lnTo>
                  <a:pt x="2702719" y="1304925"/>
                </a:lnTo>
                <a:lnTo>
                  <a:pt x="2702719" y="1295400"/>
                </a:lnTo>
                <a:lnTo>
                  <a:pt x="2643188" y="1295400"/>
                </a:lnTo>
                <a:lnTo>
                  <a:pt x="2643188" y="1285875"/>
                </a:lnTo>
                <a:lnTo>
                  <a:pt x="2600325" y="1285875"/>
                </a:lnTo>
                <a:lnTo>
                  <a:pt x="2600325" y="1285875"/>
                </a:lnTo>
                <a:lnTo>
                  <a:pt x="2600325" y="1271587"/>
                </a:lnTo>
                <a:lnTo>
                  <a:pt x="2536031" y="1271587"/>
                </a:lnTo>
                <a:lnTo>
                  <a:pt x="2536031" y="1271587"/>
                </a:lnTo>
                <a:lnTo>
                  <a:pt x="2526506" y="1262062"/>
                </a:lnTo>
                <a:lnTo>
                  <a:pt x="2528888" y="1259680"/>
                </a:lnTo>
                <a:lnTo>
                  <a:pt x="2481263" y="1259680"/>
                </a:lnTo>
                <a:lnTo>
                  <a:pt x="2481263" y="1259680"/>
                </a:lnTo>
                <a:lnTo>
                  <a:pt x="2486025" y="1254918"/>
                </a:lnTo>
                <a:lnTo>
                  <a:pt x="2452688" y="1254918"/>
                </a:lnTo>
                <a:lnTo>
                  <a:pt x="2452688" y="1247775"/>
                </a:lnTo>
                <a:lnTo>
                  <a:pt x="2424113" y="1247775"/>
                </a:lnTo>
                <a:lnTo>
                  <a:pt x="2424113" y="1238250"/>
                </a:lnTo>
                <a:lnTo>
                  <a:pt x="2397919" y="1238250"/>
                </a:lnTo>
                <a:lnTo>
                  <a:pt x="2397919" y="1223962"/>
                </a:lnTo>
                <a:lnTo>
                  <a:pt x="2378869" y="1223962"/>
                </a:lnTo>
                <a:lnTo>
                  <a:pt x="2378869" y="1200150"/>
                </a:lnTo>
                <a:lnTo>
                  <a:pt x="2352675" y="1200150"/>
                </a:lnTo>
                <a:lnTo>
                  <a:pt x="2352675" y="1181100"/>
                </a:lnTo>
                <a:lnTo>
                  <a:pt x="2326481" y="1181100"/>
                </a:lnTo>
                <a:lnTo>
                  <a:pt x="2326481" y="1159668"/>
                </a:lnTo>
                <a:lnTo>
                  <a:pt x="2278856" y="1159668"/>
                </a:lnTo>
                <a:lnTo>
                  <a:pt x="2278856" y="1154906"/>
                </a:lnTo>
                <a:lnTo>
                  <a:pt x="2247900" y="1154906"/>
                </a:lnTo>
                <a:lnTo>
                  <a:pt x="2247900" y="1145381"/>
                </a:lnTo>
                <a:lnTo>
                  <a:pt x="2221706" y="1145381"/>
                </a:lnTo>
                <a:lnTo>
                  <a:pt x="2221706" y="1128712"/>
                </a:lnTo>
                <a:lnTo>
                  <a:pt x="2195513" y="1128712"/>
                </a:lnTo>
                <a:lnTo>
                  <a:pt x="2195513" y="1109662"/>
                </a:lnTo>
                <a:lnTo>
                  <a:pt x="2147888" y="1109662"/>
                </a:lnTo>
                <a:lnTo>
                  <a:pt x="2147888" y="1092993"/>
                </a:lnTo>
                <a:lnTo>
                  <a:pt x="2119313" y="1092993"/>
                </a:lnTo>
                <a:lnTo>
                  <a:pt x="2119313" y="1088231"/>
                </a:lnTo>
                <a:lnTo>
                  <a:pt x="2064544" y="1088231"/>
                </a:lnTo>
                <a:lnTo>
                  <a:pt x="2064544" y="1083468"/>
                </a:lnTo>
                <a:lnTo>
                  <a:pt x="2035969" y="1083468"/>
                </a:lnTo>
                <a:lnTo>
                  <a:pt x="2035969" y="1076325"/>
                </a:lnTo>
                <a:lnTo>
                  <a:pt x="2014538" y="1076325"/>
                </a:lnTo>
                <a:lnTo>
                  <a:pt x="2014538" y="1059656"/>
                </a:lnTo>
                <a:lnTo>
                  <a:pt x="1993106" y="1059656"/>
                </a:lnTo>
                <a:lnTo>
                  <a:pt x="1993106" y="1045368"/>
                </a:lnTo>
                <a:lnTo>
                  <a:pt x="1966913" y="1045368"/>
                </a:lnTo>
                <a:lnTo>
                  <a:pt x="1966913" y="1033462"/>
                </a:lnTo>
                <a:lnTo>
                  <a:pt x="1947863" y="1033462"/>
                </a:lnTo>
                <a:lnTo>
                  <a:pt x="1947863" y="1014412"/>
                </a:lnTo>
                <a:lnTo>
                  <a:pt x="1914525" y="1014412"/>
                </a:lnTo>
                <a:lnTo>
                  <a:pt x="1914525" y="1000125"/>
                </a:lnTo>
                <a:lnTo>
                  <a:pt x="1895475" y="1000125"/>
                </a:lnTo>
                <a:lnTo>
                  <a:pt x="1895475" y="1000125"/>
                </a:lnTo>
                <a:lnTo>
                  <a:pt x="1866900" y="1000125"/>
                </a:lnTo>
                <a:cubicBezTo>
                  <a:pt x="1866900" y="994569"/>
                  <a:pt x="1866901" y="989012"/>
                  <a:pt x="1866901" y="983456"/>
                </a:cubicBezTo>
                <a:lnTo>
                  <a:pt x="1819275" y="983456"/>
                </a:lnTo>
                <a:lnTo>
                  <a:pt x="1819275" y="952500"/>
                </a:lnTo>
                <a:lnTo>
                  <a:pt x="1785938" y="952500"/>
                </a:lnTo>
                <a:lnTo>
                  <a:pt x="1785938" y="935831"/>
                </a:lnTo>
                <a:lnTo>
                  <a:pt x="1728788" y="935831"/>
                </a:lnTo>
                <a:lnTo>
                  <a:pt x="1728788" y="919162"/>
                </a:lnTo>
                <a:lnTo>
                  <a:pt x="1657350" y="919162"/>
                </a:lnTo>
                <a:lnTo>
                  <a:pt x="1657350" y="890587"/>
                </a:lnTo>
                <a:lnTo>
                  <a:pt x="1562100" y="890587"/>
                </a:lnTo>
                <a:lnTo>
                  <a:pt x="1562100" y="854868"/>
                </a:lnTo>
                <a:lnTo>
                  <a:pt x="1531144" y="854868"/>
                </a:lnTo>
                <a:lnTo>
                  <a:pt x="1531144" y="826293"/>
                </a:lnTo>
                <a:lnTo>
                  <a:pt x="1502569" y="826293"/>
                </a:lnTo>
                <a:lnTo>
                  <a:pt x="1502569" y="802481"/>
                </a:lnTo>
                <a:lnTo>
                  <a:pt x="1485900" y="802481"/>
                </a:lnTo>
                <a:lnTo>
                  <a:pt x="1485900" y="795337"/>
                </a:lnTo>
                <a:lnTo>
                  <a:pt x="1433513" y="795337"/>
                </a:lnTo>
                <a:lnTo>
                  <a:pt x="1433513" y="795337"/>
                </a:lnTo>
                <a:lnTo>
                  <a:pt x="1433513" y="783431"/>
                </a:lnTo>
                <a:lnTo>
                  <a:pt x="1402556" y="783431"/>
                </a:lnTo>
                <a:lnTo>
                  <a:pt x="1402556" y="754856"/>
                </a:lnTo>
                <a:lnTo>
                  <a:pt x="1328738" y="754856"/>
                </a:lnTo>
                <a:lnTo>
                  <a:pt x="1328738" y="740568"/>
                </a:lnTo>
                <a:lnTo>
                  <a:pt x="1300163" y="740568"/>
                </a:lnTo>
                <a:lnTo>
                  <a:pt x="1300163" y="723900"/>
                </a:lnTo>
                <a:lnTo>
                  <a:pt x="1273969" y="723900"/>
                </a:lnTo>
                <a:lnTo>
                  <a:pt x="1273969" y="709612"/>
                </a:lnTo>
                <a:lnTo>
                  <a:pt x="1243013" y="709612"/>
                </a:lnTo>
                <a:lnTo>
                  <a:pt x="1243013" y="685800"/>
                </a:lnTo>
                <a:lnTo>
                  <a:pt x="1202531" y="685800"/>
                </a:lnTo>
                <a:lnTo>
                  <a:pt x="1202531" y="678656"/>
                </a:lnTo>
                <a:lnTo>
                  <a:pt x="1154906" y="678656"/>
                </a:lnTo>
                <a:lnTo>
                  <a:pt x="1154906" y="652462"/>
                </a:lnTo>
                <a:lnTo>
                  <a:pt x="1121569" y="652462"/>
                </a:lnTo>
                <a:lnTo>
                  <a:pt x="1121569" y="642937"/>
                </a:lnTo>
                <a:lnTo>
                  <a:pt x="1092994" y="642937"/>
                </a:lnTo>
                <a:lnTo>
                  <a:pt x="1092994" y="631031"/>
                </a:lnTo>
                <a:lnTo>
                  <a:pt x="1078706" y="631031"/>
                </a:lnTo>
                <a:lnTo>
                  <a:pt x="1078706" y="607218"/>
                </a:lnTo>
                <a:lnTo>
                  <a:pt x="1047750" y="607218"/>
                </a:lnTo>
                <a:lnTo>
                  <a:pt x="1047750" y="583406"/>
                </a:lnTo>
                <a:lnTo>
                  <a:pt x="1016794" y="583406"/>
                </a:lnTo>
                <a:lnTo>
                  <a:pt x="1016794" y="569118"/>
                </a:lnTo>
                <a:lnTo>
                  <a:pt x="971550" y="569118"/>
                </a:lnTo>
                <a:lnTo>
                  <a:pt x="971550" y="550068"/>
                </a:lnTo>
                <a:lnTo>
                  <a:pt x="942975" y="550068"/>
                </a:lnTo>
                <a:lnTo>
                  <a:pt x="942975" y="533400"/>
                </a:lnTo>
                <a:lnTo>
                  <a:pt x="916781" y="533400"/>
                </a:lnTo>
                <a:lnTo>
                  <a:pt x="916781" y="514350"/>
                </a:lnTo>
                <a:lnTo>
                  <a:pt x="883444" y="514350"/>
                </a:lnTo>
                <a:lnTo>
                  <a:pt x="883444" y="500062"/>
                </a:lnTo>
                <a:lnTo>
                  <a:pt x="847725" y="500062"/>
                </a:lnTo>
                <a:lnTo>
                  <a:pt x="847725" y="481012"/>
                </a:lnTo>
                <a:lnTo>
                  <a:pt x="821531" y="481012"/>
                </a:lnTo>
                <a:lnTo>
                  <a:pt x="821531" y="464343"/>
                </a:lnTo>
                <a:lnTo>
                  <a:pt x="788194" y="464343"/>
                </a:lnTo>
                <a:lnTo>
                  <a:pt x="788194" y="452437"/>
                </a:lnTo>
                <a:lnTo>
                  <a:pt x="759619" y="452437"/>
                </a:lnTo>
                <a:lnTo>
                  <a:pt x="759619" y="438150"/>
                </a:lnTo>
                <a:lnTo>
                  <a:pt x="738188" y="438150"/>
                </a:lnTo>
                <a:lnTo>
                  <a:pt x="738188" y="411956"/>
                </a:lnTo>
                <a:lnTo>
                  <a:pt x="716756" y="411956"/>
                </a:lnTo>
                <a:lnTo>
                  <a:pt x="716756" y="400050"/>
                </a:lnTo>
                <a:lnTo>
                  <a:pt x="688181" y="400050"/>
                </a:lnTo>
                <a:lnTo>
                  <a:pt x="688181" y="373856"/>
                </a:lnTo>
                <a:lnTo>
                  <a:pt x="642938" y="373856"/>
                </a:lnTo>
                <a:lnTo>
                  <a:pt x="642938" y="357187"/>
                </a:lnTo>
                <a:lnTo>
                  <a:pt x="607219" y="357187"/>
                </a:lnTo>
                <a:lnTo>
                  <a:pt x="597694" y="347662"/>
                </a:lnTo>
                <a:lnTo>
                  <a:pt x="592931" y="342899"/>
                </a:lnTo>
                <a:lnTo>
                  <a:pt x="569119" y="342899"/>
                </a:lnTo>
                <a:lnTo>
                  <a:pt x="569119" y="321468"/>
                </a:lnTo>
                <a:lnTo>
                  <a:pt x="538163" y="321468"/>
                </a:lnTo>
                <a:lnTo>
                  <a:pt x="538163" y="307181"/>
                </a:lnTo>
                <a:lnTo>
                  <a:pt x="511969" y="307181"/>
                </a:lnTo>
                <a:lnTo>
                  <a:pt x="511969" y="273843"/>
                </a:lnTo>
                <a:lnTo>
                  <a:pt x="478631" y="273843"/>
                </a:lnTo>
                <a:lnTo>
                  <a:pt x="478631" y="264318"/>
                </a:lnTo>
                <a:lnTo>
                  <a:pt x="452438" y="264318"/>
                </a:lnTo>
                <a:lnTo>
                  <a:pt x="452438" y="235743"/>
                </a:lnTo>
                <a:lnTo>
                  <a:pt x="431006" y="235743"/>
                </a:lnTo>
                <a:lnTo>
                  <a:pt x="431006" y="211931"/>
                </a:lnTo>
                <a:lnTo>
                  <a:pt x="402431" y="211931"/>
                </a:lnTo>
                <a:lnTo>
                  <a:pt x="402431" y="202406"/>
                </a:lnTo>
                <a:lnTo>
                  <a:pt x="364331" y="202406"/>
                </a:lnTo>
                <a:lnTo>
                  <a:pt x="364331" y="176212"/>
                </a:lnTo>
                <a:lnTo>
                  <a:pt x="328613" y="176212"/>
                </a:lnTo>
                <a:lnTo>
                  <a:pt x="328613" y="176212"/>
                </a:lnTo>
                <a:lnTo>
                  <a:pt x="328613" y="157162"/>
                </a:lnTo>
                <a:lnTo>
                  <a:pt x="307181" y="157162"/>
                </a:lnTo>
                <a:lnTo>
                  <a:pt x="307181" y="121443"/>
                </a:lnTo>
                <a:lnTo>
                  <a:pt x="283369" y="121443"/>
                </a:lnTo>
                <a:lnTo>
                  <a:pt x="283369" y="121443"/>
                </a:lnTo>
                <a:lnTo>
                  <a:pt x="283369" y="104775"/>
                </a:lnTo>
                <a:lnTo>
                  <a:pt x="250031" y="104775"/>
                </a:lnTo>
                <a:lnTo>
                  <a:pt x="250031" y="88106"/>
                </a:lnTo>
                <a:lnTo>
                  <a:pt x="207169" y="88106"/>
                </a:lnTo>
                <a:lnTo>
                  <a:pt x="207169" y="54768"/>
                </a:lnTo>
                <a:lnTo>
                  <a:pt x="159544" y="54768"/>
                </a:lnTo>
                <a:lnTo>
                  <a:pt x="159544" y="33337"/>
                </a:lnTo>
                <a:lnTo>
                  <a:pt x="121444" y="33337"/>
                </a:lnTo>
                <a:lnTo>
                  <a:pt x="121444" y="26193"/>
                </a:lnTo>
                <a:lnTo>
                  <a:pt x="78581" y="26193"/>
                </a:lnTo>
                <a:lnTo>
                  <a:pt x="78581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B79878B2-D0CD-42F6-BD4A-A29B35AF8F4B}"/>
              </a:ext>
            </a:extLst>
          </p:cNvPr>
          <p:cNvSpPr/>
          <p:nvPr/>
        </p:nvSpPr>
        <p:spPr bwMode="auto">
          <a:xfrm>
            <a:off x="6336506" y="2736056"/>
            <a:ext cx="3233738" cy="1231107"/>
          </a:xfrm>
          <a:custGeom>
            <a:avLst/>
            <a:gdLst>
              <a:gd name="connsiteX0" fmla="*/ 3233738 w 3233738"/>
              <a:gd name="connsiteY0" fmla="*/ 1231107 h 1231107"/>
              <a:gd name="connsiteX1" fmla="*/ 3171825 w 3233738"/>
              <a:gd name="connsiteY1" fmla="*/ 1231107 h 1231107"/>
              <a:gd name="connsiteX2" fmla="*/ 3171825 w 3233738"/>
              <a:gd name="connsiteY2" fmla="*/ 1200150 h 1231107"/>
              <a:gd name="connsiteX3" fmla="*/ 3136107 w 3233738"/>
              <a:gd name="connsiteY3" fmla="*/ 1200150 h 1231107"/>
              <a:gd name="connsiteX4" fmla="*/ 3136107 w 3233738"/>
              <a:gd name="connsiteY4" fmla="*/ 1188244 h 1231107"/>
              <a:gd name="connsiteX5" fmla="*/ 3098007 w 3233738"/>
              <a:gd name="connsiteY5" fmla="*/ 1188244 h 1231107"/>
              <a:gd name="connsiteX6" fmla="*/ 3098007 w 3233738"/>
              <a:gd name="connsiteY6" fmla="*/ 1171575 h 1231107"/>
              <a:gd name="connsiteX7" fmla="*/ 3067050 w 3233738"/>
              <a:gd name="connsiteY7" fmla="*/ 1171575 h 1231107"/>
              <a:gd name="connsiteX8" fmla="*/ 3067050 w 3233738"/>
              <a:gd name="connsiteY8" fmla="*/ 1162050 h 1231107"/>
              <a:gd name="connsiteX9" fmla="*/ 3021807 w 3233738"/>
              <a:gd name="connsiteY9" fmla="*/ 1162050 h 1231107"/>
              <a:gd name="connsiteX10" fmla="*/ 3021807 w 3233738"/>
              <a:gd name="connsiteY10" fmla="*/ 1152525 h 1231107"/>
              <a:gd name="connsiteX11" fmla="*/ 2974182 w 3233738"/>
              <a:gd name="connsiteY11" fmla="*/ 1152525 h 1231107"/>
              <a:gd name="connsiteX12" fmla="*/ 2974182 w 3233738"/>
              <a:gd name="connsiteY12" fmla="*/ 1145382 h 1231107"/>
              <a:gd name="connsiteX13" fmla="*/ 2947988 w 3233738"/>
              <a:gd name="connsiteY13" fmla="*/ 1145382 h 1231107"/>
              <a:gd name="connsiteX14" fmla="*/ 2947988 w 3233738"/>
              <a:gd name="connsiteY14" fmla="*/ 1126332 h 1231107"/>
              <a:gd name="connsiteX15" fmla="*/ 2917032 w 3233738"/>
              <a:gd name="connsiteY15" fmla="*/ 1126332 h 1231107"/>
              <a:gd name="connsiteX16" fmla="*/ 2917032 w 3233738"/>
              <a:gd name="connsiteY16" fmla="*/ 1109663 h 1231107"/>
              <a:gd name="connsiteX17" fmla="*/ 2869407 w 3233738"/>
              <a:gd name="connsiteY17" fmla="*/ 1109663 h 1231107"/>
              <a:gd name="connsiteX18" fmla="*/ 2869407 w 3233738"/>
              <a:gd name="connsiteY18" fmla="*/ 1090613 h 1231107"/>
              <a:gd name="connsiteX19" fmla="*/ 2840832 w 3233738"/>
              <a:gd name="connsiteY19" fmla="*/ 1090613 h 1231107"/>
              <a:gd name="connsiteX20" fmla="*/ 2840832 w 3233738"/>
              <a:gd name="connsiteY20" fmla="*/ 1062038 h 1231107"/>
              <a:gd name="connsiteX21" fmla="*/ 2809875 w 3233738"/>
              <a:gd name="connsiteY21" fmla="*/ 1062038 h 1231107"/>
              <a:gd name="connsiteX22" fmla="*/ 2809875 w 3233738"/>
              <a:gd name="connsiteY22" fmla="*/ 1050132 h 1231107"/>
              <a:gd name="connsiteX23" fmla="*/ 2783682 w 3233738"/>
              <a:gd name="connsiteY23" fmla="*/ 1050132 h 1231107"/>
              <a:gd name="connsiteX24" fmla="*/ 2783682 w 3233738"/>
              <a:gd name="connsiteY24" fmla="*/ 1033463 h 1231107"/>
              <a:gd name="connsiteX25" fmla="*/ 2714625 w 3233738"/>
              <a:gd name="connsiteY25" fmla="*/ 1033463 h 1231107"/>
              <a:gd name="connsiteX26" fmla="*/ 2714625 w 3233738"/>
              <a:gd name="connsiteY26" fmla="*/ 1033463 h 1231107"/>
              <a:gd name="connsiteX27" fmla="*/ 2714625 w 3233738"/>
              <a:gd name="connsiteY27" fmla="*/ 1019175 h 1231107"/>
              <a:gd name="connsiteX28" fmla="*/ 2600325 w 3233738"/>
              <a:gd name="connsiteY28" fmla="*/ 1019175 h 1231107"/>
              <a:gd name="connsiteX29" fmla="*/ 2600325 w 3233738"/>
              <a:gd name="connsiteY29" fmla="*/ 1009650 h 1231107"/>
              <a:gd name="connsiteX30" fmla="*/ 2547938 w 3233738"/>
              <a:gd name="connsiteY30" fmla="*/ 1009650 h 1231107"/>
              <a:gd name="connsiteX31" fmla="*/ 2547938 w 3233738"/>
              <a:gd name="connsiteY31" fmla="*/ 1000125 h 1231107"/>
              <a:gd name="connsiteX32" fmla="*/ 2488407 w 3233738"/>
              <a:gd name="connsiteY32" fmla="*/ 1000125 h 1231107"/>
              <a:gd name="connsiteX33" fmla="*/ 2488407 w 3233738"/>
              <a:gd name="connsiteY33" fmla="*/ 992982 h 1231107"/>
              <a:gd name="connsiteX34" fmla="*/ 2457450 w 3233738"/>
              <a:gd name="connsiteY34" fmla="*/ 992982 h 1231107"/>
              <a:gd name="connsiteX35" fmla="*/ 2457450 w 3233738"/>
              <a:gd name="connsiteY35" fmla="*/ 985838 h 1231107"/>
              <a:gd name="connsiteX36" fmla="*/ 2388394 w 3233738"/>
              <a:gd name="connsiteY36" fmla="*/ 985838 h 1231107"/>
              <a:gd name="connsiteX37" fmla="*/ 2388394 w 3233738"/>
              <a:gd name="connsiteY37" fmla="*/ 966788 h 1231107"/>
              <a:gd name="connsiteX38" fmla="*/ 2357438 w 3233738"/>
              <a:gd name="connsiteY38" fmla="*/ 966788 h 1231107"/>
              <a:gd name="connsiteX39" fmla="*/ 2357438 w 3233738"/>
              <a:gd name="connsiteY39" fmla="*/ 947738 h 1231107"/>
              <a:gd name="connsiteX40" fmla="*/ 2331244 w 3233738"/>
              <a:gd name="connsiteY40" fmla="*/ 947738 h 1231107"/>
              <a:gd name="connsiteX41" fmla="*/ 2331244 w 3233738"/>
              <a:gd name="connsiteY41" fmla="*/ 933450 h 1231107"/>
              <a:gd name="connsiteX42" fmla="*/ 2305050 w 3233738"/>
              <a:gd name="connsiteY42" fmla="*/ 933450 h 1231107"/>
              <a:gd name="connsiteX43" fmla="*/ 2305050 w 3233738"/>
              <a:gd name="connsiteY43" fmla="*/ 923925 h 1231107"/>
              <a:gd name="connsiteX44" fmla="*/ 2255044 w 3233738"/>
              <a:gd name="connsiteY44" fmla="*/ 923925 h 1231107"/>
              <a:gd name="connsiteX45" fmla="*/ 2255044 w 3233738"/>
              <a:gd name="connsiteY45" fmla="*/ 923925 h 1231107"/>
              <a:gd name="connsiteX46" fmla="*/ 2255044 w 3233738"/>
              <a:gd name="connsiteY46" fmla="*/ 900113 h 1231107"/>
              <a:gd name="connsiteX47" fmla="*/ 2205038 w 3233738"/>
              <a:gd name="connsiteY47" fmla="*/ 900113 h 1231107"/>
              <a:gd name="connsiteX48" fmla="*/ 2205038 w 3233738"/>
              <a:gd name="connsiteY48" fmla="*/ 885825 h 1231107"/>
              <a:gd name="connsiteX49" fmla="*/ 2183607 w 3233738"/>
              <a:gd name="connsiteY49" fmla="*/ 885825 h 1231107"/>
              <a:gd name="connsiteX50" fmla="*/ 2183607 w 3233738"/>
              <a:gd name="connsiteY50" fmla="*/ 873919 h 1231107"/>
              <a:gd name="connsiteX51" fmla="*/ 2183607 w 3233738"/>
              <a:gd name="connsiteY51" fmla="*/ 873919 h 1231107"/>
              <a:gd name="connsiteX52" fmla="*/ 2147888 w 3233738"/>
              <a:gd name="connsiteY52" fmla="*/ 873919 h 1231107"/>
              <a:gd name="connsiteX53" fmla="*/ 2147888 w 3233738"/>
              <a:gd name="connsiteY53" fmla="*/ 864394 h 1231107"/>
              <a:gd name="connsiteX54" fmla="*/ 2050257 w 3233738"/>
              <a:gd name="connsiteY54" fmla="*/ 864394 h 1231107"/>
              <a:gd name="connsiteX55" fmla="*/ 2050257 w 3233738"/>
              <a:gd name="connsiteY55" fmla="*/ 864394 h 1231107"/>
              <a:gd name="connsiteX56" fmla="*/ 2050257 w 3233738"/>
              <a:gd name="connsiteY56" fmla="*/ 852488 h 1231107"/>
              <a:gd name="connsiteX57" fmla="*/ 2000250 w 3233738"/>
              <a:gd name="connsiteY57" fmla="*/ 852488 h 1231107"/>
              <a:gd name="connsiteX58" fmla="*/ 2000250 w 3233738"/>
              <a:gd name="connsiteY58" fmla="*/ 835819 h 1231107"/>
              <a:gd name="connsiteX59" fmla="*/ 1952625 w 3233738"/>
              <a:gd name="connsiteY59" fmla="*/ 835819 h 1231107"/>
              <a:gd name="connsiteX60" fmla="*/ 1952625 w 3233738"/>
              <a:gd name="connsiteY60" fmla="*/ 821532 h 1231107"/>
              <a:gd name="connsiteX61" fmla="*/ 1895475 w 3233738"/>
              <a:gd name="connsiteY61" fmla="*/ 821532 h 1231107"/>
              <a:gd name="connsiteX62" fmla="*/ 1895475 w 3233738"/>
              <a:gd name="connsiteY62" fmla="*/ 804863 h 1231107"/>
              <a:gd name="connsiteX63" fmla="*/ 1857375 w 3233738"/>
              <a:gd name="connsiteY63" fmla="*/ 804863 h 1231107"/>
              <a:gd name="connsiteX64" fmla="*/ 1857375 w 3233738"/>
              <a:gd name="connsiteY64" fmla="*/ 790575 h 1231107"/>
              <a:gd name="connsiteX65" fmla="*/ 1757363 w 3233738"/>
              <a:gd name="connsiteY65" fmla="*/ 790575 h 1231107"/>
              <a:gd name="connsiteX66" fmla="*/ 1757363 w 3233738"/>
              <a:gd name="connsiteY66" fmla="*/ 769144 h 1231107"/>
              <a:gd name="connsiteX67" fmla="*/ 1721644 w 3233738"/>
              <a:gd name="connsiteY67" fmla="*/ 769144 h 1231107"/>
              <a:gd name="connsiteX68" fmla="*/ 1721644 w 3233738"/>
              <a:gd name="connsiteY68" fmla="*/ 745332 h 1231107"/>
              <a:gd name="connsiteX69" fmla="*/ 1695450 w 3233738"/>
              <a:gd name="connsiteY69" fmla="*/ 745332 h 1231107"/>
              <a:gd name="connsiteX70" fmla="*/ 1695450 w 3233738"/>
              <a:gd name="connsiteY70" fmla="*/ 726282 h 1231107"/>
              <a:gd name="connsiteX71" fmla="*/ 1640682 w 3233738"/>
              <a:gd name="connsiteY71" fmla="*/ 726282 h 1231107"/>
              <a:gd name="connsiteX72" fmla="*/ 1640682 w 3233738"/>
              <a:gd name="connsiteY72" fmla="*/ 714375 h 1231107"/>
              <a:gd name="connsiteX73" fmla="*/ 1612107 w 3233738"/>
              <a:gd name="connsiteY73" fmla="*/ 714375 h 1231107"/>
              <a:gd name="connsiteX74" fmla="*/ 1612107 w 3233738"/>
              <a:gd name="connsiteY74" fmla="*/ 714375 h 1231107"/>
              <a:gd name="connsiteX75" fmla="*/ 1612107 w 3233738"/>
              <a:gd name="connsiteY75" fmla="*/ 695325 h 1231107"/>
              <a:gd name="connsiteX76" fmla="*/ 1595438 w 3233738"/>
              <a:gd name="connsiteY76" fmla="*/ 695325 h 1231107"/>
              <a:gd name="connsiteX77" fmla="*/ 1595438 w 3233738"/>
              <a:gd name="connsiteY77" fmla="*/ 678657 h 1231107"/>
              <a:gd name="connsiteX78" fmla="*/ 1531144 w 3233738"/>
              <a:gd name="connsiteY78" fmla="*/ 678657 h 1231107"/>
              <a:gd name="connsiteX79" fmla="*/ 1531144 w 3233738"/>
              <a:gd name="connsiteY79" fmla="*/ 678657 h 1231107"/>
              <a:gd name="connsiteX80" fmla="*/ 1531144 w 3233738"/>
              <a:gd name="connsiteY80" fmla="*/ 678657 h 1231107"/>
              <a:gd name="connsiteX81" fmla="*/ 1535907 w 3233738"/>
              <a:gd name="connsiteY81" fmla="*/ 673894 h 1231107"/>
              <a:gd name="connsiteX82" fmla="*/ 1540669 w 3233738"/>
              <a:gd name="connsiteY82" fmla="*/ 669132 h 1231107"/>
              <a:gd name="connsiteX83" fmla="*/ 1490663 w 3233738"/>
              <a:gd name="connsiteY83" fmla="*/ 669132 h 1231107"/>
              <a:gd name="connsiteX84" fmla="*/ 1490663 w 3233738"/>
              <a:gd name="connsiteY84" fmla="*/ 654844 h 1231107"/>
              <a:gd name="connsiteX85" fmla="*/ 1466850 w 3233738"/>
              <a:gd name="connsiteY85" fmla="*/ 654844 h 1231107"/>
              <a:gd name="connsiteX86" fmla="*/ 1466850 w 3233738"/>
              <a:gd name="connsiteY86" fmla="*/ 628650 h 1231107"/>
              <a:gd name="connsiteX87" fmla="*/ 1390650 w 3233738"/>
              <a:gd name="connsiteY87" fmla="*/ 628650 h 1231107"/>
              <a:gd name="connsiteX88" fmla="*/ 1390650 w 3233738"/>
              <a:gd name="connsiteY88" fmla="*/ 607219 h 1231107"/>
              <a:gd name="connsiteX89" fmla="*/ 1362075 w 3233738"/>
              <a:gd name="connsiteY89" fmla="*/ 607219 h 1231107"/>
              <a:gd name="connsiteX90" fmla="*/ 1362075 w 3233738"/>
              <a:gd name="connsiteY90" fmla="*/ 592932 h 1231107"/>
              <a:gd name="connsiteX91" fmla="*/ 1309688 w 3233738"/>
              <a:gd name="connsiteY91" fmla="*/ 592932 h 1231107"/>
              <a:gd name="connsiteX92" fmla="*/ 1309688 w 3233738"/>
              <a:gd name="connsiteY92" fmla="*/ 569119 h 1231107"/>
              <a:gd name="connsiteX93" fmla="*/ 1259682 w 3233738"/>
              <a:gd name="connsiteY93" fmla="*/ 569119 h 1231107"/>
              <a:gd name="connsiteX94" fmla="*/ 1259682 w 3233738"/>
              <a:gd name="connsiteY94" fmla="*/ 547688 h 1231107"/>
              <a:gd name="connsiteX95" fmla="*/ 1209675 w 3233738"/>
              <a:gd name="connsiteY95" fmla="*/ 547688 h 1231107"/>
              <a:gd name="connsiteX96" fmla="*/ 1209675 w 3233738"/>
              <a:gd name="connsiteY96" fmla="*/ 528638 h 1231107"/>
              <a:gd name="connsiteX97" fmla="*/ 1183482 w 3233738"/>
              <a:gd name="connsiteY97" fmla="*/ 528638 h 1231107"/>
              <a:gd name="connsiteX98" fmla="*/ 1183482 w 3233738"/>
              <a:gd name="connsiteY98" fmla="*/ 516732 h 1231107"/>
              <a:gd name="connsiteX99" fmla="*/ 1154907 w 3233738"/>
              <a:gd name="connsiteY99" fmla="*/ 516732 h 1231107"/>
              <a:gd name="connsiteX100" fmla="*/ 1154907 w 3233738"/>
              <a:gd name="connsiteY100" fmla="*/ 495300 h 1231107"/>
              <a:gd name="connsiteX101" fmla="*/ 1088232 w 3233738"/>
              <a:gd name="connsiteY101" fmla="*/ 495300 h 1231107"/>
              <a:gd name="connsiteX102" fmla="*/ 1088232 w 3233738"/>
              <a:gd name="connsiteY102" fmla="*/ 471488 h 1231107"/>
              <a:gd name="connsiteX103" fmla="*/ 1045369 w 3233738"/>
              <a:gd name="connsiteY103" fmla="*/ 471488 h 1231107"/>
              <a:gd name="connsiteX104" fmla="*/ 1045369 w 3233738"/>
              <a:gd name="connsiteY104" fmla="*/ 471488 h 1231107"/>
              <a:gd name="connsiteX105" fmla="*/ 1045369 w 3233738"/>
              <a:gd name="connsiteY105" fmla="*/ 466725 h 1231107"/>
              <a:gd name="connsiteX106" fmla="*/ 1038225 w 3233738"/>
              <a:gd name="connsiteY106" fmla="*/ 473869 h 1231107"/>
              <a:gd name="connsiteX107" fmla="*/ 1038225 w 3233738"/>
              <a:gd name="connsiteY107" fmla="*/ 457200 h 1231107"/>
              <a:gd name="connsiteX108" fmla="*/ 990600 w 3233738"/>
              <a:gd name="connsiteY108" fmla="*/ 457200 h 1231107"/>
              <a:gd name="connsiteX109" fmla="*/ 990600 w 3233738"/>
              <a:gd name="connsiteY109" fmla="*/ 445294 h 1231107"/>
              <a:gd name="connsiteX110" fmla="*/ 971550 w 3233738"/>
              <a:gd name="connsiteY110" fmla="*/ 445294 h 1231107"/>
              <a:gd name="connsiteX111" fmla="*/ 971550 w 3233738"/>
              <a:gd name="connsiteY111" fmla="*/ 435769 h 1231107"/>
              <a:gd name="connsiteX112" fmla="*/ 938213 w 3233738"/>
              <a:gd name="connsiteY112" fmla="*/ 435769 h 1231107"/>
              <a:gd name="connsiteX113" fmla="*/ 938213 w 3233738"/>
              <a:gd name="connsiteY113" fmla="*/ 414338 h 1231107"/>
              <a:gd name="connsiteX114" fmla="*/ 907257 w 3233738"/>
              <a:gd name="connsiteY114" fmla="*/ 414338 h 1231107"/>
              <a:gd name="connsiteX115" fmla="*/ 907257 w 3233738"/>
              <a:gd name="connsiteY115" fmla="*/ 404813 h 1231107"/>
              <a:gd name="connsiteX116" fmla="*/ 852488 w 3233738"/>
              <a:gd name="connsiteY116" fmla="*/ 404813 h 1231107"/>
              <a:gd name="connsiteX117" fmla="*/ 852488 w 3233738"/>
              <a:gd name="connsiteY117" fmla="*/ 388144 h 1231107"/>
              <a:gd name="connsiteX118" fmla="*/ 816769 w 3233738"/>
              <a:gd name="connsiteY118" fmla="*/ 388144 h 1231107"/>
              <a:gd name="connsiteX119" fmla="*/ 816769 w 3233738"/>
              <a:gd name="connsiteY119" fmla="*/ 378619 h 1231107"/>
              <a:gd name="connsiteX120" fmla="*/ 773907 w 3233738"/>
              <a:gd name="connsiteY120" fmla="*/ 378619 h 1231107"/>
              <a:gd name="connsiteX121" fmla="*/ 773907 w 3233738"/>
              <a:gd name="connsiteY121" fmla="*/ 361950 h 1231107"/>
              <a:gd name="connsiteX122" fmla="*/ 750094 w 3233738"/>
              <a:gd name="connsiteY122" fmla="*/ 361950 h 1231107"/>
              <a:gd name="connsiteX123" fmla="*/ 750094 w 3233738"/>
              <a:gd name="connsiteY123" fmla="*/ 338138 h 1231107"/>
              <a:gd name="connsiteX124" fmla="*/ 721519 w 3233738"/>
              <a:gd name="connsiteY124" fmla="*/ 338138 h 1231107"/>
              <a:gd name="connsiteX125" fmla="*/ 721519 w 3233738"/>
              <a:gd name="connsiteY125" fmla="*/ 321469 h 1231107"/>
              <a:gd name="connsiteX126" fmla="*/ 673894 w 3233738"/>
              <a:gd name="connsiteY126" fmla="*/ 321469 h 1231107"/>
              <a:gd name="connsiteX127" fmla="*/ 673894 w 3233738"/>
              <a:gd name="connsiteY127" fmla="*/ 300038 h 1231107"/>
              <a:gd name="connsiteX128" fmla="*/ 628650 w 3233738"/>
              <a:gd name="connsiteY128" fmla="*/ 300038 h 1231107"/>
              <a:gd name="connsiteX129" fmla="*/ 628650 w 3233738"/>
              <a:gd name="connsiteY129" fmla="*/ 280988 h 1231107"/>
              <a:gd name="connsiteX130" fmla="*/ 597694 w 3233738"/>
              <a:gd name="connsiteY130" fmla="*/ 280988 h 1231107"/>
              <a:gd name="connsiteX131" fmla="*/ 597694 w 3233738"/>
              <a:gd name="connsiteY131" fmla="*/ 264319 h 1231107"/>
              <a:gd name="connsiteX132" fmla="*/ 535782 w 3233738"/>
              <a:gd name="connsiteY132" fmla="*/ 264319 h 1231107"/>
              <a:gd name="connsiteX133" fmla="*/ 535782 w 3233738"/>
              <a:gd name="connsiteY133" fmla="*/ 259557 h 1231107"/>
              <a:gd name="connsiteX134" fmla="*/ 497682 w 3233738"/>
              <a:gd name="connsiteY134" fmla="*/ 259557 h 1231107"/>
              <a:gd name="connsiteX135" fmla="*/ 497682 w 3233738"/>
              <a:gd name="connsiteY135" fmla="*/ 235744 h 1231107"/>
              <a:gd name="connsiteX136" fmla="*/ 428625 w 3233738"/>
              <a:gd name="connsiteY136" fmla="*/ 235744 h 1231107"/>
              <a:gd name="connsiteX137" fmla="*/ 428625 w 3233738"/>
              <a:gd name="connsiteY137" fmla="*/ 211932 h 1231107"/>
              <a:gd name="connsiteX138" fmla="*/ 388144 w 3233738"/>
              <a:gd name="connsiteY138" fmla="*/ 211932 h 1231107"/>
              <a:gd name="connsiteX139" fmla="*/ 388144 w 3233738"/>
              <a:gd name="connsiteY139" fmla="*/ 188119 h 1231107"/>
              <a:gd name="connsiteX140" fmla="*/ 345282 w 3233738"/>
              <a:gd name="connsiteY140" fmla="*/ 188119 h 1231107"/>
              <a:gd name="connsiteX141" fmla="*/ 345282 w 3233738"/>
              <a:gd name="connsiteY141" fmla="*/ 126207 h 1231107"/>
              <a:gd name="connsiteX142" fmla="*/ 307182 w 3233738"/>
              <a:gd name="connsiteY142" fmla="*/ 126207 h 1231107"/>
              <a:gd name="connsiteX143" fmla="*/ 307182 w 3233738"/>
              <a:gd name="connsiteY143" fmla="*/ 114300 h 1231107"/>
              <a:gd name="connsiteX144" fmla="*/ 276225 w 3233738"/>
              <a:gd name="connsiteY144" fmla="*/ 114300 h 1231107"/>
              <a:gd name="connsiteX145" fmla="*/ 276225 w 3233738"/>
              <a:gd name="connsiteY145" fmla="*/ 102394 h 1231107"/>
              <a:gd name="connsiteX146" fmla="*/ 233363 w 3233738"/>
              <a:gd name="connsiteY146" fmla="*/ 102394 h 1231107"/>
              <a:gd name="connsiteX147" fmla="*/ 233363 w 3233738"/>
              <a:gd name="connsiteY147" fmla="*/ 78582 h 1231107"/>
              <a:gd name="connsiteX148" fmla="*/ 188119 w 3233738"/>
              <a:gd name="connsiteY148" fmla="*/ 78582 h 1231107"/>
              <a:gd name="connsiteX149" fmla="*/ 188119 w 3233738"/>
              <a:gd name="connsiteY149" fmla="*/ 42863 h 1231107"/>
              <a:gd name="connsiteX150" fmla="*/ 130969 w 3233738"/>
              <a:gd name="connsiteY150" fmla="*/ 42863 h 1231107"/>
              <a:gd name="connsiteX151" fmla="*/ 130969 w 3233738"/>
              <a:gd name="connsiteY151" fmla="*/ 42863 h 1231107"/>
              <a:gd name="connsiteX152" fmla="*/ 85725 w 3233738"/>
              <a:gd name="connsiteY152" fmla="*/ 42863 h 1231107"/>
              <a:gd name="connsiteX153" fmla="*/ 85725 w 3233738"/>
              <a:gd name="connsiteY153" fmla="*/ 14288 h 1231107"/>
              <a:gd name="connsiteX154" fmla="*/ 47625 w 3233738"/>
              <a:gd name="connsiteY154" fmla="*/ 14288 h 1231107"/>
              <a:gd name="connsiteX155" fmla="*/ 47625 w 3233738"/>
              <a:gd name="connsiteY155" fmla="*/ 0 h 1231107"/>
              <a:gd name="connsiteX156" fmla="*/ 0 w 3233738"/>
              <a:gd name="connsiteY156" fmla="*/ 0 h 123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233738" h="1231107">
                <a:moveTo>
                  <a:pt x="3233738" y="1231107"/>
                </a:moveTo>
                <a:lnTo>
                  <a:pt x="3171825" y="1231107"/>
                </a:lnTo>
                <a:lnTo>
                  <a:pt x="3171825" y="1200150"/>
                </a:lnTo>
                <a:lnTo>
                  <a:pt x="3136107" y="1200150"/>
                </a:lnTo>
                <a:lnTo>
                  <a:pt x="3136107" y="1188244"/>
                </a:lnTo>
                <a:lnTo>
                  <a:pt x="3098007" y="1188244"/>
                </a:lnTo>
                <a:lnTo>
                  <a:pt x="3098007" y="1171575"/>
                </a:lnTo>
                <a:lnTo>
                  <a:pt x="3067050" y="1171575"/>
                </a:lnTo>
                <a:lnTo>
                  <a:pt x="3067050" y="1162050"/>
                </a:lnTo>
                <a:lnTo>
                  <a:pt x="3021807" y="1162050"/>
                </a:lnTo>
                <a:lnTo>
                  <a:pt x="3021807" y="1152525"/>
                </a:lnTo>
                <a:lnTo>
                  <a:pt x="2974182" y="1152525"/>
                </a:lnTo>
                <a:lnTo>
                  <a:pt x="2974182" y="1145382"/>
                </a:lnTo>
                <a:lnTo>
                  <a:pt x="2947988" y="1145382"/>
                </a:lnTo>
                <a:lnTo>
                  <a:pt x="2947988" y="1126332"/>
                </a:lnTo>
                <a:lnTo>
                  <a:pt x="2917032" y="1126332"/>
                </a:lnTo>
                <a:lnTo>
                  <a:pt x="2917032" y="1109663"/>
                </a:lnTo>
                <a:lnTo>
                  <a:pt x="2869407" y="1109663"/>
                </a:lnTo>
                <a:lnTo>
                  <a:pt x="2869407" y="1090613"/>
                </a:lnTo>
                <a:lnTo>
                  <a:pt x="2840832" y="1090613"/>
                </a:lnTo>
                <a:lnTo>
                  <a:pt x="2840832" y="1062038"/>
                </a:lnTo>
                <a:lnTo>
                  <a:pt x="2809875" y="1062038"/>
                </a:lnTo>
                <a:lnTo>
                  <a:pt x="2809875" y="1050132"/>
                </a:lnTo>
                <a:lnTo>
                  <a:pt x="2783682" y="1050132"/>
                </a:lnTo>
                <a:lnTo>
                  <a:pt x="2783682" y="1033463"/>
                </a:lnTo>
                <a:lnTo>
                  <a:pt x="2714625" y="1033463"/>
                </a:lnTo>
                <a:lnTo>
                  <a:pt x="2714625" y="1033463"/>
                </a:lnTo>
                <a:lnTo>
                  <a:pt x="2714625" y="1019175"/>
                </a:lnTo>
                <a:lnTo>
                  <a:pt x="2600325" y="1019175"/>
                </a:lnTo>
                <a:lnTo>
                  <a:pt x="2600325" y="1009650"/>
                </a:lnTo>
                <a:lnTo>
                  <a:pt x="2547938" y="1009650"/>
                </a:lnTo>
                <a:lnTo>
                  <a:pt x="2547938" y="1000125"/>
                </a:lnTo>
                <a:lnTo>
                  <a:pt x="2488407" y="1000125"/>
                </a:lnTo>
                <a:lnTo>
                  <a:pt x="2488407" y="992982"/>
                </a:lnTo>
                <a:lnTo>
                  <a:pt x="2457450" y="992982"/>
                </a:lnTo>
                <a:lnTo>
                  <a:pt x="2457450" y="985838"/>
                </a:lnTo>
                <a:lnTo>
                  <a:pt x="2388394" y="985838"/>
                </a:lnTo>
                <a:lnTo>
                  <a:pt x="2388394" y="966788"/>
                </a:lnTo>
                <a:lnTo>
                  <a:pt x="2357438" y="966788"/>
                </a:lnTo>
                <a:lnTo>
                  <a:pt x="2357438" y="947738"/>
                </a:lnTo>
                <a:lnTo>
                  <a:pt x="2331244" y="947738"/>
                </a:lnTo>
                <a:lnTo>
                  <a:pt x="2331244" y="933450"/>
                </a:lnTo>
                <a:lnTo>
                  <a:pt x="2305050" y="933450"/>
                </a:lnTo>
                <a:lnTo>
                  <a:pt x="2305050" y="923925"/>
                </a:lnTo>
                <a:lnTo>
                  <a:pt x="2255044" y="923925"/>
                </a:lnTo>
                <a:lnTo>
                  <a:pt x="2255044" y="923925"/>
                </a:lnTo>
                <a:lnTo>
                  <a:pt x="2255044" y="900113"/>
                </a:lnTo>
                <a:lnTo>
                  <a:pt x="2205038" y="900113"/>
                </a:lnTo>
                <a:lnTo>
                  <a:pt x="2205038" y="885825"/>
                </a:lnTo>
                <a:lnTo>
                  <a:pt x="2183607" y="885825"/>
                </a:lnTo>
                <a:lnTo>
                  <a:pt x="2183607" y="873919"/>
                </a:lnTo>
                <a:lnTo>
                  <a:pt x="2183607" y="873919"/>
                </a:lnTo>
                <a:lnTo>
                  <a:pt x="2147888" y="873919"/>
                </a:lnTo>
                <a:lnTo>
                  <a:pt x="2147888" y="864394"/>
                </a:lnTo>
                <a:lnTo>
                  <a:pt x="2050257" y="864394"/>
                </a:lnTo>
                <a:lnTo>
                  <a:pt x="2050257" y="864394"/>
                </a:lnTo>
                <a:lnTo>
                  <a:pt x="2050257" y="852488"/>
                </a:lnTo>
                <a:lnTo>
                  <a:pt x="2000250" y="852488"/>
                </a:lnTo>
                <a:lnTo>
                  <a:pt x="2000250" y="835819"/>
                </a:lnTo>
                <a:lnTo>
                  <a:pt x="1952625" y="835819"/>
                </a:lnTo>
                <a:lnTo>
                  <a:pt x="1952625" y="821532"/>
                </a:lnTo>
                <a:lnTo>
                  <a:pt x="1895475" y="821532"/>
                </a:lnTo>
                <a:lnTo>
                  <a:pt x="1895475" y="804863"/>
                </a:lnTo>
                <a:lnTo>
                  <a:pt x="1857375" y="804863"/>
                </a:lnTo>
                <a:lnTo>
                  <a:pt x="1857375" y="790575"/>
                </a:lnTo>
                <a:lnTo>
                  <a:pt x="1757363" y="790575"/>
                </a:lnTo>
                <a:lnTo>
                  <a:pt x="1757363" y="769144"/>
                </a:lnTo>
                <a:lnTo>
                  <a:pt x="1721644" y="769144"/>
                </a:lnTo>
                <a:lnTo>
                  <a:pt x="1721644" y="745332"/>
                </a:lnTo>
                <a:lnTo>
                  <a:pt x="1695450" y="745332"/>
                </a:lnTo>
                <a:lnTo>
                  <a:pt x="1695450" y="726282"/>
                </a:lnTo>
                <a:lnTo>
                  <a:pt x="1640682" y="726282"/>
                </a:lnTo>
                <a:lnTo>
                  <a:pt x="1640682" y="714375"/>
                </a:lnTo>
                <a:lnTo>
                  <a:pt x="1612107" y="714375"/>
                </a:lnTo>
                <a:lnTo>
                  <a:pt x="1612107" y="714375"/>
                </a:lnTo>
                <a:lnTo>
                  <a:pt x="1612107" y="695325"/>
                </a:lnTo>
                <a:lnTo>
                  <a:pt x="1595438" y="695325"/>
                </a:lnTo>
                <a:lnTo>
                  <a:pt x="1595438" y="678657"/>
                </a:lnTo>
                <a:lnTo>
                  <a:pt x="1531144" y="678657"/>
                </a:lnTo>
                <a:lnTo>
                  <a:pt x="1531144" y="678657"/>
                </a:lnTo>
                <a:lnTo>
                  <a:pt x="1531144" y="678657"/>
                </a:lnTo>
                <a:lnTo>
                  <a:pt x="1535907" y="673894"/>
                </a:lnTo>
                <a:lnTo>
                  <a:pt x="1540669" y="669132"/>
                </a:lnTo>
                <a:lnTo>
                  <a:pt x="1490663" y="669132"/>
                </a:lnTo>
                <a:lnTo>
                  <a:pt x="1490663" y="654844"/>
                </a:lnTo>
                <a:lnTo>
                  <a:pt x="1466850" y="654844"/>
                </a:lnTo>
                <a:lnTo>
                  <a:pt x="1466850" y="628650"/>
                </a:lnTo>
                <a:lnTo>
                  <a:pt x="1390650" y="628650"/>
                </a:lnTo>
                <a:lnTo>
                  <a:pt x="1390650" y="607219"/>
                </a:lnTo>
                <a:lnTo>
                  <a:pt x="1362075" y="607219"/>
                </a:lnTo>
                <a:lnTo>
                  <a:pt x="1362075" y="592932"/>
                </a:lnTo>
                <a:lnTo>
                  <a:pt x="1309688" y="592932"/>
                </a:lnTo>
                <a:lnTo>
                  <a:pt x="1309688" y="569119"/>
                </a:lnTo>
                <a:lnTo>
                  <a:pt x="1259682" y="569119"/>
                </a:lnTo>
                <a:lnTo>
                  <a:pt x="1259682" y="547688"/>
                </a:lnTo>
                <a:lnTo>
                  <a:pt x="1209675" y="547688"/>
                </a:lnTo>
                <a:lnTo>
                  <a:pt x="1209675" y="528638"/>
                </a:lnTo>
                <a:lnTo>
                  <a:pt x="1183482" y="528638"/>
                </a:lnTo>
                <a:lnTo>
                  <a:pt x="1183482" y="516732"/>
                </a:lnTo>
                <a:lnTo>
                  <a:pt x="1154907" y="516732"/>
                </a:lnTo>
                <a:lnTo>
                  <a:pt x="1154907" y="495300"/>
                </a:lnTo>
                <a:lnTo>
                  <a:pt x="1088232" y="495300"/>
                </a:lnTo>
                <a:lnTo>
                  <a:pt x="1088232" y="471488"/>
                </a:lnTo>
                <a:lnTo>
                  <a:pt x="1045369" y="471488"/>
                </a:lnTo>
                <a:lnTo>
                  <a:pt x="1045369" y="471488"/>
                </a:lnTo>
                <a:lnTo>
                  <a:pt x="1045369" y="466725"/>
                </a:lnTo>
                <a:lnTo>
                  <a:pt x="1038225" y="473869"/>
                </a:lnTo>
                <a:lnTo>
                  <a:pt x="1038225" y="457200"/>
                </a:lnTo>
                <a:lnTo>
                  <a:pt x="990600" y="457200"/>
                </a:lnTo>
                <a:lnTo>
                  <a:pt x="990600" y="445294"/>
                </a:lnTo>
                <a:lnTo>
                  <a:pt x="971550" y="445294"/>
                </a:lnTo>
                <a:lnTo>
                  <a:pt x="971550" y="435769"/>
                </a:lnTo>
                <a:lnTo>
                  <a:pt x="938213" y="435769"/>
                </a:lnTo>
                <a:lnTo>
                  <a:pt x="938213" y="414338"/>
                </a:lnTo>
                <a:lnTo>
                  <a:pt x="907257" y="414338"/>
                </a:lnTo>
                <a:lnTo>
                  <a:pt x="907257" y="404813"/>
                </a:lnTo>
                <a:lnTo>
                  <a:pt x="852488" y="404813"/>
                </a:lnTo>
                <a:lnTo>
                  <a:pt x="852488" y="388144"/>
                </a:lnTo>
                <a:lnTo>
                  <a:pt x="816769" y="388144"/>
                </a:lnTo>
                <a:lnTo>
                  <a:pt x="816769" y="378619"/>
                </a:lnTo>
                <a:lnTo>
                  <a:pt x="773907" y="378619"/>
                </a:lnTo>
                <a:lnTo>
                  <a:pt x="773907" y="361950"/>
                </a:lnTo>
                <a:lnTo>
                  <a:pt x="750094" y="361950"/>
                </a:lnTo>
                <a:lnTo>
                  <a:pt x="750094" y="338138"/>
                </a:lnTo>
                <a:lnTo>
                  <a:pt x="721519" y="338138"/>
                </a:lnTo>
                <a:lnTo>
                  <a:pt x="721519" y="321469"/>
                </a:lnTo>
                <a:lnTo>
                  <a:pt x="673894" y="321469"/>
                </a:lnTo>
                <a:lnTo>
                  <a:pt x="673894" y="300038"/>
                </a:lnTo>
                <a:lnTo>
                  <a:pt x="628650" y="300038"/>
                </a:lnTo>
                <a:lnTo>
                  <a:pt x="628650" y="280988"/>
                </a:lnTo>
                <a:lnTo>
                  <a:pt x="597694" y="280988"/>
                </a:lnTo>
                <a:lnTo>
                  <a:pt x="597694" y="264319"/>
                </a:lnTo>
                <a:lnTo>
                  <a:pt x="535782" y="264319"/>
                </a:lnTo>
                <a:lnTo>
                  <a:pt x="535782" y="259557"/>
                </a:lnTo>
                <a:lnTo>
                  <a:pt x="497682" y="259557"/>
                </a:lnTo>
                <a:lnTo>
                  <a:pt x="497682" y="235744"/>
                </a:lnTo>
                <a:lnTo>
                  <a:pt x="428625" y="235744"/>
                </a:lnTo>
                <a:lnTo>
                  <a:pt x="428625" y="211932"/>
                </a:lnTo>
                <a:lnTo>
                  <a:pt x="388144" y="211932"/>
                </a:lnTo>
                <a:lnTo>
                  <a:pt x="388144" y="188119"/>
                </a:lnTo>
                <a:lnTo>
                  <a:pt x="345282" y="188119"/>
                </a:lnTo>
                <a:lnTo>
                  <a:pt x="345282" y="126207"/>
                </a:lnTo>
                <a:lnTo>
                  <a:pt x="307182" y="126207"/>
                </a:lnTo>
                <a:lnTo>
                  <a:pt x="307182" y="114300"/>
                </a:lnTo>
                <a:lnTo>
                  <a:pt x="276225" y="114300"/>
                </a:lnTo>
                <a:lnTo>
                  <a:pt x="276225" y="102394"/>
                </a:lnTo>
                <a:lnTo>
                  <a:pt x="233363" y="102394"/>
                </a:lnTo>
                <a:lnTo>
                  <a:pt x="233363" y="78582"/>
                </a:lnTo>
                <a:lnTo>
                  <a:pt x="188119" y="78582"/>
                </a:lnTo>
                <a:lnTo>
                  <a:pt x="188119" y="42863"/>
                </a:lnTo>
                <a:lnTo>
                  <a:pt x="130969" y="42863"/>
                </a:lnTo>
                <a:lnTo>
                  <a:pt x="130969" y="42863"/>
                </a:lnTo>
                <a:lnTo>
                  <a:pt x="85725" y="42863"/>
                </a:lnTo>
                <a:lnTo>
                  <a:pt x="85725" y="14288"/>
                </a:lnTo>
                <a:lnTo>
                  <a:pt x="47625" y="14288"/>
                </a:lnTo>
                <a:lnTo>
                  <a:pt x="47625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80EF61B7-B25A-4C7E-8AF1-47D5336E26FA}"/>
              </a:ext>
            </a:extLst>
          </p:cNvPr>
          <p:cNvSpPr/>
          <p:nvPr/>
        </p:nvSpPr>
        <p:spPr bwMode="auto">
          <a:xfrm>
            <a:off x="6341269" y="2740819"/>
            <a:ext cx="3240881" cy="1593056"/>
          </a:xfrm>
          <a:custGeom>
            <a:avLst/>
            <a:gdLst>
              <a:gd name="connsiteX0" fmla="*/ 3240881 w 3240881"/>
              <a:gd name="connsiteY0" fmla="*/ 1593056 h 1593056"/>
              <a:gd name="connsiteX1" fmla="*/ 3126581 w 3240881"/>
              <a:gd name="connsiteY1" fmla="*/ 1593056 h 1593056"/>
              <a:gd name="connsiteX2" fmla="*/ 3126581 w 3240881"/>
              <a:gd name="connsiteY2" fmla="*/ 1581150 h 1593056"/>
              <a:gd name="connsiteX3" fmla="*/ 3069431 w 3240881"/>
              <a:gd name="connsiteY3" fmla="*/ 1581150 h 1593056"/>
              <a:gd name="connsiteX4" fmla="*/ 3069431 w 3240881"/>
              <a:gd name="connsiteY4" fmla="*/ 1559719 h 1593056"/>
              <a:gd name="connsiteX5" fmla="*/ 3019425 w 3240881"/>
              <a:gd name="connsiteY5" fmla="*/ 1559719 h 1593056"/>
              <a:gd name="connsiteX6" fmla="*/ 3019425 w 3240881"/>
              <a:gd name="connsiteY6" fmla="*/ 1540669 h 1593056"/>
              <a:gd name="connsiteX7" fmla="*/ 2871787 w 3240881"/>
              <a:gd name="connsiteY7" fmla="*/ 1540669 h 1593056"/>
              <a:gd name="connsiteX8" fmla="*/ 2871787 w 3240881"/>
              <a:gd name="connsiteY8" fmla="*/ 1533525 h 1593056"/>
              <a:gd name="connsiteX9" fmla="*/ 2797969 w 3240881"/>
              <a:gd name="connsiteY9" fmla="*/ 1533525 h 1593056"/>
              <a:gd name="connsiteX10" fmla="*/ 2797969 w 3240881"/>
              <a:gd name="connsiteY10" fmla="*/ 1521619 h 1593056"/>
              <a:gd name="connsiteX11" fmla="*/ 2755106 w 3240881"/>
              <a:gd name="connsiteY11" fmla="*/ 1521619 h 1593056"/>
              <a:gd name="connsiteX12" fmla="*/ 2755106 w 3240881"/>
              <a:gd name="connsiteY12" fmla="*/ 1507331 h 1593056"/>
              <a:gd name="connsiteX13" fmla="*/ 2726531 w 3240881"/>
              <a:gd name="connsiteY13" fmla="*/ 1507331 h 1593056"/>
              <a:gd name="connsiteX14" fmla="*/ 2726531 w 3240881"/>
              <a:gd name="connsiteY14" fmla="*/ 1483519 h 1593056"/>
              <a:gd name="connsiteX15" fmla="*/ 2655094 w 3240881"/>
              <a:gd name="connsiteY15" fmla="*/ 1483519 h 1593056"/>
              <a:gd name="connsiteX16" fmla="*/ 2655094 w 3240881"/>
              <a:gd name="connsiteY16" fmla="*/ 1483519 h 1593056"/>
              <a:gd name="connsiteX17" fmla="*/ 2655094 w 3240881"/>
              <a:gd name="connsiteY17" fmla="*/ 1483519 h 1593056"/>
              <a:gd name="connsiteX18" fmla="*/ 2555081 w 3240881"/>
              <a:gd name="connsiteY18" fmla="*/ 1483519 h 1593056"/>
              <a:gd name="connsiteX19" fmla="*/ 2555081 w 3240881"/>
              <a:gd name="connsiteY19" fmla="*/ 1466850 h 1593056"/>
              <a:gd name="connsiteX20" fmla="*/ 2495550 w 3240881"/>
              <a:gd name="connsiteY20" fmla="*/ 1466850 h 1593056"/>
              <a:gd name="connsiteX21" fmla="*/ 2495550 w 3240881"/>
              <a:gd name="connsiteY21" fmla="*/ 1466850 h 1593056"/>
              <a:gd name="connsiteX22" fmla="*/ 2505075 w 3240881"/>
              <a:gd name="connsiteY22" fmla="*/ 1457325 h 1593056"/>
              <a:gd name="connsiteX23" fmla="*/ 2428875 w 3240881"/>
              <a:gd name="connsiteY23" fmla="*/ 1457325 h 1593056"/>
              <a:gd name="connsiteX24" fmla="*/ 2428875 w 3240881"/>
              <a:gd name="connsiteY24" fmla="*/ 1443037 h 1593056"/>
              <a:gd name="connsiteX25" fmla="*/ 2397919 w 3240881"/>
              <a:gd name="connsiteY25" fmla="*/ 1443037 h 1593056"/>
              <a:gd name="connsiteX26" fmla="*/ 2397919 w 3240881"/>
              <a:gd name="connsiteY26" fmla="*/ 1421606 h 1593056"/>
              <a:gd name="connsiteX27" fmla="*/ 2378869 w 3240881"/>
              <a:gd name="connsiteY27" fmla="*/ 1421606 h 1593056"/>
              <a:gd name="connsiteX28" fmla="*/ 2378869 w 3240881"/>
              <a:gd name="connsiteY28" fmla="*/ 1421606 h 1593056"/>
              <a:gd name="connsiteX29" fmla="*/ 2378869 w 3240881"/>
              <a:gd name="connsiteY29" fmla="*/ 1407319 h 1593056"/>
              <a:gd name="connsiteX30" fmla="*/ 2347912 w 3240881"/>
              <a:gd name="connsiteY30" fmla="*/ 1407319 h 1593056"/>
              <a:gd name="connsiteX31" fmla="*/ 2347912 w 3240881"/>
              <a:gd name="connsiteY31" fmla="*/ 1397794 h 1593056"/>
              <a:gd name="connsiteX32" fmla="*/ 2316956 w 3240881"/>
              <a:gd name="connsiteY32" fmla="*/ 1397794 h 1593056"/>
              <a:gd name="connsiteX33" fmla="*/ 2316956 w 3240881"/>
              <a:gd name="connsiteY33" fmla="*/ 1383506 h 1593056"/>
              <a:gd name="connsiteX34" fmla="*/ 2295525 w 3240881"/>
              <a:gd name="connsiteY34" fmla="*/ 1383506 h 1593056"/>
              <a:gd name="connsiteX35" fmla="*/ 2295525 w 3240881"/>
              <a:gd name="connsiteY35" fmla="*/ 1362075 h 1593056"/>
              <a:gd name="connsiteX36" fmla="*/ 2259806 w 3240881"/>
              <a:gd name="connsiteY36" fmla="*/ 1362075 h 1593056"/>
              <a:gd name="connsiteX37" fmla="*/ 2259806 w 3240881"/>
              <a:gd name="connsiteY37" fmla="*/ 1347787 h 1593056"/>
              <a:gd name="connsiteX38" fmla="*/ 2228850 w 3240881"/>
              <a:gd name="connsiteY38" fmla="*/ 1347787 h 1593056"/>
              <a:gd name="connsiteX39" fmla="*/ 2228850 w 3240881"/>
              <a:gd name="connsiteY39" fmla="*/ 1328737 h 1593056"/>
              <a:gd name="connsiteX40" fmla="*/ 2193131 w 3240881"/>
              <a:gd name="connsiteY40" fmla="*/ 1328737 h 1593056"/>
              <a:gd name="connsiteX41" fmla="*/ 2193131 w 3240881"/>
              <a:gd name="connsiteY41" fmla="*/ 1307306 h 1593056"/>
              <a:gd name="connsiteX42" fmla="*/ 2169319 w 3240881"/>
              <a:gd name="connsiteY42" fmla="*/ 1307306 h 1593056"/>
              <a:gd name="connsiteX43" fmla="*/ 2169319 w 3240881"/>
              <a:gd name="connsiteY43" fmla="*/ 1293019 h 1593056"/>
              <a:gd name="connsiteX44" fmla="*/ 2119312 w 3240881"/>
              <a:gd name="connsiteY44" fmla="*/ 1293019 h 1593056"/>
              <a:gd name="connsiteX45" fmla="*/ 2119312 w 3240881"/>
              <a:gd name="connsiteY45" fmla="*/ 1278731 h 1593056"/>
              <a:gd name="connsiteX46" fmla="*/ 2050256 w 3240881"/>
              <a:gd name="connsiteY46" fmla="*/ 1278731 h 1593056"/>
              <a:gd name="connsiteX47" fmla="*/ 2050256 w 3240881"/>
              <a:gd name="connsiteY47" fmla="*/ 1262062 h 1593056"/>
              <a:gd name="connsiteX48" fmla="*/ 2016919 w 3240881"/>
              <a:gd name="connsiteY48" fmla="*/ 1262062 h 1593056"/>
              <a:gd name="connsiteX49" fmla="*/ 2016919 w 3240881"/>
              <a:gd name="connsiteY49" fmla="*/ 1250156 h 1593056"/>
              <a:gd name="connsiteX50" fmla="*/ 1993106 w 3240881"/>
              <a:gd name="connsiteY50" fmla="*/ 1250156 h 1593056"/>
              <a:gd name="connsiteX51" fmla="*/ 1993106 w 3240881"/>
              <a:gd name="connsiteY51" fmla="*/ 1226344 h 1593056"/>
              <a:gd name="connsiteX52" fmla="*/ 1971675 w 3240881"/>
              <a:gd name="connsiteY52" fmla="*/ 1226344 h 1593056"/>
              <a:gd name="connsiteX53" fmla="*/ 1971675 w 3240881"/>
              <a:gd name="connsiteY53" fmla="*/ 1212056 h 1593056"/>
              <a:gd name="connsiteX54" fmla="*/ 1938337 w 3240881"/>
              <a:gd name="connsiteY54" fmla="*/ 1212056 h 1593056"/>
              <a:gd name="connsiteX55" fmla="*/ 1938337 w 3240881"/>
              <a:gd name="connsiteY55" fmla="*/ 1195387 h 1593056"/>
              <a:gd name="connsiteX56" fmla="*/ 1847850 w 3240881"/>
              <a:gd name="connsiteY56" fmla="*/ 1195387 h 1593056"/>
              <a:gd name="connsiteX57" fmla="*/ 1847850 w 3240881"/>
              <a:gd name="connsiteY57" fmla="*/ 1176337 h 1593056"/>
              <a:gd name="connsiteX58" fmla="*/ 1804987 w 3240881"/>
              <a:gd name="connsiteY58" fmla="*/ 1176337 h 1593056"/>
              <a:gd name="connsiteX59" fmla="*/ 1804987 w 3240881"/>
              <a:gd name="connsiteY59" fmla="*/ 1159669 h 1593056"/>
              <a:gd name="connsiteX60" fmla="*/ 1766887 w 3240881"/>
              <a:gd name="connsiteY60" fmla="*/ 1159669 h 1593056"/>
              <a:gd name="connsiteX61" fmla="*/ 1766887 w 3240881"/>
              <a:gd name="connsiteY61" fmla="*/ 1123950 h 1593056"/>
              <a:gd name="connsiteX62" fmla="*/ 1733550 w 3240881"/>
              <a:gd name="connsiteY62" fmla="*/ 1123950 h 1593056"/>
              <a:gd name="connsiteX63" fmla="*/ 1733550 w 3240881"/>
              <a:gd name="connsiteY63" fmla="*/ 1107281 h 1593056"/>
              <a:gd name="connsiteX64" fmla="*/ 1666875 w 3240881"/>
              <a:gd name="connsiteY64" fmla="*/ 1107281 h 1593056"/>
              <a:gd name="connsiteX65" fmla="*/ 1666875 w 3240881"/>
              <a:gd name="connsiteY65" fmla="*/ 1097756 h 1593056"/>
              <a:gd name="connsiteX66" fmla="*/ 1590675 w 3240881"/>
              <a:gd name="connsiteY66" fmla="*/ 1097756 h 1593056"/>
              <a:gd name="connsiteX67" fmla="*/ 1590675 w 3240881"/>
              <a:gd name="connsiteY67" fmla="*/ 1076325 h 1593056"/>
              <a:gd name="connsiteX68" fmla="*/ 1562100 w 3240881"/>
              <a:gd name="connsiteY68" fmla="*/ 1076325 h 1593056"/>
              <a:gd name="connsiteX69" fmla="*/ 1562100 w 3240881"/>
              <a:gd name="connsiteY69" fmla="*/ 1064419 h 1593056"/>
              <a:gd name="connsiteX70" fmla="*/ 1528762 w 3240881"/>
              <a:gd name="connsiteY70" fmla="*/ 1064419 h 1593056"/>
              <a:gd name="connsiteX71" fmla="*/ 1528762 w 3240881"/>
              <a:gd name="connsiteY71" fmla="*/ 1026319 h 1593056"/>
              <a:gd name="connsiteX72" fmla="*/ 1502569 w 3240881"/>
              <a:gd name="connsiteY72" fmla="*/ 1026319 h 1593056"/>
              <a:gd name="connsiteX73" fmla="*/ 1502569 w 3240881"/>
              <a:gd name="connsiteY73" fmla="*/ 1004887 h 1593056"/>
              <a:gd name="connsiteX74" fmla="*/ 1464469 w 3240881"/>
              <a:gd name="connsiteY74" fmla="*/ 1004887 h 1593056"/>
              <a:gd name="connsiteX75" fmla="*/ 1464469 w 3240881"/>
              <a:gd name="connsiteY75" fmla="*/ 964406 h 1593056"/>
              <a:gd name="connsiteX76" fmla="*/ 1435894 w 3240881"/>
              <a:gd name="connsiteY76" fmla="*/ 964406 h 1593056"/>
              <a:gd name="connsiteX77" fmla="*/ 1435894 w 3240881"/>
              <a:gd name="connsiteY77" fmla="*/ 945356 h 1593056"/>
              <a:gd name="connsiteX78" fmla="*/ 1409700 w 3240881"/>
              <a:gd name="connsiteY78" fmla="*/ 945356 h 1593056"/>
              <a:gd name="connsiteX79" fmla="*/ 1409700 w 3240881"/>
              <a:gd name="connsiteY79" fmla="*/ 923925 h 1593056"/>
              <a:gd name="connsiteX80" fmla="*/ 1376362 w 3240881"/>
              <a:gd name="connsiteY80" fmla="*/ 923925 h 1593056"/>
              <a:gd name="connsiteX81" fmla="*/ 1376362 w 3240881"/>
              <a:gd name="connsiteY81" fmla="*/ 904875 h 1593056"/>
              <a:gd name="connsiteX82" fmla="*/ 1350169 w 3240881"/>
              <a:gd name="connsiteY82" fmla="*/ 904875 h 1593056"/>
              <a:gd name="connsiteX83" fmla="*/ 1350169 w 3240881"/>
              <a:gd name="connsiteY83" fmla="*/ 904875 h 1593056"/>
              <a:gd name="connsiteX84" fmla="*/ 1335881 w 3240881"/>
              <a:gd name="connsiteY84" fmla="*/ 890587 h 1593056"/>
              <a:gd name="connsiteX85" fmla="*/ 1335881 w 3240881"/>
              <a:gd name="connsiteY85" fmla="*/ 864394 h 1593056"/>
              <a:gd name="connsiteX86" fmla="*/ 1302544 w 3240881"/>
              <a:gd name="connsiteY86" fmla="*/ 864394 h 1593056"/>
              <a:gd name="connsiteX87" fmla="*/ 1302544 w 3240881"/>
              <a:gd name="connsiteY87" fmla="*/ 854869 h 1593056"/>
              <a:gd name="connsiteX88" fmla="*/ 1281112 w 3240881"/>
              <a:gd name="connsiteY88" fmla="*/ 854869 h 1593056"/>
              <a:gd name="connsiteX89" fmla="*/ 1281112 w 3240881"/>
              <a:gd name="connsiteY89" fmla="*/ 840581 h 1593056"/>
              <a:gd name="connsiteX90" fmla="*/ 1204912 w 3240881"/>
              <a:gd name="connsiteY90" fmla="*/ 840581 h 1593056"/>
              <a:gd name="connsiteX91" fmla="*/ 1204912 w 3240881"/>
              <a:gd name="connsiteY91" fmla="*/ 826294 h 1593056"/>
              <a:gd name="connsiteX92" fmla="*/ 1171575 w 3240881"/>
              <a:gd name="connsiteY92" fmla="*/ 826294 h 1593056"/>
              <a:gd name="connsiteX93" fmla="*/ 1171575 w 3240881"/>
              <a:gd name="connsiteY93" fmla="*/ 812006 h 1593056"/>
              <a:gd name="connsiteX94" fmla="*/ 1135856 w 3240881"/>
              <a:gd name="connsiteY94" fmla="*/ 812006 h 1593056"/>
              <a:gd name="connsiteX95" fmla="*/ 1135856 w 3240881"/>
              <a:gd name="connsiteY95" fmla="*/ 795337 h 1593056"/>
              <a:gd name="connsiteX96" fmla="*/ 1100137 w 3240881"/>
              <a:gd name="connsiteY96" fmla="*/ 795337 h 1593056"/>
              <a:gd name="connsiteX97" fmla="*/ 1100137 w 3240881"/>
              <a:gd name="connsiteY97" fmla="*/ 773906 h 1593056"/>
              <a:gd name="connsiteX98" fmla="*/ 1021556 w 3240881"/>
              <a:gd name="connsiteY98" fmla="*/ 773906 h 1593056"/>
              <a:gd name="connsiteX99" fmla="*/ 1021556 w 3240881"/>
              <a:gd name="connsiteY99" fmla="*/ 764381 h 1593056"/>
              <a:gd name="connsiteX100" fmla="*/ 992981 w 3240881"/>
              <a:gd name="connsiteY100" fmla="*/ 764381 h 1593056"/>
              <a:gd name="connsiteX101" fmla="*/ 992981 w 3240881"/>
              <a:gd name="connsiteY101" fmla="*/ 733425 h 1593056"/>
              <a:gd name="connsiteX102" fmla="*/ 964406 w 3240881"/>
              <a:gd name="connsiteY102" fmla="*/ 733425 h 1593056"/>
              <a:gd name="connsiteX103" fmla="*/ 964406 w 3240881"/>
              <a:gd name="connsiteY103" fmla="*/ 697706 h 1593056"/>
              <a:gd name="connsiteX104" fmla="*/ 942975 w 3240881"/>
              <a:gd name="connsiteY104" fmla="*/ 697706 h 1593056"/>
              <a:gd name="connsiteX105" fmla="*/ 942975 w 3240881"/>
              <a:gd name="connsiteY105" fmla="*/ 683419 h 1593056"/>
              <a:gd name="connsiteX106" fmla="*/ 916781 w 3240881"/>
              <a:gd name="connsiteY106" fmla="*/ 683419 h 1593056"/>
              <a:gd name="connsiteX107" fmla="*/ 916781 w 3240881"/>
              <a:gd name="connsiteY107" fmla="*/ 661987 h 1593056"/>
              <a:gd name="connsiteX108" fmla="*/ 897731 w 3240881"/>
              <a:gd name="connsiteY108" fmla="*/ 661987 h 1593056"/>
              <a:gd name="connsiteX109" fmla="*/ 897731 w 3240881"/>
              <a:gd name="connsiteY109" fmla="*/ 642937 h 1593056"/>
              <a:gd name="connsiteX110" fmla="*/ 871537 w 3240881"/>
              <a:gd name="connsiteY110" fmla="*/ 642937 h 1593056"/>
              <a:gd name="connsiteX111" fmla="*/ 871537 w 3240881"/>
              <a:gd name="connsiteY111" fmla="*/ 626269 h 1593056"/>
              <a:gd name="connsiteX112" fmla="*/ 845344 w 3240881"/>
              <a:gd name="connsiteY112" fmla="*/ 626269 h 1593056"/>
              <a:gd name="connsiteX113" fmla="*/ 845344 w 3240881"/>
              <a:gd name="connsiteY113" fmla="*/ 588169 h 1593056"/>
              <a:gd name="connsiteX114" fmla="*/ 816769 w 3240881"/>
              <a:gd name="connsiteY114" fmla="*/ 588169 h 1593056"/>
              <a:gd name="connsiteX115" fmla="*/ 816769 w 3240881"/>
              <a:gd name="connsiteY115" fmla="*/ 571500 h 1593056"/>
              <a:gd name="connsiteX116" fmla="*/ 797719 w 3240881"/>
              <a:gd name="connsiteY116" fmla="*/ 571500 h 1593056"/>
              <a:gd name="connsiteX117" fmla="*/ 797719 w 3240881"/>
              <a:gd name="connsiteY117" fmla="*/ 547687 h 1593056"/>
              <a:gd name="connsiteX118" fmla="*/ 766762 w 3240881"/>
              <a:gd name="connsiteY118" fmla="*/ 547687 h 1593056"/>
              <a:gd name="connsiteX119" fmla="*/ 766762 w 3240881"/>
              <a:gd name="connsiteY119" fmla="*/ 523875 h 1593056"/>
              <a:gd name="connsiteX120" fmla="*/ 723900 w 3240881"/>
              <a:gd name="connsiteY120" fmla="*/ 523875 h 1593056"/>
              <a:gd name="connsiteX121" fmla="*/ 723900 w 3240881"/>
              <a:gd name="connsiteY121" fmla="*/ 490537 h 1593056"/>
              <a:gd name="connsiteX122" fmla="*/ 681037 w 3240881"/>
              <a:gd name="connsiteY122" fmla="*/ 490537 h 1593056"/>
              <a:gd name="connsiteX123" fmla="*/ 681037 w 3240881"/>
              <a:gd name="connsiteY123" fmla="*/ 476250 h 1593056"/>
              <a:gd name="connsiteX124" fmla="*/ 640556 w 3240881"/>
              <a:gd name="connsiteY124" fmla="*/ 476250 h 1593056"/>
              <a:gd name="connsiteX125" fmla="*/ 640556 w 3240881"/>
              <a:gd name="connsiteY125" fmla="*/ 442912 h 1593056"/>
              <a:gd name="connsiteX126" fmla="*/ 592931 w 3240881"/>
              <a:gd name="connsiteY126" fmla="*/ 442912 h 1593056"/>
              <a:gd name="connsiteX127" fmla="*/ 592931 w 3240881"/>
              <a:gd name="connsiteY127" fmla="*/ 428625 h 1593056"/>
              <a:gd name="connsiteX128" fmla="*/ 545306 w 3240881"/>
              <a:gd name="connsiteY128" fmla="*/ 428625 h 1593056"/>
              <a:gd name="connsiteX129" fmla="*/ 545306 w 3240881"/>
              <a:gd name="connsiteY129" fmla="*/ 404812 h 1593056"/>
              <a:gd name="connsiteX130" fmla="*/ 519112 w 3240881"/>
              <a:gd name="connsiteY130" fmla="*/ 404812 h 1593056"/>
              <a:gd name="connsiteX131" fmla="*/ 519112 w 3240881"/>
              <a:gd name="connsiteY131" fmla="*/ 385762 h 1593056"/>
              <a:gd name="connsiteX132" fmla="*/ 485775 w 3240881"/>
              <a:gd name="connsiteY132" fmla="*/ 385762 h 1593056"/>
              <a:gd name="connsiteX133" fmla="*/ 485775 w 3240881"/>
              <a:gd name="connsiteY133" fmla="*/ 373856 h 1593056"/>
              <a:gd name="connsiteX134" fmla="*/ 461962 w 3240881"/>
              <a:gd name="connsiteY134" fmla="*/ 373856 h 1593056"/>
              <a:gd name="connsiteX135" fmla="*/ 461962 w 3240881"/>
              <a:gd name="connsiteY135" fmla="*/ 347662 h 1593056"/>
              <a:gd name="connsiteX136" fmla="*/ 440531 w 3240881"/>
              <a:gd name="connsiteY136" fmla="*/ 347662 h 1593056"/>
              <a:gd name="connsiteX137" fmla="*/ 440531 w 3240881"/>
              <a:gd name="connsiteY137" fmla="*/ 319087 h 1593056"/>
              <a:gd name="connsiteX138" fmla="*/ 404812 w 3240881"/>
              <a:gd name="connsiteY138" fmla="*/ 319087 h 1593056"/>
              <a:gd name="connsiteX139" fmla="*/ 404812 w 3240881"/>
              <a:gd name="connsiteY139" fmla="*/ 290512 h 1593056"/>
              <a:gd name="connsiteX140" fmla="*/ 371475 w 3240881"/>
              <a:gd name="connsiteY140" fmla="*/ 290512 h 1593056"/>
              <a:gd name="connsiteX141" fmla="*/ 371475 w 3240881"/>
              <a:gd name="connsiteY141" fmla="*/ 269081 h 1593056"/>
              <a:gd name="connsiteX142" fmla="*/ 333375 w 3240881"/>
              <a:gd name="connsiteY142" fmla="*/ 269081 h 1593056"/>
              <a:gd name="connsiteX143" fmla="*/ 333375 w 3240881"/>
              <a:gd name="connsiteY143" fmla="*/ 257175 h 1593056"/>
              <a:gd name="connsiteX144" fmla="*/ 307181 w 3240881"/>
              <a:gd name="connsiteY144" fmla="*/ 257175 h 1593056"/>
              <a:gd name="connsiteX145" fmla="*/ 307181 w 3240881"/>
              <a:gd name="connsiteY145" fmla="*/ 219075 h 1593056"/>
              <a:gd name="connsiteX146" fmla="*/ 280987 w 3240881"/>
              <a:gd name="connsiteY146" fmla="*/ 219075 h 1593056"/>
              <a:gd name="connsiteX147" fmla="*/ 280987 w 3240881"/>
              <a:gd name="connsiteY147" fmla="*/ 176212 h 1593056"/>
              <a:gd name="connsiteX148" fmla="*/ 252412 w 3240881"/>
              <a:gd name="connsiteY148" fmla="*/ 176212 h 1593056"/>
              <a:gd name="connsiteX149" fmla="*/ 252412 w 3240881"/>
              <a:gd name="connsiteY149" fmla="*/ 164306 h 1593056"/>
              <a:gd name="connsiteX150" fmla="*/ 223837 w 3240881"/>
              <a:gd name="connsiteY150" fmla="*/ 164306 h 1593056"/>
              <a:gd name="connsiteX151" fmla="*/ 223837 w 3240881"/>
              <a:gd name="connsiteY151" fmla="*/ 135731 h 1593056"/>
              <a:gd name="connsiteX152" fmla="*/ 176212 w 3240881"/>
              <a:gd name="connsiteY152" fmla="*/ 135731 h 1593056"/>
              <a:gd name="connsiteX153" fmla="*/ 176212 w 3240881"/>
              <a:gd name="connsiteY153" fmla="*/ 107156 h 1593056"/>
              <a:gd name="connsiteX154" fmla="*/ 138112 w 3240881"/>
              <a:gd name="connsiteY154" fmla="*/ 107156 h 1593056"/>
              <a:gd name="connsiteX155" fmla="*/ 138112 w 3240881"/>
              <a:gd name="connsiteY155" fmla="*/ 61912 h 1593056"/>
              <a:gd name="connsiteX156" fmla="*/ 88106 w 3240881"/>
              <a:gd name="connsiteY156" fmla="*/ 61912 h 1593056"/>
              <a:gd name="connsiteX157" fmla="*/ 88106 w 3240881"/>
              <a:gd name="connsiteY157" fmla="*/ 45244 h 1593056"/>
              <a:gd name="connsiteX158" fmla="*/ 40481 w 3240881"/>
              <a:gd name="connsiteY158" fmla="*/ 45244 h 1593056"/>
              <a:gd name="connsiteX159" fmla="*/ 40481 w 3240881"/>
              <a:gd name="connsiteY159" fmla="*/ 0 h 1593056"/>
              <a:gd name="connsiteX160" fmla="*/ 0 w 3240881"/>
              <a:gd name="connsiteY160" fmla="*/ 0 h 15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240881" h="1593056">
                <a:moveTo>
                  <a:pt x="3240881" y="1593056"/>
                </a:moveTo>
                <a:lnTo>
                  <a:pt x="3126581" y="1593056"/>
                </a:lnTo>
                <a:lnTo>
                  <a:pt x="3126581" y="1581150"/>
                </a:lnTo>
                <a:lnTo>
                  <a:pt x="3069431" y="1581150"/>
                </a:lnTo>
                <a:lnTo>
                  <a:pt x="3069431" y="1559719"/>
                </a:lnTo>
                <a:lnTo>
                  <a:pt x="3019425" y="1559719"/>
                </a:lnTo>
                <a:lnTo>
                  <a:pt x="3019425" y="1540669"/>
                </a:lnTo>
                <a:lnTo>
                  <a:pt x="2871787" y="1540669"/>
                </a:lnTo>
                <a:lnTo>
                  <a:pt x="2871787" y="1533525"/>
                </a:lnTo>
                <a:lnTo>
                  <a:pt x="2797969" y="1533525"/>
                </a:lnTo>
                <a:lnTo>
                  <a:pt x="2797969" y="1521619"/>
                </a:lnTo>
                <a:lnTo>
                  <a:pt x="2755106" y="1521619"/>
                </a:lnTo>
                <a:lnTo>
                  <a:pt x="2755106" y="1507331"/>
                </a:lnTo>
                <a:lnTo>
                  <a:pt x="2726531" y="1507331"/>
                </a:lnTo>
                <a:lnTo>
                  <a:pt x="2726531" y="1483519"/>
                </a:lnTo>
                <a:lnTo>
                  <a:pt x="2655094" y="1483519"/>
                </a:lnTo>
                <a:lnTo>
                  <a:pt x="2655094" y="1483519"/>
                </a:lnTo>
                <a:lnTo>
                  <a:pt x="2655094" y="1483519"/>
                </a:lnTo>
                <a:lnTo>
                  <a:pt x="2555081" y="1483519"/>
                </a:lnTo>
                <a:lnTo>
                  <a:pt x="2555081" y="1466850"/>
                </a:lnTo>
                <a:lnTo>
                  <a:pt x="2495550" y="1466850"/>
                </a:lnTo>
                <a:lnTo>
                  <a:pt x="2495550" y="1466850"/>
                </a:lnTo>
                <a:lnTo>
                  <a:pt x="2505075" y="1457325"/>
                </a:lnTo>
                <a:lnTo>
                  <a:pt x="2428875" y="1457325"/>
                </a:lnTo>
                <a:lnTo>
                  <a:pt x="2428875" y="1443037"/>
                </a:lnTo>
                <a:lnTo>
                  <a:pt x="2397919" y="1443037"/>
                </a:lnTo>
                <a:lnTo>
                  <a:pt x="2397919" y="1421606"/>
                </a:lnTo>
                <a:lnTo>
                  <a:pt x="2378869" y="1421606"/>
                </a:lnTo>
                <a:lnTo>
                  <a:pt x="2378869" y="1421606"/>
                </a:lnTo>
                <a:lnTo>
                  <a:pt x="2378869" y="1407319"/>
                </a:lnTo>
                <a:lnTo>
                  <a:pt x="2347912" y="1407319"/>
                </a:lnTo>
                <a:lnTo>
                  <a:pt x="2347912" y="1397794"/>
                </a:lnTo>
                <a:lnTo>
                  <a:pt x="2316956" y="1397794"/>
                </a:lnTo>
                <a:lnTo>
                  <a:pt x="2316956" y="1383506"/>
                </a:lnTo>
                <a:lnTo>
                  <a:pt x="2295525" y="1383506"/>
                </a:lnTo>
                <a:lnTo>
                  <a:pt x="2295525" y="1362075"/>
                </a:lnTo>
                <a:lnTo>
                  <a:pt x="2259806" y="1362075"/>
                </a:lnTo>
                <a:lnTo>
                  <a:pt x="2259806" y="1347787"/>
                </a:lnTo>
                <a:lnTo>
                  <a:pt x="2228850" y="1347787"/>
                </a:lnTo>
                <a:lnTo>
                  <a:pt x="2228850" y="1328737"/>
                </a:lnTo>
                <a:lnTo>
                  <a:pt x="2193131" y="1328737"/>
                </a:lnTo>
                <a:lnTo>
                  <a:pt x="2193131" y="1307306"/>
                </a:lnTo>
                <a:lnTo>
                  <a:pt x="2169319" y="1307306"/>
                </a:lnTo>
                <a:lnTo>
                  <a:pt x="2169319" y="1293019"/>
                </a:lnTo>
                <a:lnTo>
                  <a:pt x="2119312" y="1293019"/>
                </a:lnTo>
                <a:lnTo>
                  <a:pt x="2119312" y="1278731"/>
                </a:lnTo>
                <a:lnTo>
                  <a:pt x="2050256" y="1278731"/>
                </a:lnTo>
                <a:lnTo>
                  <a:pt x="2050256" y="1262062"/>
                </a:lnTo>
                <a:lnTo>
                  <a:pt x="2016919" y="1262062"/>
                </a:lnTo>
                <a:lnTo>
                  <a:pt x="2016919" y="1250156"/>
                </a:lnTo>
                <a:lnTo>
                  <a:pt x="1993106" y="1250156"/>
                </a:lnTo>
                <a:lnTo>
                  <a:pt x="1993106" y="1226344"/>
                </a:lnTo>
                <a:lnTo>
                  <a:pt x="1971675" y="1226344"/>
                </a:lnTo>
                <a:lnTo>
                  <a:pt x="1971675" y="1212056"/>
                </a:lnTo>
                <a:lnTo>
                  <a:pt x="1938337" y="1212056"/>
                </a:lnTo>
                <a:lnTo>
                  <a:pt x="1938337" y="1195387"/>
                </a:lnTo>
                <a:lnTo>
                  <a:pt x="1847850" y="1195387"/>
                </a:lnTo>
                <a:lnTo>
                  <a:pt x="1847850" y="1176337"/>
                </a:lnTo>
                <a:lnTo>
                  <a:pt x="1804987" y="1176337"/>
                </a:lnTo>
                <a:lnTo>
                  <a:pt x="1804987" y="1159669"/>
                </a:lnTo>
                <a:lnTo>
                  <a:pt x="1766887" y="1159669"/>
                </a:lnTo>
                <a:lnTo>
                  <a:pt x="1766887" y="1123950"/>
                </a:lnTo>
                <a:lnTo>
                  <a:pt x="1733550" y="1123950"/>
                </a:lnTo>
                <a:lnTo>
                  <a:pt x="1733550" y="1107281"/>
                </a:lnTo>
                <a:lnTo>
                  <a:pt x="1666875" y="1107281"/>
                </a:lnTo>
                <a:lnTo>
                  <a:pt x="1666875" y="1097756"/>
                </a:lnTo>
                <a:lnTo>
                  <a:pt x="1590675" y="1097756"/>
                </a:lnTo>
                <a:lnTo>
                  <a:pt x="1590675" y="1076325"/>
                </a:lnTo>
                <a:lnTo>
                  <a:pt x="1562100" y="1076325"/>
                </a:lnTo>
                <a:lnTo>
                  <a:pt x="1562100" y="1064419"/>
                </a:lnTo>
                <a:lnTo>
                  <a:pt x="1528762" y="1064419"/>
                </a:lnTo>
                <a:lnTo>
                  <a:pt x="1528762" y="1026319"/>
                </a:lnTo>
                <a:lnTo>
                  <a:pt x="1502569" y="1026319"/>
                </a:lnTo>
                <a:lnTo>
                  <a:pt x="1502569" y="1004887"/>
                </a:lnTo>
                <a:lnTo>
                  <a:pt x="1464469" y="1004887"/>
                </a:lnTo>
                <a:lnTo>
                  <a:pt x="1464469" y="964406"/>
                </a:lnTo>
                <a:lnTo>
                  <a:pt x="1435894" y="964406"/>
                </a:lnTo>
                <a:lnTo>
                  <a:pt x="1435894" y="945356"/>
                </a:lnTo>
                <a:lnTo>
                  <a:pt x="1409700" y="945356"/>
                </a:lnTo>
                <a:lnTo>
                  <a:pt x="1409700" y="923925"/>
                </a:lnTo>
                <a:lnTo>
                  <a:pt x="1376362" y="923925"/>
                </a:lnTo>
                <a:lnTo>
                  <a:pt x="1376362" y="904875"/>
                </a:lnTo>
                <a:lnTo>
                  <a:pt x="1350169" y="904875"/>
                </a:lnTo>
                <a:lnTo>
                  <a:pt x="1350169" y="904875"/>
                </a:lnTo>
                <a:lnTo>
                  <a:pt x="1335881" y="890587"/>
                </a:lnTo>
                <a:lnTo>
                  <a:pt x="1335881" y="864394"/>
                </a:lnTo>
                <a:lnTo>
                  <a:pt x="1302544" y="864394"/>
                </a:lnTo>
                <a:lnTo>
                  <a:pt x="1302544" y="854869"/>
                </a:lnTo>
                <a:lnTo>
                  <a:pt x="1281112" y="854869"/>
                </a:lnTo>
                <a:lnTo>
                  <a:pt x="1281112" y="840581"/>
                </a:lnTo>
                <a:lnTo>
                  <a:pt x="1204912" y="840581"/>
                </a:lnTo>
                <a:lnTo>
                  <a:pt x="1204912" y="826294"/>
                </a:lnTo>
                <a:lnTo>
                  <a:pt x="1171575" y="826294"/>
                </a:lnTo>
                <a:lnTo>
                  <a:pt x="1171575" y="812006"/>
                </a:lnTo>
                <a:lnTo>
                  <a:pt x="1135856" y="812006"/>
                </a:lnTo>
                <a:lnTo>
                  <a:pt x="1135856" y="795337"/>
                </a:lnTo>
                <a:lnTo>
                  <a:pt x="1100137" y="795337"/>
                </a:lnTo>
                <a:lnTo>
                  <a:pt x="1100137" y="773906"/>
                </a:lnTo>
                <a:lnTo>
                  <a:pt x="1021556" y="773906"/>
                </a:lnTo>
                <a:lnTo>
                  <a:pt x="1021556" y="764381"/>
                </a:lnTo>
                <a:lnTo>
                  <a:pt x="992981" y="764381"/>
                </a:lnTo>
                <a:lnTo>
                  <a:pt x="992981" y="733425"/>
                </a:lnTo>
                <a:lnTo>
                  <a:pt x="964406" y="733425"/>
                </a:lnTo>
                <a:lnTo>
                  <a:pt x="964406" y="697706"/>
                </a:lnTo>
                <a:lnTo>
                  <a:pt x="942975" y="697706"/>
                </a:lnTo>
                <a:lnTo>
                  <a:pt x="942975" y="683419"/>
                </a:lnTo>
                <a:lnTo>
                  <a:pt x="916781" y="683419"/>
                </a:lnTo>
                <a:lnTo>
                  <a:pt x="916781" y="661987"/>
                </a:lnTo>
                <a:lnTo>
                  <a:pt x="897731" y="661987"/>
                </a:lnTo>
                <a:lnTo>
                  <a:pt x="897731" y="642937"/>
                </a:lnTo>
                <a:lnTo>
                  <a:pt x="871537" y="642937"/>
                </a:lnTo>
                <a:lnTo>
                  <a:pt x="871537" y="626269"/>
                </a:lnTo>
                <a:lnTo>
                  <a:pt x="845344" y="626269"/>
                </a:lnTo>
                <a:lnTo>
                  <a:pt x="845344" y="588169"/>
                </a:lnTo>
                <a:lnTo>
                  <a:pt x="816769" y="588169"/>
                </a:lnTo>
                <a:lnTo>
                  <a:pt x="816769" y="571500"/>
                </a:lnTo>
                <a:lnTo>
                  <a:pt x="797719" y="571500"/>
                </a:lnTo>
                <a:lnTo>
                  <a:pt x="797719" y="547687"/>
                </a:lnTo>
                <a:lnTo>
                  <a:pt x="766762" y="547687"/>
                </a:lnTo>
                <a:lnTo>
                  <a:pt x="766762" y="523875"/>
                </a:lnTo>
                <a:lnTo>
                  <a:pt x="723900" y="523875"/>
                </a:lnTo>
                <a:lnTo>
                  <a:pt x="723900" y="490537"/>
                </a:lnTo>
                <a:lnTo>
                  <a:pt x="681037" y="490537"/>
                </a:lnTo>
                <a:lnTo>
                  <a:pt x="681037" y="476250"/>
                </a:lnTo>
                <a:lnTo>
                  <a:pt x="640556" y="476250"/>
                </a:lnTo>
                <a:lnTo>
                  <a:pt x="640556" y="442912"/>
                </a:lnTo>
                <a:lnTo>
                  <a:pt x="592931" y="442912"/>
                </a:lnTo>
                <a:lnTo>
                  <a:pt x="592931" y="428625"/>
                </a:lnTo>
                <a:lnTo>
                  <a:pt x="545306" y="428625"/>
                </a:lnTo>
                <a:lnTo>
                  <a:pt x="545306" y="404812"/>
                </a:lnTo>
                <a:lnTo>
                  <a:pt x="519112" y="404812"/>
                </a:lnTo>
                <a:lnTo>
                  <a:pt x="519112" y="385762"/>
                </a:lnTo>
                <a:lnTo>
                  <a:pt x="485775" y="385762"/>
                </a:lnTo>
                <a:lnTo>
                  <a:pt x="485775" y="373856"/>
                </a:lnTo>
                <a:lnTo>
                  <a:pt x="461962" y="373856"/>
                </a:lnTo>
                <a:lnTo>
                  <a:pt x="461962" y="347662"/>
                </a:lnTo>
                <a:lnTo>
                  <a:pt x="440531" y="347662"/>
                </a:lnTo>
                <a:lnTo>
                  <a:pt x="440531" y="319087"/>
                </a:lnTo>
                <a:lnTo>
                  <a:pt x="404812" y="319087"/>
                </a:lnTo>
                <a:lnTo>
                  <a:pt x="404812" y="290512"/>
                </a:lnTo>
                <a:lnTo>
                  <a:pt x="371475" y="290512"/>
                </a:lnTo>
                <a:lnTo>
                  <a:pt x="371475" y="269081"/>
                </a:lnTo>
                <a:lnTo>
                  <a:pt x="333375" y="269081"/>
                </a:lnTo>
                <a:lnTo>
                  <a:pt x="333375" y="257175"/>
                </a:lnTo>
                <a:lnTo>
                  <a:pt x="307181" y="257175"/>
                </a:lnTo>
                <a:lnTo>
                  <a:pt x="307181" y="219075"/>
                </a:lnTo>
                <a:lnTo>
                  <a:pt x="280987" y="219075"/>
                </a:lnTo>
                <a:lnTo>
                  <a:pt x="280987" y="176212"/>
                </a:lnTo>
                <a:lnTo>
                  <a:pt x="252412" y="176212"/>
                </a:lnTo>
                <a:lnTo>
                  <a:pt x="252412" y="164306"/>
                </a:lnTo>
                <a:lnTo>
                  <a:pt x="223837" y="164306"/>
                </a:lnTo>
                <a:lnTo>
                  <a:pt x="223837" y="135731"/>
                </a:lnTo>
                <a:lnTo>
                  <a:pt x="176212" y="135731"/>
                </a:lnTo>
                <a:lnTo>
                  <a:pt x="176212" y="107156"/>
                </a:lnTo>
                <a:lnTo>
                  <a:pt x="138112" y="107156"/>
                </a:lnTo>
                <a:lnTo>
                  <a:pt x="138112" y="61912"/>
                </a:lnTo>
                <a:lnTo>
                  <a:pt x="88106" y="61912"/>
                </a:lnTo>
                <a:lnTo>
                  <a:pt x="88106" y="45244"/>
                </a:lnTo>
                <a:lnTo>
                  <a:pt x="40481" y="45244"/>
                </a:lnTo>
                <a:lnTo>
                  <a:pt x="40481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9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Bispecific</a:t>
            </a:r>
            <a:r>
              <a:rPr lang="en-US" dirty="0">
                <a:solidFill>
                  <a:srgbClr val="0070C0"/>
                </a:solidFill>
              </a:rPr>
              <a:t> Antibodies in the Management of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Relapsed/Refractory Follicular Lymphoma</a:t>
            </a:r>
            <a:endParaRPr lang="ar-SY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Newer Immunotherapy Options for Relapsed/Refractory Follicular Lymphoma</a:t>
            </a:r>
            <a:endParaRPr lang="ar-SY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8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CD20/CD3 Bispecific Antibody Structure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A4F5921-52B4-BEF4-8E92-A4797DA5A0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875" y="1611446"/>
            <a:ext cx="5310188" cy="4678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Full-length, fully humanized IgG1 bispecific antibody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Redirects T-cells to engage and redirect B-cells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Off-the-shelf treatment, potentially fixed duration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48201" name="Group 648200">
            <a:extLst>
              <a:ext uri="{FF2B5EF4-FFF2-40B4-BE49-F238E27FC236}">
                <a16:creationId xmlns="" xmlns:a16="http://schemas.microsoft.com/office/drawing/2014/main" id="{314B05A7-D456-A717-121E-FA64EF4F0F23}"/>
              </a:ext>
            </a:extLst>
          </p:cNvPr>
          <p:cNvGrpSpPr/>
          <p:nvPr/>
        </p:nvGrpSpPr>
        <p:grpSpPr>
          <a:xfrm>
            <a:off x="6265573" y="1677940"/>
            <a:ext cx="4921065" cy="4121966"/>
            <a:chOff x="6222030" y="2034993"/>
            <a:chExt cx="4921065" cy="4121966"/>
          </a:xfrm>
        </p:grpSpPr>
        <p:grpSp>
          <p:nvGrpSpPr>
            <p:cNvPr id="648200" name="Group 648199">
              <a:extLst>
                <a:ext uri="{FF2B5EF4-FFF2-40B4-BE49-F238E27FC236}">
                  <a16:creationId xmlns="" xmlns:a16="http://schemas.microsoft.com/office/drawing/2014/main" id="{9641FC66-B6C4-B6FF-87FE-3979C165D21A}"/>
                </a:ext>
              </a:extLst>
            </p:cNvPr>
            <p:cNvGrpSpPr/>
            <p:nvPr/>
          </p:nvGrpSpPr>
          <p:grpSpPr>
            <a:xfrm>
              <a:off x="8347711" y="4515239"/>
              <a:ext cx="620292" cy="1641720"/>
              <a:chOff x="8347711" y="4515239"/>
              <a:chExt cx="620292" cy="164172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666977AC-0A5E-4ED5-2F32-E7473CDB57F9}"/>
                  </a:ext>
                </a:extLst>
              </p:cNvPr>
              <p:cNvSpPr/>
              <p:nvPr/>
            </p:nvSpPr>
            <p:spPr bwMode="auto">
              <a:xfrm rot="5400000">
                <a:off x="8073434" y="4789516"/>
                <a:ext cx="834846" cy="286292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80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2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B3A44A7C-43D5-E02B-23F3-D1253D32C8CB}"/>
                  </a:ext>
                </a:extLst>
              </p:cNvPr>
              <p:cNvSpPr/>
              <p:nvPr/>
            </p:nvSpPr>
            <p:spPr bwMode="auto">
              <a:xfrm rot="5400000">
                <a:off x="8073434" y="5596390"/>
                <a:ext cx="834846" cy="286292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80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2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98990A22-75CB-D802-6017-49D49551DC98}"/>
                  </a:ext>
                </a:extLst>
              </p:cNvPr>
              <p:cNvSpPr/>
              <p:nvPr/>
            </p:nvSpPr>
            <p:spPr bwMode="auto">
              <a:xfrm rot="5400000">
                <a:off x="8407434" y="4789516"/>
                <a:ext cx="834846" cy="28629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2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EC5C50B7-0FE6-6F97-E1AB-C5A771735B3D}"/>
                  </a:ext>
                </a:extLst>
              </p:cNvPr>
              <p:cNvSpPr/>
              <p:nvPr/>
            </p:nvSpPr>
            <p:spPr bwMode="auto">
              <a:xfrm rot="5400000">
                <a:off x="8407434" y="5596390"/>
                <a:ext cx="834846" cy="28629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2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271F548-1B5F-DD5A-1288-716AF10332AA}"/>
                </a:ext>
              </a:extLst>
            </p:cNvPr>
            <p:cNvGrpSpPr/>
            <p:nvPr/>
          </p:nvGrpSpPr>
          <p:grpSpPr>
            <a:xfrm rot="1420565">
              <a:off x="7014209" y="3268758"/>
              <a:ext cx="1695159" cy="584961"/>
              <a:chOff x="6909893" y="3725840"/>
              <a:chExt cx="1695159" cy="58496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A29E0DC6-D7A2-69BA-77AF-A903C6A62E87}"/>
                  </a:ext>
                </a:extLst>
              </p:cNvPr>
              <p:cNvGrpSpPr/>
              <p:nvPr/>
            </p:nvGrpSpPr>
            <p:grpSpPr>
              <a:xfrm rot="18308750">
                <a:off x="7512265" y="3398188"/>
                <a:ext cx="310241" cy="1514985"/>
                <a:chOff x="10581161" y="2845478"/>
                <a:chExt cx="120971" cy="640149"/>
              </a:xfrm>
              <a:solidFill>
                <a:schemeClr val="tx2"/>
              </a:solidFill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="" xmlns:a16="http://schemas.microsoft.com/office/drawing/2014/main" id="{3416A9A1-7A21-168B-607F-454B87552587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3" y="2947756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="" xmlns:a16="http://schemas.microsoft.com/office/drawing/2014/main" id="{50C5805A-D71F-B701-801F-8DD134DF083C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3" y="3262377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CD8791CF-DA61-EF46-B89E-6E3234FE7A8D}"/>
                  </a:ext>
                </a:extLst>
              </p:cNvPr>
              <p:cNvGrpSpPr/>
              <p:nvPr/>
            </p:nvGrpSpPr>
            <p:grpSpPr>
              <a:xfrm rot="18308750">
                <a:off x="7692438" y="3123469"/>
                <a:ext cx="310244" cy="1514985"/>
                <a:chOff x="10581161" y="2845478"/>
                <a:chExt cx="120972" cy="640149"/>
              </a:xfrm>
              <a:solidFill>
                <a:schemeClr val="tx2"/>
              </a:solidFill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="" xmlns:a16="http://schemas.microsoft.com/office/drawing/2014/main" id="{2A5E4287-DD05-2DEC-D2BE-EA25F746425F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4" y="2947756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="" xmlns:a16="http://schemas.microsoft.com/office/drawing/2014/main" id="{B9C896F5-EDD0-A19F-C9E0-74BBE7DCAD5B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3" y="3262377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CD774C64-69D1-2069-2A62-0A74A84EB417}"/>
                </a:ext>
              </a:extLst>
            </p:cNvPr>
            <p:cNvGrpSpPr/>
            <p:nvPr/>
          </p:nvGrpSpPr>
          <p:grpSpPr>
            <a:xfrm rot="20179435" flipH="1">
              <a:off x="8579429" y="3268758"/>
              <a:ext cx="1695159" cy="584961"/>
              <a:chOff x="6909893" y="3725840"/>
              <a:chExt cx="1695159" cy="58496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E0DA3247-639F-737C-FCB2-569B447B6CDC}"/>
                  </a:ext>
                </a:extLst>
              </p:cNvPr>
              <p:cNvGrpSpPr/>
              <p:nvPr/>
            </p:nvGrpSpPr>
            <p:grpSpPr>
              <a:xfrm rot="18308750">
                <a:off x="7512265" y="3398188"/>
                <a:ext cx="310241" cy="1514985"/>
                <a:chOff x="10581161" y="2845478"/>
                <a:chExt cx="120971" cy="640149"/>
              </a:xfrm>
              <a:solidFill>
                <a:schemeClr val="tx2"/>
              </a:solidFill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="" xmlns:a16="http://schemas.microsoft.com/office/drawing/2014/main" id="{758CE4F3-EA5B-95CC-8436-D1E271FD1618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3" y="2947756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="" xmlns:a16="http://schemas.microsoft.com/office/drawing/2014/main" id="{7E434C17-A279-4D00-86D2-5A20B875C767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3" y="3262377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0DC65DA7-500B-6921-E4F9-873084987CF2}"/>
                  </a:ext>
                </a:extLst>
              </p:cNvPr>
              <p:cNvGrpSpPr/>
              <p:nvPr/>
            </p:nvGrpSpPr>
            <p:grpSpPr>
              <a:xfrm rot="18308750">
                <a:off x="7692438" y="3123469"/>
                <a:ext cx="310244" cy="1514985"/>
                <a:chOff x="10581161" y="2845478"/>
                <a:chExt cx="120972" cy="640149"/>
              </a:xfrm>
              <a:solidFill>
                <a:schemeClr val="tx2"/>
              </a:solidFill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="" xmlns:a16="http://schemas.microsoft.com/office/drawing/2014/main" id="{70450463-6655-456F-6EB8-A074D51DEBB3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4" y="2947756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="" xmlns:a16="http://schemas.microsoft.com/office/drawing/2014/main" id="{553DE215-9992-F117-2BDB-46692301395D}"/>
                    </a:ext>
                  </a:extLst>
                </p:cNvPr>
                <p:cNvSpPr/>
                <p:nvPr/>
              </p:nvSpPr>
              <p:spPr bwMode="auto">
                <a:xfrm rot="5400000">
                  <a:off x="10478883" y="3262377"/>
                  <a:ext cx="325528" cy="1209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2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064C61AE-1C1F-A32F-5B84-22F1497213EF}"/>
                </a:ext>
              </a:extLst>
            </p:cNvPr>
            <p:cNvGrpSpPr/>
            <p:nvPr/>
          </p:nvGrpSpPr>
          <p:grpSpPr>
            <a:xfrm>
              <a:off x="8382000" y="4146549"/>
              <a:ext cx="534323" cy="368689"/>
              <a:chOff x="8382000" y="4146549"/>
              <a:chExt cx="534323" cy="36868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73B543A9-C18E-DA99-E3A3-61050517C55A}"/>
                  </a:ext>
                </a:extLst>
              </p:cNvPr>
              <p:cNvGrpSpPr/>
              <p:nvPr/>
            </p:nvGrpSpPr>
            <p:grpSpPr>
              <a:xfrm>
                <a:off x="8382000" y="4146549"/>
                <a:ext cx="534323" cy="368689"/>
                <a:chOff x="8382000" y="4146550"/>
                <a:chExt cx="534323" cy="361950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1E33B1D0-D79F-26B1-B858-695B01B1F8D6}"/>
                    </a:ext>
                  </a:extLst>
                </p:cNvPr>
                <p:cNvSpPr/>
                <p:nvPr/>
              </p:nvSpPr>
              <p:spPr bwMode="auto">
                <a:xfrm>
                  <a:off x="8382000" y="4146550"/>
                  <a:ext cx="111125" cy="361950"/>
                </a:xfrm>
                <a:custGeom>
                  <a:avLst/>
                  <a:gdLst>
                    <a:gd name="connsiteX0" fmla="*/ 0 w 111125"/>
                    <a:gd name="connsiteY0" fmla="*/ 0 h 361950"/>
                    <a:gd name="connsiteX1" fmla="*/ 111125 w 111125"/>
                    <a:gd name="connsiteY1" fmla="*/ 168275 h 361950"/>
                    <a:gd name="connsiteX2" fmla="*/ 111125 w 111125"/>
                    <a:gd name="connsiteY2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125" h="361950">
                      <a:moveTo>
                        <a:pt x="0" y="0"/>
                      </a:moveTo>
                      <a:lnTo>
                        <a:pt x="111125" y="168275"/>
                      </a:lnTo>
                      <a:lnTo>
                        <a:pt x="111125" y="361950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A50382CD-46F8-A685-1614-B6F368C0763D}"/>
                    </a:ext>
                  </a:extLst>
                </p:cNvPr>
                <p:cNvSpPr/>
                <p:nvPr/>
              </p:nvSpPr>
              <p:spPr bwMode="auto">
                <a:xfrm flipH="1">
                  <a:off x="8805198" y="4146550"/>
                  <a:ext cx="111125" cy="361950"/>
                </a:xfrm>
                <a:custGeom>
                  <a:avLst/>
                  <a:gdLst>
                    <a:gd name="connsiteX0" fmla="*/ 0 w 111125"/>
                    <a:gd name="connsiteY0" fmla="*/ 0 h 361950"/>
                    <a:gd name="connsiteX1" fmla="*/ 111125 w 111125"/>
                    <a:gd name="connsiteY1" fmla="*/ 168275 h 361950"/>
                    <a:gd name="connsiteX2" fmla="*/ 111125 w 111125"/>
                    <a:gd name="connsiteY2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125" h="361950">
                      <a:moveTo>
                        <a:pt x="0" y="0"/>
                      </a:moveTo>
                      <a:lnTo>
                        <a:pt x="111125" y="168275"/>
                      </a:lnTo>
                      <a:lnTo>
                        <a:pt x="111125" y="361950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4EBC7068-0524-5263-ADB2-155FBA2D00DF}"/>
                  </a:ext>
                </a:extLst>
              </p:cNvPr>
              <p:cNvSpPr/>
              <p:nvPr/>
            </p:nvSpPr>
            <p:spPr bwMode="auto">
              <a:xfrm>
                <a:off x="8493124" y="4307681"/>
                <a:ext cx="310896" cy="10239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25D379A8-6B26-4661-BA38-5AA7DC7A49AF}"/>
                </a:ext>
              </a:extLst>
            </p:cNvPr>
            <p:cNvSpPr/>
            <p:nvPr/>
          </p:nvSpPr>
          <p:spPr bwMode="auto">
            <a:xfrm>
              <a:off x="6222030" y="2034993"/>
              <a:ext cx="2272236" cy="729861"/>
            </a:xfrm>
            <a:prstGeom prst="round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algn="ctr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r>
                <a:rPr lang="en-US" b="1" dirty="0">
                  <a:solidFill>
                    <a:srgbClr val="00823B"/>
                  </a:solidFill>
                </a:rPr>
                <a:t>High affinity binding to CD20 on B cells</a:t>
              </a:r>
            </a:p>
          </p:txBody>
        </p:sp>
        <p:sp>
          <p:nvSpPr>
            <p:cNvPr id="648192" name="Rectangle: Rounded Corners 648191">
              <a:extLst>
                <a:ext uri="{FF2B5EF4-FFF2-40B4-BE49-F238E27FC236}">
                  <a16:creationId xmlns="" xmlns:a16="http://schemas.microsoft.com/office/drawing/2014/main" id="{A9EF654B-D352-2E69-6D32-08A0AD43AC7A}"/>
                </a:ext>
              </a:extLst>
            </p:cNvPr>
            <p:cNvSpPr/>
            <p:nvPr/>
          </p:nvSpPr>
          <p:spPr bwMode="auto">
            <a:xfrm>
              <a:off x="9386802" y="3695798"/>
              <a:ext cx="1756293" cy="729861"/>
            </a:xfrm>
            <a:prstGeom prst="round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algn="ctr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r>
                <a:rPr lang="en-US" b="1" dirty="0">
                  <a:solidFill>
                    <a:srgbClr val="E1471D"/>
                  </a:solidFill>
                </a:rPr>
                <a:t>CD3 T-cell engagement</a:t>
              </a:r>
            </a:p>
          </p:txBody>
        </p:sp>
        <p:sp>
          <p:nvSpPr>
            <p:cNvPr id="648193" name="Rectangle: Rounded Corners 648192">
              <a:extLst>
                <a:ext uri="{FF2B5EF4-FFF2-40B4-BE49-F238E27FC236}">
                  <a16:creationId xmlns="" xmlns:a16="http://schemas.microsoft.com/office/drawing/2014/main" id="{3DAF62D7-EA27-12A4-44E2-4158AA3EFF68}"/>
                </a:ext>
              </a:extLst>
            </p:cNvPr>
            <p:cNvSpPr/>
            <p:nvPr/>
          </p:nvSpPr>
          <p:spPr bwMode="auto">
            <a:xfrm>
              <a:off x="6543710" y="4985154"/>
              <a:ext cx="1756293" cy="729861"/>
            </a:xfrm>
            <a:prstGeom prst="round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r>
                <a:rPr lang="en-US" b="1" dirty="0">
                  <a:solidFill>
                    <a:srgbClr val="015873"/>
                  </a:solidFill>
                </a:rPr>
                <a:t>Silent Fc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7853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E6AAFF-1617-DDB9-6805-1C797B362FEF}"/>
              </a:ext>
            </a:extLst>
          </p:cNvPr>
          <p:cNvSpPr txBox="1"/>
          <p:nvPr/>
        </p:nvSpPr>
        <p:spPr bwMode="auto">
          <a:xfrm>
            <a:off x="6478831" y="4177781"/>
            <a:ext cx="1398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Single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matched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point mutations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CH3 domain</a:t>
            </a:r>
          </a:p>
        </p:txBody>
      </p:sp>
      <p:sp>
        <p:nvSpPr>
          <p:cNvPr id="66" name="Freeform 60">
            <a:extLst>
              <a:ext uri="{FF2B5EF4-FFF2-40B4-BE49-F238E27FC236}">
                <a16:creationId xmlns="" xmlns:a16="http://schemas.microsoft.com/office/drawing/2014/main" id="{856842AD-4B52-C965-2658-764593E8C700}"/>
              </a:ext>
            </a:extLst>
          </p:cNvPr>
          <p:cNvSpPr/>
          <p:nvPr/>
        </p:nvSpPr>
        <p:spPr bwMode="auto">
          <a:xfrm rot="20692148">
            <a:off x="772806" y="2049428"/>
            <a:ext cx="733991" cy="799700"/>
          </a:xfrm>
          <a:custGeom>
            <a:avLst/>
            <a:gdLst>
              <a:gd name="connsiteX0" fmla="*/ 115888 w 1040210"/>
              <a:gd name="connsiteY0" fmla="*/ 384969 h 1144985"/>
              <a:gd name="connsiteX1" fmla="*/ 123032 w 1040210"/>
              <a:gd name="connsiteY1" fmla="*/ 330201 h 1144985"/>
              <a:gd name="connsiteX2" fmla="*/ 103982 w 1040210"/>
              <a:gd name="connsiteY2" fmla="*/ 265907 h 1144985"/>
              <a:gd name="connsiteX3" fmla="*/ 89694 w 1040210"/>
              <a:gd name="connsiteY3" fmla="*/ 218282 h 1144985"/>
              <a:gd name="connsiteX4" fmla="*/ 125413 w 1040210"/>
              <a:gd name="connsiteY4" fmla="*/ 213519 h 1144985"/>
              <a:gd name="connsiteX5" fmla="*/ 180182 w 1040210"/>
              <a:gd name="connsiteY5" fmla="*/ 246857 h 1144985"/>
              <a:gd name="connsiteX6" fmla="*/ 227807 w 1040210"/>
              <a:gd name="connsiteY6" fmla="*/ 270669 h 1144985"/>
              <a:gd name="connsiteX7" fmla="*/ 244475 w 1040210"/>
              <a:gd name="connsiteY7" fmla="*/ 273051 h 1144985"/>
              <a:gd name="connsiteX8" fmla="*/ 318294 w 1040210"/>
              <a:gd name="connsiteY8" fmla="*/ 232569 h 1144985"/>
              <a:gd name="connsiteX9" fmla="*/ 449263 w 1040210"/>
              <a:gd name="connsiteY9" fmla="*/ 184944 h 1144985"/>
              <a:gd name="connsiteX10" fmla="*/ 539750 w 1040210"/>
              <a:gd name="connsiteY10" fmla="*/ 184944 h 1144985"/>
              <a:gd name="connsiteX11" fmla="*/ 601663 w 1040210"/>
              <a:gd name="connsiteY11" fmla="*/ 118269 h 1144985"/>
              <a:gd name="connsiteX12" fmla="*/ 646907 w 1040210"/>
              <a:gd name="connsiteY12" fmla="*/ 34926 h 1144985"/>
              <a:gd name="connsiteX13" fmla="*/ 718344 w 1040210"/>
              <a:gd name="connsiteY13" fmla="*/ 3969 h 1144985"/>
              <a:gd name="connsiteX14" fmla="*/ 758825 w 1040210"/>
              <a:gd name="connsiteY14" fmla="*/ 11113 h 1144985"/>
              <a:gd name="connsiteX15" fmla="*/ 763588 w 1040210"/>
              <a:gd name="connsiteY15" fmla="*/ 70644 h 1144985"/>
              <a:gd name="connsiteX16" fmla="*/ 799307 w 1040210"/>
              <a:gd name="connsiteY16" fmla="*/ 130176 h 1144985"/>
              <a:gd name="connsiteX17" fmla="*/ 837407 w 1040210"/>
              <a:gd name="connsiteY17" fmla="*/ 158751 h 1144985"/>
              <a:gd name="connsiteX18" fmla="*/ 920750 w 1040210"/>
              <a:gd name="connsiteY18" fmla="*/ 158751 h 1144985"/>
              <a:gd name="connsiteX19" fmla="*/ 965994 w 1040210"/>
              <a:gd name="connsiteY19" fmla="*/ 175419 h 1144985"/>
              <a:gd name="connsiteX20" fmla="*/ 968375 w 1040210"/>
              <a:gd name="connsiteY20" fmla="*/ 215901 h 1144985"/>
              <a:gd name="connsiteX21" fmla="*/ 946944 w 1040210"/>
              <a:gd name="connsiteY21" fmla="*/ 275432 h 1144985"/>
              <a:gd name="connsiteX22" fmla="*/ 946944 w 1040210"/>
              <a:gd name="connsiteY22" fmla="*/ 334963 h 1144985"/>
              <a:gd name="connsiteX23" fmla="*/ 982663 w 1040210"/>
              <a:gd name="connsiteY23" fmla="*/ 401638 h 1144985"/>
              <a:gd name="connsiteX24" fmla="*/ 1008857 w 1040210"/>
              <a:gd name="connsiteY24" fmla="*/ 523082 h 1144985"/>
              <a:gd name="connsiteX25" fmla="*/ 999332 w 1040210"/>
              <a:gd name="connsiteY25" fmla="*/ 727869 h 1144985"/>
              <a:gd name="connsiteX26" fmla="*/ 989807 w 1040210"/>
              <a:gd name="connsiteY26" fmla="*/ 765969 h 1144985"/>
              <a:gd name="connsiteX27" fmla="*/ 1006475 w 1040210"/>
              <a:gd name="connsiteY27" fmla="*/ 811213 h 1144985"/>
              <a:gd name="connsiteX28" fmla="*/ 1039813 w 1040210"/>
              <a:gd name="connsiteY28" fmla="*/ 856457 h 1144985"/>
              <a:gd name="connsiteX29" fmla="*/ 1004094 w 1040210"/>
              <a:gd name="connsiteY29" fmla="*/ 899319 h 1144985"/>
              <a:gd name="connsiteX30" fmla="*/ 937419 w 1040210"/>
              <a:gd name="connsiteY30" fmla="*/ 908844 h 1144985"/>
              <a:gd name="connsiteX31" fmla="*/ 885032 w 1040210"/>
              <a:gd name="connsiteY31" fmla="*/ 915988 h 1144985"/>
              <a:gd name="connsiteX32" fmla="*/ 851694 w 1040210"/>
              <a:gd name="connsiteY32" fmla="*/ 949326 h 1144985"/>
              <a:gd name="connsiteX33" fmla="*/ 763588 w 1040210"/>
              <a:gd name="connsiteY33" fmla="*/ 999332 h 1144985"/>
              <a:gd name="connsiteX34" fmla="*/ 699294 w 1040210"/>
              <a:gd name="connsiteY34" fmla="*/ 1068388 h 1144985"/>
              <a:gd name="connsiteX35" fmla="*/ 658813 w 1040210"/>
              <a:gd name="connsiteY35" fmla="*/ 1082676 h 1144985"/>
              <a:gd name="connsiteX36" fmla="*/ 604044 w 1040210"/>
              <a:gd name="connsiteY36" fmla="*/ 1051719 h 1144985"/>
              <a:gd name="connsiteX37" fmla="*/ 573088 w 1040210"/>
              <a:gd name="connsiteY37" fmla="*/ 1058863 h 1144985"/>
              <a:gd name="connsiteX38" fmla="*/ 494507 w 1040210"/>
              <a:gd name="connsiteY38" fmla="*/ 1120776 h 1144985"/>
              <a:gd name="connsiteX39" fmla="*/ 461169 w 1040210"/>
              <a:gd name="connsiteY39" fmla="*/ 1137444 h 1144985"/>
              <a:gd name="connsiteX40" fmla="*/ 413544 w 1040210"/>
              <a:gd name="connsiteY40" fmla="*/ 1075532 h 1144985"/>
              <a:gd name="connsiteX41" fmla="*/ 332582 w 1040210"/>
              <a:gd name="connsiteY41" fmla="*/ 1006476 h 1144985"/>
              <a:gd name="connsiteX42" fmla="*/ 268288 w 1040210"/>
              <a:gd name="connsiteY42" fmla="*/ 1027907 h 1144985"/>
              <a:gd name="connsiteX43" fmla="*/ 237332 w 1040210"/>
              <a:gd name="connsiteY43" fmla="*/ 996951 h 1144985"/>
              <a:gd name="connsiteX44" fmla="*/ 225425 w 1040210"/>
              <a:gd name="connsiteY44" fmla="*/ 961232 h 1144985"/>
              <a:gd name="connsiteX45" fmla="*/ 184944 w 1040210"/>
              <a:gd name="connsiteY45" fmla="*/ 942182 h 1144985"/>
              <a:gd name="connsiteX46" fmla="*/ 123032 w 1040210"/>
              <a:gd name="connsiteY46" fmla="*/ 865982 h 1144985"/>
              <a:gd name="connsiteX47" fmla="*/ 84932 w 1040210"/>
              <a:gd name="connsiteY47" fmla="*/ 770732 h 1144985"/>
              <a:gd name="connsiteX48" fmla="*/ 77788 w 1040210"/>
              <a:gd name="connsiteY48" fmla="*/ 718344 h 1144985"/>
              <a:gd name="connsiteX49" fmla="*/ 53975 w 1040210"/>
              <a:gd name="connsiteY49" fmla="*/ 654051 h 1144985"/>
              <a:gd name="connsiteX50" fmla="*/ 6350 w 1040210"/>
              <a:gd name="connsiteY50" fmla="*/ 534988 h 1144985"/>
              <a:gd name="connsiteX51" fmla="*/ 15875 w 1040210"/>
              <a:gd name="connsiteY51" fmla="*/ 423069 h 1144985"/>
              <a:gd name="connsiteX52" fmla="*/ 34925 w 1040210"/>
              <a:gd name="connsiteY52" fmla="*/ 384969 h 1144985"/>
              <a:gd name="connsiteX53" fmla="*/ 20638 w 1040210"/>
              <a:gd name="connsiteY53" fmla="*/ 330201 h 1144985"/>
              <a:gd name="connsiteX54" fmla="*/ 39688 w 1040210"/>
              <a:gd name="connsiteY54" fmla="*/ 313532 h 1144985"/>
              <a:gd name="connsiteX55" fmla="*/ 111125 w 1040210"/>
              <a:gd name="connsiteY55" fmla="*/ 323057 h 1144985"/>
              <a:gd name="connsiteX56" fmla="*/ 123032 w 1040210"/>
              <a:gd name="connsiteY56" fmla="*/ 330201 h 11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40210" h="1144985">
                <a:moveTo>
                  <a:pt x="115888" y="384969"/>
                </a:moveTo>
                <a:cubicBezTo>
                  <a:pt x="120452" y="367507"/>
                  <a:pt x="125016" y="350045"/>
                  <a:pt x="123032" y="330201"/>
                </a:cubicBezTo>
                <a:cubicBezTo>
                  <a:pt x="121048" y="310357"/>
                  <a:pt x="109538" y="284560"/>
                  <a:pt x="103982" y="265907"/>
                </a:cubicBezTo>
                <a:cubicBezTo>
                  <a:pt x="98426" y="247254"/>
                  <a:pt x="86122" y="227013"/>
                  <a:pt x="89694" y="218282"/>
                </a:cubicBezTo>
                <a:cubicBezTo>
                  <a:pt x="93266" y="209551"/>
                  <a:pt x="110332" y="208757"/>
                  <a:pt x="125413" y="213519"/>
                </a:cubicBezTo>
                <a:cubicBezTo>
                  <a:pt x="140494" y="218282"/>
                  <a:pt x="163116" y="237332"/>
                  <a:pt x="180182" y="246857"/>
                </a:cubicBezTo>
                <a:cubicBezTo>
                  <a:pt x="197248" y="256382"/>
                  <a:pt x="217092" y="266303"/>
                  <a:pt x="227807" y="270669"/>
                </a:cubicBezTo>
                <a:cubicBezTo>
                  <a:pt x="238522" y="275035"/>
                  <a:pt x="229394" y="279401"/>
                  <a:pt x="244475" y="273051"/>
                </a:cubicBezTo>
                <a:cubicBezTo>
                  <a:pt x="259556" y="266701"/>
                  <a:pt x="284163" y="247254"/>
                  <a:pt x="318294" y="232569"/>
                </a:cubicBezTo>
                <a:cubicBezTo>
                  <a:pt x="352425" y="217885"/>
                  <a:pt x="412354" y="192881"/>
                  <a:pt x="449263" y="184944"/>
                </a:cubicBezTo>
                <a:cubicBezTo>
                  <a:pt x="486172" y="177007"/>
                  <a:pt x="514350" y="196056"/>
                  <a:pt x="539750" y="184944"/>
                </a:cubicBezTo>
                <a:cubicBezTo>
                  <a:pt x="565150" y="173832"/>
                  <a:pt x="583804" y="143272"/>
                  <a:pt x="601663" y="118269"/>
                </a:cubicBezTo>
                <a:cubicBezTo>
                  <a:pt x="619523" y="93266"/>
                  <a:pt x="627460" y="53976"/>
                  <a:pt x="646907" y="34926"/>
                </a:cubicBezTo>
                <a:cubicBezTo>
                  <a:pt x="666354" y="15876"/>
                  <a:pt x="699691" y="7938"/>
                  <a:pt x="718344" y="3969"/>
                </a:cubicBezTo>
                <a:cubicBezTo>
                  <a:pt x="736997" y="0"/>
                  <a:pt x="751284" y="1"/>
                  <a:pt x="758825" y="11113"/>
                </a:cubicBezTo>
                <a:cubicBezTo>
                  <a:pt x="766366" y="22226"/>
                  <a:pt x="756841" y="50800"/>
                  <a:pt x="763588" y="70644"/>
                </a:cubicBezTo>
                <a:cubicBezTo>
                  <a:pt x="770335" y="90488"/>
                  <a:pt x="787004" y="115492"/>
                  <a:pt x="799307" y="130176"/>
                </a:cubicBezTo>
                <a:cubicBezTo>
                  <a:pt x="811610" y="144861"/>
                  <a:pt x="817167" y="153989"/>
                  <a:pt x="837407" y="158751"/>
                </a:cubicBezTo>
                <a:cubicBezTo>
                  <a:pt x="857648" y="163514"/>
                  <a:pt x="899319" y="155973"/>
                  <a:pt x="920750" y="158751"/>
                </a:cubicBezTo>
                <a:cubicBezTo>
                  <a:pt x="942181" y="161529"/>
                  <a:pt x="958057" y="165894"/>
                  <a:pt x="965994" y="175419"/>
                </a:cubicBezTo>
                <a:cubicBezTo>
                  <a:pt x="973931" y="184944"/>
                  <a:pt x="971550" y="199232"/>
                  <a:pt x="968375" y="215901"/>
                </a:cubicBezTo>
                <a:cubicBezTo>
                  <a:pt x="965200" y="232570"/>
                  <a:pt x="950516" y="255588"/>
                  <a:pt x="946944" y="275432"/>
                </a:cubicBezTo>
                <a:cubicBezTo>
                  <a:pt x="943372" y="295276"/>
                  <a:pt x="940991" y="313929"/>
                  <a:pt x="946944" y="334963"/>
                </a:cubicBezTo>
                <a:cubicBezTo>
                  <a:pt x="952897" y="355997"/>
                  <a:pt x="972344" y="370285"/>
                  <a:pt x="982663" y="401638"/>
                </a:cubicBezTo>
                <a:cubicBezTo>
                  <a:pt x="992982" y="432991"/>
                  <a:pt x="1006079" y="468710"/>
                  <a:pt x="1008857" y="523082"/>
                </a:cubicBezTo>
                <a:cubicBezTo>
                  <a:pt x="1011635" y="577454"/>
                  <a:pt x="1002507" y="687388"/>
                  <a:pt x="999332" y="727869"/>
                </a:cubicBezTo>
                <a:cubicBezTo>
                  <a:pt x="996157" y="768350"/>
                  <a:pt x="988617" y="752078"/>
                  <a:pt x="989807" y="765969"/>
                </a:cubicBezTo>
                <a:cubicBezTo>
                  <a:pt x="990997" y="779860"/>
                  <a:pt x="998141" y="796132"/>
                  <a:pt x="1006475" y="811213"/>
                </a:cubicBezTo>
                <a:cubicBezTo>
                  <a:pt x="1014809" y="826294"/>
                  <a:pt x="1040210" y="841773"/>
                  <a:pt x="1039813" y="856457"/>
                </a:cubicBezTo>
                <a:cubicBezTo>
                  <a:pt x="1039416" y="871141"/>
                  <a:pt x="1021160" y="890588"/>
                  <a:pt x="1004094" y="899319"/>
                </a:cubicBezTo>
                <a:cubicBezTo>
                  <a:pt x="987028" y="908050"/>
                  <a:pt x="937419" y="908844"/>
                  <a:pt x="937419" y="908844"/>
                </a:cubicBezTo>
                <a:cubicBezTo>
                  <a:pt x="917575" y="911622"/>
                  <a:pt x="899319" y="909241"/>
                  <a:pt x="885032" y="915988"/>
                </a:cubicBezTo>
                <a:cubicBezTo>
                  <a:pt x="870745" y="922735"/>
                  <a:pt x="871935" y="935435"/>
                  <a:pt x="851694" y="949326"/>
                </a:cubicBezTo>
                <a:cubicBezTo>
                  <a:pt x="831453" y="963217"/>
                  <a:pt x="788988" y="979488"/>
                  <a:pt x="763588" y="999332"/>
                </a:cubicBezTo>
                <a:cubicBezTo>
                  <a:pt x="738188" y="1019176"/>
                  <a:pt x="716756" y="1054497"/>
                  <a:pt x="699294" y="1068388"/>
                </a:cubicBezTo>
                <a:cubicBezTo>
                  <a:pt x="681832" y="1082279"/>
                  <a:pt x="674688" y="1085454"/>
                  <a:pt x="658813" y="1082676"/>
                </a:cubicBezTo>
                <a:cubicBezTo>
                  <a:pt x="642938" y="1079898"/>
                  <a:pt x="618331" y="1055688"/>
                  <a:pt x="604044" y="1051719"/>
                </a:cubicBezTo>
                <a:cubicBezTo>
                  <a:pt x="589757" y="1047750"/>
                  <a:pt x="591344" y="1047354"/>
                  <a:pt x="573088" y="1058863"/>
                </a:cubicBezTo>
                <a:cubicBezTo>
                  <a:pt x="554832" y="1070372"/>
                  <a:pt x="513160" y="1107679"/>
                  <a:pt x="494507" y="1120776"/>
                </a:cubicBezTo>
                <a:cubicBezTo>
                  <a:pt x="475854" y="1133873"/>
                  <a:pt x="474663" y="1144985"/>
                  <a:pt x="461169" y="1137444"/>
                </a:cubicBezTo>
                <a:cubicBezTo>
                  <a:pt x="447675" y="1129903"/>
                  <a:pt x="434975" y="1097360"/>
                  <a:pt x="413544" y="1075532"/>
                </a:cubicBezTo>
                <a:cubicBezTo>
                  <a:pt x="392113" y="1053704"/>
                  <a:pt x="356791" y="1014413"/>
                  <a:pt x="332582" y="1006476"/>
                </a:cubicBezTo>
                <a:cubicBezTo>
                  <a:pt x="308373" y="998539"/>
                  <a:pt x="284163" y="1029495"/>
                  <a:pt x="268288" y="1027907"/>
                </a:cubicBezTo>
                <a:cubicBezTo>
                  <a:pt x="252413" y="1026320"/>
                  <a:pt x="244476" y="1008063"/>
                  <a:pt x="237332" y="996951"/>
                </a:cubicBezTo>
                <a:cubicBezTo>
                  <a:pt x="230188" y="985839"/>
                  <a:pt x="234156" y="970360"/>
                  <a:pt x="225425" y="961232"/>
                </a:cubicBezTo>
                <a:cubicBezTo>
                  <a:pt x="216694" y="952104"/>
                  <a:pt x="202009" y="958057"/>
                  <a:pt x="184944" y="942182"/>
                </a:cubicBezTo>
                <a:cubicBezTo>
                  <a:pt x="167879" y="926307"/>
                  <a:pt x="139701" y="894557"/>
                  <a:pt x="123032" y="865982"/>
                </a:cubicBezTo>
                <a:cubicBezTo>
                  <a:pt x="106363" y="837407"/>
                  <a:pt x="92473" y="795338"/>
                  <a:pt x="84932" y="770732"/>
                </a:cubicBezTo>
                <a:cubicBezTo>
                  <a:pt x="77391" y="746126"/>
                  <a:pt x="82948" y="737791"/>
                  <a:pt x="77788" y="718344"/>
                </a:cubicBezTo>
                <a:cubicBezTo>
                  <a:pt x="72628" y="698897"/>
                  <a:pt x="65881" y="684610"/>
                  <a:pt x="53975" y="654051"/>
                </a:cubicBezTo>
                <a:cubicBezTo>
                  <a:pt x="42069" y="623492"/>
                  <a:pt x="12700" y="573485"/>
                  <a:pt x="6350" y="534988"/>
                </a:cubicBezTo>
                <a:cubicBezTo>
                  <a:pt x="0" y="496491"/>
                  <a:pt x="11113" y="448072"/>
                  <a:pt x="15875" y="423069"/>
                </a:cubicBezTo>
                <a:cubicBezTo>
                  <a:pt x="20637" y="398066"/>
                  <a:pt x="34131" y="400447"/>
                  <a:pt x="34925" y="384969"/>
                </a:cubicBezTo>
                <a:cubicBezTo>
                  <a:pt x="35719" y="369491"/>
                  <a:pt x="19844" y="342107"/>
                  <a:pt x="20638" y="330201"/>
                </a:cubicBezTo>
                <a:cubicBezTo>
                  <a:pt x="21432" y="318295"/>
                  <a:pt x="24607" y="314723"/>
                  <a:pt x="39688" y="313532"/>
                </a:cubicBezTo>
                <a:cubicBezTo>
                  <a:pt x="54769" y="312341"/>
                  <a:pt x="97234" y="320279"/>
                  <a:pt x="111125" y="323057"/>
                </a:cubicBezTo>
                <a:cubicBezTo>
                  <a:pt x="125016" y="325835"/>
                  <a:pt x="124024" y="328018"/>
                  <a:pt x="123032" y="330201"/>
                </a:cubicBezTo>
              </a:path>
            </a:pathLst>
          </a:custGeom>
          <a:solidFill>
            <a:srgbClr val="CDCDCF">
              <a:lumMod val="90000"/>
            </a:srgbClr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50366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3D9A"/>
              </a:buClr>
              <a:buSzPct val="45000"/>
              <a:buFontTx/>
              <a:buNone/>
              <a:tabLst/>
              <a:defRPr/>
            </a:pPr>
            <a:endParaRPr kumimoji="0" lang="en-US" sz="26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211CB-D2FA-C47F-14B5-41E747B720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38125"/>
            <a:ext cx="11600597" cy="1103313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CD20/CD3 Bispecific Antibodies in B-Cell Lymphomas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753BBAB0-D7B6-0F75-D856-137030EEEFF9}"/>
              </a:ext>
            </a:extLst>
          </p:cNvPr>
          <p:cNvGrpSpPr/>
          <p:nvPr/>
        </p:nvGrpSpPr>
        <p:grpSpPr>
          <a:xfrm>
            <a:off x="4201186" y="2737701"/>
            <a:ext cx="1793869" cy="1797178"/>
            <a:chOff x="2161187" y="2087812"/>
            <a:chExt cx="1105276" cy="1107314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80E408E-02AA-6685-CBC2-2411C18CCE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79033" y="2360056"/>
              <a:ext cx="187561" cy="33403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6F14A3B9-FC10-B260-0D8D-1276E1908E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7398" y="2134148"/>
              <a:ext cx="279286" cy="47343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A5AD2615-64EC-4ECC-B0F6-9AF7847DE50F}"/>
                </a:ext>
              </a:extLst>
            </p:cNvPr>
            <p:cNvGrpSpPr/>
            <p:nvPr/>
          </p:nvGrpSpPr>
          <p:grpSpPr>
            <a:xfrm>
              <a:off x="2161187" y="2087812"/>
              <a:ext cx="425778" cy="513087"/>
              <a:chOff x="2161187" y="2087812"/>
              <a:chExt cx="425778" cy="513087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80299463-5DF8-0733-FC0A-20B3872A8CD0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DED495C0-7BA5-A08C-D44D-581CB008C86B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A3F65C01-4C18-3A85-1926-B264677403CD}"/>
                  </a:ext>
                </a:extLst>
              </p:cNvPr>
              <p:cNvSpPr/>
              <p:nvPr/>
            </p:nvSpPr>
            <p:spPr bwMode="auto">
              <a:xfrm rot="19897608">
                <a:off x="2266550" y="2362284"/>
                <a:ext cx="172369" cy="238615"/>
              </a:xfrm>
              <a:prstGeom prst="ellipse">
                <a:avLst/>
              </a:prstGeom>
              <a:solidFill>
                <a:srgbClr val="4DA1BB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EDA90E06-D97B-7839-E42A-2218A681BAF1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rgbClr val="4DA1BB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CD130106-CC12-D35F-2904-5A0DE0C28B1A}"/>
                </a:ext>
              </a:extLst>
            </p:cNvPr>
            <p:cNvGrpSpPr/>
            <p:nvPr/>
          </p:nvGrpSpPr>
          <p:grpSpPr>
            <a:xfrm>
              <a:off x="2523032" y="2532122"/>
              <a:ext cx="338816" cy="663004"/>
              <a:chOff x="2523032" y="2532122"/>
              <a:chExt cx="338816" cy="663004"/>
            </a:xfrm>
          </p:grpSpPr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B17102B3-382B-651C-F79B-BAC36B9F396E}"/>
                  </a:ext>
                </a:extLst>
              </p:cNvPr>
              <p:cNvSpPr/>
              <p:nvPr/>
            </p:nvSpPr>
            <p:spPr bwMode="auto">
              <a:xfrm rot="21576106">
                <a:off x="2529835" y="2532122"/>
                <a:ext cx="172369" cy="333602"/>
              </a:xfrm>
              <a:prstGeom prst="ellipse">
                <a:avLst/>
              </a:prstGeom>
              <a:solidFill>
                <a:srgbClr val="4DA1BB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02CC886A-7322-90B2-F788-07E329149AB6}"/>
                  </a:ext>
                </a:extLst>
              </p:cNvPr>
              <p:cNvSpPr/>
              <p:nvPr/>
            </p:nvSpPr>
            <p:spPr bwMode="auto">
              <a:xfrm rot="21576106">
                <a:off x="2689479" y="2538537"/>
                <a:ext cx="172369" cy="333602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9B30A236-8CFE-D693-E381-192BB768FE2F}"/>
                  </a:ext>
                </a:extLst>
              </p:cNvPr>
              <p:cNvSpPr/>
              <p:nvPr/>
            </p:nvSpPr>
            <p:spPr bwMode="auto">
              <a:xfrm rot="21576106">
                <a:off x="2523032" y="2861524"/>
                <a:ext cx="172369" cy="333602"/>
              </a:xfrm>
              <a:prstGeom prst="ellipse">
                <a:avLst/>
              </a:prstGeom>
              <a:solidFill>
                <a:srgbClr val="4DA1BB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CB599B30-3000-2D42-020C-CE5F11407728}"/>
                  </a:ext>
                </a:extLst>
              </p:cNvPr>
              <p:cNvSpPr/>
              <p:nvPr/>
            </p:nvSpPr>
            <p:spPr bwMode="auto">
              <a:xfrm rot="21576106">
                <a:off x="2682678" y="2861522"/>
                <a:ext cx="172369" cy="333602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1267DBED-45BB-71D2-243A-CBBBE58F1FC9}"/>
                </a:ext>
              </a:extLst>
            </p:cNvPr>
            <p:cNvGrpSpPr/>
            <p:nvPr/>
          </p:nvGrpSpPr>
          <p:grpSpPr>
            <a:xfrm rot="3086002">
              <a:off x="2797031" y="2092803"/>
              <a:ext cx="425778" cy="513087"/>
              <a:chOff x="2161187" y="2087812"/>
              <a:chExt cx="425778" cy="513087"/>
            </a:xfrm>
            <a:solidFill>
              <a:srgbClr val="E1471D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CD78B9F1-9C76-9736-8CB1-778D58C634C0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5D66A142-939C-0D01-D8DE-FA08456C0E97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rgbClr val="E1471D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3326A171-E0BA-ECE7-5DCC-E402B74F7F17}"/>
                  </a:ext>
                </a:extLst>
              </p:cNvPr>
              <p:cNvSpPr/>
              <p:nvPr/>
            </p:nvSpPr>
            <p:spPr bwMode="auto">
              <a:xfrm rot="19897608">
                <a:off x="2266550" y="2362284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C00AF4D7-36DB-B08E-DDB8-14C02FC1BE63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6011E2B-798B-FA4B-69FA-8967824CCCC3}"/>
              </a:ext>
            </a:extLst>
          </p:cNvPr>
          <p:cNvGrpSpPr>
            <a:grpSpLocks noChangeAspect="1"/>
          </p:cNvGrpSpPr>
          <p:nvPr/>
        </p:nvGrpSpPr>
        <p:grpSpPr>
          <a:xfrm>
            <a:off x="6587174" y="2737701"/>
            <a:ext cx="2053211" cy="1709672"/>
            <a:chOff x="2161187" y="2087812"/>
            <a:chExt cx="1105276" cy="920346"/>
          </a:xfrm>
        </p:grpSpPr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D75C84F6-FA62-83D5-CB06-95B687B722F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79033" y="2360056"/>
              <a:ext cx="187561" cy="334033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EDD86206-2717-26A3-8580-D4887D7959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7398" y="2134148"/>
              <a:ext cx="279286" cy="47343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9711BE5F-236F-6C25-705E-E86D0DAEE93A}"/>
                </a:ext>
              </a:extLst>
            </p:cNvPr>
            <p:cNvGrpSpPr/>
            <p:nvPr/>
          </p:nvGrpSpPr>
          <p:grpSpPr>
            <a:xfrm>
              <a:off x="2161187" y="2087812"/>
              <a:ext cx="425778" cy="513087"/>
              <a:chOff x="2161187" y="2087812"/>
              <a:chExt cx="425778" cy="513087"/>
            </a:xfrm>
          </p:grpSpPr>
          <p:sp>
            <p:nvSpPr>
              <p:cNvPr id="104" name="Oval 103">
                <a:extLst>
                  <a:ext uri="{FF2B5EF4-FFF2-40B4-BE49-F238E27FC236}">
                    <a16:creationId xmlns="" xmlns:a16="http://schemas.microsoft.com/office/drawing/2014/main" id="{33D31CA3-E7D9-D1AF-8C6E-ED3375BC7247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="" xmlns:a16="http://schemas.microsoft.com/office/drawing/2014/main" id="{C9D13D8C-4808-FEF0-9488-7414BA1E168E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443EE544-8DF6-83B6-A6C1-E430954466F0}"/>
                  </a:ext>
                </a:extLst>
              </p:cNvPr>
              <p:cNvSpPr/>
              <p:nvPr/>
            </p:nvSpPr>
            <p:spPr bwMode="auto">
              <a:xfrm rot="19897608">
                <a:off x="2266550" y="2362284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CAE49ACF-A9CF-6A4A-E586-1A145463C4E1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A97040EC-5CD1-939C-9AA3-C5EE020DDF6B}"/>
                </a:ext>
              </a:extLst>
            </p:cNvPr>
            <p:cNvGrpSpPr/>
            <p:nvPr/>
          </p:nvGrpSpPr>
          <p:grpSpPr>
            <a:xfrm>
              <a:off x="2522702" y="2532123"/>
              <a:ext cx="338816" cy="476035"/>
              <a:chOff x="2522702" y="2532123"/>
              <a:chExt cx="338816" cy="476035"/>
            </a:xfrm>
          </p:grpSpPr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E41B5850-D024-83D0-C634-48B126E5F6B0}"/>
                  </a:ext>
                </a:extLst>
              </p:cNvPr>
              <p:cNvSpPr/>
              <p:nvPr/>
            </p:nvSpPr>
            <p:spPr bwMode="auto">
              <a:xfrm rot="21576106">
                <a:off x="2529505" y="2532123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9DF73A09-0987-1225-BE43-1B29F17DD395}"/>
                  </a:ext>
                </a:extLst>
              </p:cNvPr>
              <p:cNvSpPr/>
              <p:nvPr/>
            </p:nvSpPr>
            <p:spPr bwMode="auto">
              <a:xfrm rot="21576106">
                <a:off x="2689149" y="2538539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="" xmlns:a16="http://schemas.microsoft.com/office/drawing/2014/main" id="{C9A87F89-0E64-804C-D64B-E889C98F18C0}"/>
                  </a:ext>
                </a:extLst>
              </p:cNvPr>
              <p:cNvSpPr/>
              <p:nvPr/>
            </p:nvSpPr>
            <p:spPr bwMode="auto">
              <a:xfrm rot="21576106">
                <a:off x="2522702" y="2769543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="" xmlns:a16="http://schemas.microsoft.com/office/drawing/2014/main" id="{B29F4225-9441-7563-68E4-5018FBB81B51}"/>
                  </a:ext>
                </a:extLst>
              </p:cNvPr>
              <p:cNvSpPr/>
              <p:nvPr/>
            </p:nvSpPr>
            <p:spPr bwMode="auto">
              <a:xfrm rot="21576106">
                <a:off x="2682347" y="2769543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2CB3F31F-B454-C4FA-63B6-3EB3B0AB5F69}"/>
                </a:ext>
              </a:extLst>
            </p:cNvPr>
            <p:cNvGrpSpPr/>
            <p:nvPr/>
          </p:nvGrpSpPr>
          <p:grpSpPr>
            <a:xfrm rot="3086002">
              <a:off x="2797031" y="2092803"/>
              <a:ext cx="425778" cy="513087"/>
              <a:chOff x="2161187" y="2087812"/>
              <a:chExt cx="425778" cy="513087"/>
            </a:xfrm>
            <a:solidFill>
              <a:schemeClr val="accent3"/>
            </a:solidFill>
          </p:grpSpPr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F9E6ED92-E0B5-4904-6E54-A9018F7F285F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491FCC07-6F0D-0489-B83E-EEFE5E13BB0D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761E3C34-F2F4-B31C-C248-FECC7E125014}"/>
                  </a:ext>
                </a:extLst>
              </p:cNvPr>
              <p:cNvSpPr/>
              <p:nvPr/>
            </p:nvSpPr>
            <p:spPr bwMode="auto">
              <a:xfrm rot="19897608">
                <a:off x="2266550" y="2362284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119F35E9-A608-24F3-DD1B-461CC2187905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4D0D0CD0-3EC5-0C89-0B9C-BB5663C6EB7D}"/>
              </a:ext>
            </a:extLst>
          </p:cNvPr>
          <p:cNvGrpSpPr>
            <a:grpSpLocks noChangeAspect="1"/>
          </p:cNvGrpSpPr>
          <p:nvPr/>
        </p:nvGrpSpPr>
        <p:grpSpPr>
          <a:xfrm>
            <a:off x="9527039" y="2434722"/>
            <a:ext cx="1951652" cy="1983766"/>
            <a:chOff x="2161187" y="1680921"/>
            <a:chExt cx="1305749" cy="132723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AB183479-3A5D-4A92-83A7-D9F66FF2528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79033" y="2360056"/>
              <a:ext cx="187561" cy="334033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95102CB5-F71F-F27D-5224-0AF9527911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86773" y="1701213"/>
              <a:ext cx="420645" cy="89259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665087E3-269E-D2A8-D6FC-59852F53B787}"/>
                </a:ext>
              </a:extLst>
            </p:cNvPr>
            <p:cNvGrpSpPr/>
            <p:nvPr/>
          </p:nvGrpSpPr>
          <p:grpSpPr>
            <a:xfrm>
              <a:off x="2161187" y="2087812"/>
              <a:ext cx="425778" cy="513087"/>
              <a:chOff x="2161187" y="2087812"/>
              <a:chExt cx="425778" cy="513087"/>
            </a:xfrm>
          </p:grpSpPr>
          <p:sp>
            <p:nvSpPr>
              <p:cNvPr id="129" name="Oval 128">
                <a:extLst>
                  <a:ext uri="{FF2B5EF4-FFF2-40B4-BE49-F238E27FC236}">
                    <a16:creationId xmlns="" xmlns:a16="http://schemas.microsoft.com/office/drawing/2014/main" id="{5E34A463-A899-3F55-EA35-508AF2B4B024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="" xmlns:a16="http://schemas.microsoft.com/office/drawing/2014/main" id="{C5CE702B-28B2-3F69-DDD0-833426E6E4B1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="" xmlns:a16="http://schemas.microsoft.com/office/drawing/2014/main" id="{8B6C87C4-EB9F-D6B5-58BC-EAB101AB6FC4}"/>
                  </a:ext>
                </a:extLst>
              </p:cNvPr>
              <p:cNvSpPr/>
              <p:nvPr/>
            </p:nvSpPr>
            <p:spPr bwMode="auto">
              <a:xfrm rot="19897608">
                <a:off x="2266550" y="2362284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="" xmlns:a16="http://schemas.microsoft.com/office/drawing/2014/main" id="{392A43FB-2C72-AC72-0B8B-B21621B2A06A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DD8AB6FE-3F65-9413-DF6E-C8ACFCE07789}"/>
                </a:ext>
              </a:extLst>
            </p:cNvPr>
            <p:cNvGrpSpPr/>
            <p:nvPr/>
          </p:nvGrpSpPr>
          <p:grpSpPr>
            <a:xfrm>
              <a:off x="2522702" y="2532123"/>
              <a:ext cx="338816" cy="476035"/>
              <a:chOff x="2522702" y="2532123"/>
              <a:chExt cx="338816" cy="476035"/>
            </a:xfrm>
          </p:grpSpPr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781ADE58-8210-DAC6-73DF-029CDC9B073E}"/>
                  </a:ext>
                </a:extLst>
              </p:cNvPr>
              <p:cNvSpPr/>
              <p:nvPr/>
            </p:nvSpPr>
            <p:spPr bwMode="auto">
              <a:xfrm rot="21576106">
                <a:off x="2529505" y="2532123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45953B3F-181B-8B07-E6C7-B9934558A3E8}"/>
                  </a:ext>
                </a:extLst>
              </p:cNvPr>
              <p:cNvSpPr/>
              <p:nvPr/>
            </p:nvSpPr>
            <p:spPr bwMode="auto">
              <a:xfrm rot="21576106">
                <a:off x="2689149" y="2538539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6C1A0F50-07F0-B9E7-DBEB-95ED1B373430}"/>
                  </a:ext>
                </a:extLst>
              </p:cNvPr>
              <p:cNvSpPr/>
              <p:nvPr/>
            </p:nvSpPr>
            <p:spPr bwMode="auto">
              <a:xfrm rot="21576106">
                <a:off x="2522702" y="2769543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70EA123E-AC79-9A1D-456D-93C02D9B4BE1}"/>
                  </a:ext>
                </a:extLst>
              </p:cNvPr>
              <p:cNvSpPr/>
              <p:nvPr/>
            </p:nvSpPr>
            <p:spPr bwMode="auto">
              <a:xfrm rot="21576106">
                <a:off x="2682347" y="2769543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15A898EF-943E-1021-5E45-AE68B166261E}"/>
                </a:ext>
              </a:extLst>
            </p:cNvPr>
            <p:cNvGrpSpPr/>
            <p:nvPr/>
          </p:nvGrpSpPr>
          <p:grpSpPr>
            <a:xfrm rot="3086002">
              <a:off x="2997504" y="1637267"/>
              <a:ext cx="425778" cy="513086"/>
              <a:chOff x="2161187" y="2087812"/>
              <a:chExt cx="425778" cy="513086"/>
            </a:xfrm>
          </p:grpSpPr>
          <p:sp>
            <p:nvSpPr>
              <p:cNvPr id="120" name="Oval 119">
                <a:extLst>
                  <a:ext uri="{FF2B5EF4-FFF2-40B4-BE49-F238E27FC236}">
                    <a16:creationId xmlns="" xmlns:a16="http://schemas.microsoft.com/office/drawing/2014/main" id="{5188F8C1-55DD-D8B9-C73A-21873E6D13A1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BAEC915F-377C-3437-7E73-7140F7DC6600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6CDE38B2-CF70-1F1E-B26E-ADADAFF7C237}"/>
                  </a:ext>
                </a:extLst>
              </p:cNvPr>
              <p:cNvSpPr/>
              <p:nvPr/>
            </p:nvSpPr>
            <p:spPr bwMode="auto">
              <a:xfrm rot="19897608">
                <a:off x="2266551" y="2362283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="" xmlns:a16="http://schemas.microsoft.com/office/drawing/2014/main" id="{B04ECF58-30FA-0C98-7154-B957BD71F0E8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5AF1E9D-EE8D-43F0-5D83-6E00DA1AC3AB}"/>
                </a:ext>
              </a:extLst>
            </p:cNvPr>
            <p:cNvGrpSpPr/>
            <p:nvPr/>
          </p:nvGrpSpPr>
          <p:grpSpPr>
            <a:xfrm rot="3086002">
              <a:off x="2797031" y="2092803"/>
              <a:ext cx="425778" cy="513087"/>
              <a:chOff x="2161187" y="2087812"/>
              <a:chExt cx="425778" cy="513087"/>
            </a:xfrm>
            <a:solidFill>
              <a:schemeClr val="accent3"/>
            </a:solidFill>
          </p:grpSpPr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51D1441F-6A75-EDC0-D43C-A066B079C7BB}"/>
                  </a:ext>
                </a:extLst>
              </p:cNvPr>
              <p:cNvSpPr/>
              <p:nvPr/>
            </p:nvSpPr>
            <p:spPr bwMode="auto">
              <a:xfrm rot="19897608">
                <a:off x="2161187" y="2149415"/>
                <a:ext cx="172369" cy="23861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99280297-158F-1173-4049-478F20990F19}"/>
                  </a:ext>
                </a:extLst>
              </p:cNvPr>
              <p:cNvSpPr/>
              <p:nvPr/>
            </p:nvSpPr>
            <p:spPr bwMode="auto">
              <a:xfrm rot="19897608">
                <a:off x="2309233" y="2087812"/>
                <a:ext cx="172369" cy="238615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161A853F-06A6-E923-1FD0-184B9DAEEF12}"/>
                  </a:ext>
                </a:extLst>
              </p:cNvPr>
              <p:cNvSpPr/>
              <p:nvPr/>
            </p:nvSpPr>
            <p:spPr bwMode="auto">
              <a:xfrm rot="19897608">
                <a:off x="2266550" y="2362284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4D2BB8AB-D37C-82F4-7826-48DF1882078A}"/>
                  </a:ext>
                </a:extLst>
              </p:cNvPr>
              <p:cNvSpPr/>
              <p:nvPr/>
            </p:nvSpPr>
            <p:spPr bwMode="auto">
              <a:xfrm rot="19897608">
                <a:off x="2414596" y="2300681"/>
                <a:ext cx="172369" cy="238615"/>
              </a:xfrm>
              <a:prstGeom prst="ellipse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89F5C98B-D202-CAF4-744D-BAFA27CDEC4B}"/>
              </a:ext>
            </a:extLst>
          </p:cNvPr>
          <p:cNvSpPr txBox="1"/>
          <p:nvPr/>
        </p:nvSpPr>
        <p:spPr bwMode="auto">
          <a:xfrm>
            <a:off x="3915129" y="2360054"/>
            <a:ext cx="941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Anti-CD20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3F60ECD6-8BF4-AC35-C174-422EF88DCC15}"/>
              </a:ext>
            </a:extLst>
          </p:cNvPr>
          <p:cNvSpPr txBox="1"/>
          <p:nvPr/>
        </p:nvSpPr>
        <p:spPr bwMode="auto">
          <a:xfrm>
            <a:off x="5209332" y="2360054"/>
            <a:ext cx="849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Anti-CD3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136343A8-7F36-9E4E-4201-DD8F860CB1A8}"/>
              </a:ext>
            </a:extLst>
          </p:cNvPr>
          <p:cNvSpPr txBox="1"/>
          <p:nvPr/>
        </p:nvSpPr>
        <p:spPr bwMode="auto">
          <a:xfrm>
            <a:off x="7703173" y="2360054"/>
            <a:ext cx="849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Anti-CD3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044D30DE-C7EF-3D49-0A89-C42CC46F63BD}"/>
              </a:ext>
            </a:extLst>
          </p:cNvPr>
          <p:cNvSpPr txBox="1"/>
          <p:nvPr/>
        </p:nvSpPr>
        <p:spPr bwMode="auto">
          <a:xfrm>
            <a:off x="6361711" y="2360054"/>
            <a:ext cx="941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Anti-CD20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B261224E-FF49-3079-4958-283EDAD3466E}"/>
              </a:ext>
            </a:extLst>
          </p:cNvPr>
          <p:cNvSpPr txBox="1"/>
          <p:nvPr/>
        </p:nvSpPr>
        <p:spPr bwMode="auto">
          <a:xfrm>
            <a:off x="9063867" y="4199368"/>
            <a:ext cx="1398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Silent FC increases half life, reduces toxicity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426BE145-04A7-9B4E-A161-A6E0230215DC}"/>
              </a:ext>
            </a:extLst>
          </p:cNvPr>
          <p:cNvSpPr txBox="1"/>
          <p:nvPr/>
        </p:nvSpPr>
        <p:spPr bwMode="auto">
          <a:xfrm>
            <a:off x="9446747" y="2069684"/>
            <a:ext cx="15658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affinity binding to CD20 on B-cells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C98E1527-6D44-6FEB-0B52-483B87A995A9}"/>
              </a:ext>
            </a:extLst>
          </p:cNvPr>
          <p:cNvCxnSpPr/>
          <p:nvPr/>
        </p:nvCxnSpPr>
        <p:spPr bwMode="auto">
          <a:xfrm flipH="1">
            <a:off x="9836532" y="4294306"/>
            <a:ext cx="198084" cy="110498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440E7685-DDC6-C191-2A49-D0200C1BC49B}"/>
              </a:ext>
            </a:extLst>
          </p:cNvPr>
          <p:cNvSpPr txBox="1"/>
          <p:nvPr/>
        </p:nvSpPr>
        <p:spPr bwMode="auto">
          <a:xfrm>
            <a:off x="11037538" y="3711892"/>
            <a:ext cx="11075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CD3 T-cell engagement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51BFAAF8-4733-FDC5-85FF-6CDB37DF954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394558" y="2637031"/>
            <a:ext cx="355191" cy="8874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901865EB-B174-A678-20D7-7B9AA746CC69}"/>
              </a:ext>
            </a:extLst>
          </p:cNvPr>
          <p:cNvCxnSpPr>
            <a:cxnSpLocks/>
          </p:cNvCxnSpPr>
          <p:nvPr/>
        </p:nvCxnSpPr>
        <p:spPr bwMode="auto">
          <a:xfrm>
            <a:off x="11075534" y="3531403"/>
            <a:ext cx="165857" cy="23622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Text Box 15">
            <a:extLst>
              <a:ext uri="{FF2B5EF4-FFF2-40B4-BE49-F238E27FC236}">
                <a16:creationId xmlns="" xmlns:a16="http://schemas.microsoft.com/office/drawing/2014/main" id="{7FE17912-98EE-3A36-12E0-DCE174CC1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47" y="6203051"/>
            <a:ext cx="7164172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Castaneda-Puglianni. Drugs Context. 2021;10:2021. Bannerji. ASH 2020. Abstr 42. Budde. ASH 2018. Abstr 399. Hutchings. Lancet. 2021;398:1157. Engelberts. eBioMedicine. 2020;52:102625. Hutchings. JCO. 2021;39:1959.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43A4E86-078B-3463-6A4F-D740B05AA4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00466" y="3202848"/>
            <a:ext cx="300155" cy="53455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993D6B70-7FDA-5DEF-3667-A2799582F5FF}"/>
              </a:ext>
            </a:extLst>
          </p:cNvPr>
          <p:cNvCxnSpPr>
            <a:cxnSpLocks/>
          </p:cNvCxnSpPr>
          <p:nvPr/>
        </p:nvCxnSpPr>
        <p:spPr bwMode="auto">
          <a:xfrm flipV="1">
            <a:off x="2161938" y="2841326"/>
            <a:ext cx="446943" cy="75764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612D74D4-7146-C11C-6C06-C9E253B8D66D}"/>
              </a:ext>
            </a:extLst>
          </p:cNvPr>
          <p:cNvGrpSpPr/>
          <p:nvPr/>
        </p:nvGrpSpPr>
        <p:grpSpPr>
          <a:xfrm>
            <a:off x="1191816" y="2767174"/>
            <a:ext cx="681374" cy="821096"/>
            <a:chOff x="2161187" y="2087812"/>
            <a:chExt cx="425778" cy="513087"/>
          </a:xfrm>
        </p:grpSpPr>
        <p:sp>
          <p:nvSpPr>
            <p:cNvPr id="172" name="Oval 171">
              <a:extLst>
                <a:ext uri="{FF2B5EF4-FFF2-40B4-BE49-F238E27FC236}">
                  <a16:creationId xmlns="" xmlns:a16="http://schemas.microsoft.com/office/drawing/2014/main" id="{E1BDAD8A-E2CF-6652-1C8D-F5CC032C7A60}"/>
                </a:ext>
              </a:extLst>
            </p:cNvPr>
            <p:cNvSpPr/>
            <p:nvPr/>
          </p:nvSpPr>
          <p:spPr bwMode="auto">
            <a:xfrm rot="19897608">
              <a:off x="2161187" y="2149415"/>
              <a:ext cx="172369" cy="238615"/>
            </a:xfrm>
            <a:prstGeom prst="ellipse">
              <a:avLst/>
            </a:prstGeom>
            <a:solidFill>
              <a:schemeClr val="bg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6CE3DC0A-CF7D-7B73-95C4-7876087975D9}"/>
                </a:ext>
              </a:extLst>
            </p:cNvPr>
            <p:cNvSpPr/>
            <p:nvPr/>
          </p:nvSpPr>
          <p:spPr bwMode="auto">
            <a:xfrm rot="19897608">
              <a:off x="2309233" y="2087812"/>
              <a:ext cx="172369" cy="238615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AB632921-8E9B-CE3D-E763-EC886A829D62}"/>
                </a:ext>
              </a:extLst>
            </p:cNvPr>
            <p:cNvSpPr/>
            <p:nvPr/>
          </p:nvSpPr>
          <p:spPr bwMode="auto">
            <a:xfrm rot="19897608">
              <a:off x="2266550" y="2362284"/>
              <a:ext cx="172369" cy="238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F63FCC65-2721-086C-7229-412FAD8994AB}"/>
                </a:ext>
              </a:extLst>
            </p:cNvPr>
            <p:cNvSpPr/>
            <p:nvPr/>
          </p:nvSpPr>
          <p:spPr bwMode="auto">
            <a:xfrm rot="19897608">
              <a:off x="2414596" y="2300681"/>
              <a:ext cx="172369" cy="238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D01820D-F92A-8F80-DB25-96E1AFBF8C86}"/>
              </a:ext>
            </a:extLst>
          </p:cNvPr>
          <p:cNvGrpSpPr/>
          <p:nvPr/>
        </p:nvGrpSpPr>
        <p:grpSpPr>
          <a:xfrm>
            <a:off x="1770877" y="3478206"/>
            <a:ext cx="542208" cy="1061009"/>
            <a:chOff x="2523032" y="2532122"/>
            <a:chExt cx="338816" cy="663004"/>
          </a:xfrm>
          <a:solidFill>
            <a:schemeClr val="accent2"/>
          </a:solidFill>
        </p:grpSpPr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335E1FC8-3D88-D1AB-991A-3E5C965DC1BC}"/>
                </a:ext>
              </a:extLst>
            </p:cNvPr>
            <p:cNvSpPr/>
            <p:nvPr/>
          </p:nvSpPr>
          <p:spPr bwMode="auto">
            <a:xfrm rot="21576106">
              <a:off x="2529835" y="2532122"/>
              <a:ext cx="172369" cy="3336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54B412D3-1654-60F6-6A29-259C1BA060AD}"/>
                </a:ext>
              </a:extLst>
            </p:cNvPr>
            <p:cNvSpPr/>
            <p:nvPr/>
          </p:nvSpPr>
          <p:spPr bwMode="auto">
            <a:xfrm rot="21576106">
              <a:off x="2689479" y="2538537"/>
              <a:ext cx="172369" cy="333602"/>
            </a:xfrm>
            <a:prstGeom prst="ellipse">
              <a:avLst/>
            </a:prstGeom>
            <a:solidFill>
              <a:schemeClr val="accent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="" xmlns:a16="http://schemas.microsoft.com/office/drawing/2014/main" id="{A041F05F-02FA-AC08-45B4-F9D6CC259BF5}"/>
                </a:ext>
              </a:extLst>
            </p:cNvPr>
            <p:cNvSpPr/>
            <p:nvPr/>
          </p:nvSpPr>
          <p:spPr bwMode="auto">
            <a:xfrm rot="21576106">
              <a:off x="2523032" y="2861524"/>
              <a:ext cx="172369" cy="3336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31C3A771-F5C1-2D7A-BC73-63CFA3302FEF}"/>
                </a:ext>
              </a:extLst>
            </p:cNvPr>
            <p:cNvSpPr/>
            <p:nvPr/>
          </p:nvSpPr>
          <p:spPr bwMode="auto">
            <a:xfrm rot="21576106">
              <a:off x="2682678" y="2861522"/>
              <a:ext cx="172369" cy="333602"/>
            </a:xfrm>
            <a:prstGeom prst="ellipse">
              <a:avLst/>
            </a:prstGeom>
            <a:solidFill>
              <a:schemeClr val="accent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4DD4749-F0E8-A254-3478-9100E8A6A71C}"/>
              </a:ext>
            </a:extLst>
          </p:cNvPr>
          <p:cNvGrpSpPr/>
          <p:nvPr/>
        </p:nvGrpSpPr>
        <p:grpSpPr>
          <a:xfrm rot="3086002">
            <a:off x="2209359" y="2775162"/>
            <a:ext cx="681375" cy="821095"/>
            <a:chOff x="2161187" y="2087812"/>
            <a:chExt cx="425778" cy="513087"/>
          </a:xfrm>
          <a:solidFill>
            <a:srgbClr val="E1471D"/>
          </a:solidFill>
        </p:grpSpPr>
        <p:sp>
          <p:nvSpPr>
            <p:cNvPr id="164" name="Oval 163">
              <a:extLst>
                <a:ext uri="{FF2B5EF4-FFF2-40B4-BE49-F238E27FC236}">
                  <a16:creationId xmlns="" xmlns:a16="http://schemas.microsoft.com/office/drawing/2014/main" id="{A508D5AA-CD95-F79C-2000-2CC2C1D2366C}"/>
                </a:ext>
              </a:extLst>
            </p:cNvPr>
            <p:cNvSpPr/>
            <p:nvPr/>
          </p:nvSpPr>
          <p:spPr bwMode="auto">
            <a:xfrm rot="19897608">
              <a:off x="2161187" y="2149415"/>
              <a:ext cx="172369" cy="238615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532208E9-1B2E-5997-2AC8-4EA421EA7EC9}"/>
                </a:ext>
              </a:extLst>
            </p:cNvPr>
            <p:cNvSpPr/>
            <p:nvPr/>
          </p:nvSpPr>
          <p:spPr bwMode="auto">
            <a:xfrm rot="19897608">
              <a:off x="2309233" y="2087812"/>
              <a:ext cx="172369" cy="238615"/>
            </a:xfrm>
            <a:prstGeom prst="ellipse">
              <a:avLst/>
            </a:prstGeom>
            <a:solidFill>
              <a:schemeClr val="bg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="" xmlns:a16="http://schemas.microsoft.com/office/drawing/2014/main" id="{877EA6DB-9CFF-D275-2B82-A71A56E28D8E}"/>
                </a:ext>
              </a:extLst>
            </p:cNvPr>
            <p:cNvSpPr/>
            <p:nvPr/>
          </p:nvSpPr>
          <p:spPr bwMode="auto">
            <a:xfrm rot="19897608">
              <a:off x="2266550" y="2362284"/>
              <a:ext cx="172369" cy="238615"/>
            </a:xfrm>
            <a:prstGeom prst="ellipse">
              <a:avLst/>
            </a:prstGeom>
            <a:solidFill>
              <a:schemeClr val="accent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="" xmlns:a16="http://schemas.microsoft.com/office/drawing/2014/main" id="{BF5039B9-1750-8B93-39AF-AF0D4FBA62EF}"/>
                </a:ext>
              </a:extLst>
            </p:cNvPr>
            <p:cNvSpPr/>
            <p:nvPr/>
          </p:nvSpPr>
          <p:spPr bwMode="auto">
            <a:xfrm rot="19897608">
              <a:off x="2414596" y="2300681"/>
              <a:ext cx="172369" cy="23861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Freeform 61">
            <a:extLst>
              <a:ext uri="{FF2B5EF4-FFF2-40B4-BE49-F238E27FC236}">
                <a16:creationId xmlns="" xmlns:a16="http://schemas.microsoft.com/office/drawing/2014/main" id="{1F2F4413-A0AE-46F9-B211-4143B3CF6900}"/>
              </a:ext>
            </a:extLst>
          </p:cNvPr>
          <p:cNvSpPr/>
          <p:nvPr/>
        </p:nvSpPr>
        <p:spPr bwMode="auto">
          <a:xfrm rot="21367948">
            <a:off x="911360" y="2187793"/>
            <a:ext cx="429951" cy="427321"/>
          </a:xfrm>
          <a:custGeom>
            <a:avLst/>
            <a:gdLst>
              <a:gd name="connsiteX0" fmla="*/ 174624 w 389334"/>
              <a:gd name="connsiteY0" fmla="*/ 193675 h 463550"/>
              <a:gd name="connsiteX1" fmla="*/ 203199 w 389334"/>
              <a:gd name="connsiteY1" fmla="*/ 138906 h 463550"/>
              <a:gd name="connsiteX2" fmla="*/ 177006 w 389334"/>
              <a:gd name="connsiteY2" fmla="*/ 88900 h 463550"/>
              <a:gd name="connsiteX3" fmla="*/ 224631 w 389334"/>
              <a:gd name="connsiteY3" fmla="*/ 43656 h 463550"/>
              <a:gd name="connsiteX4" fmla="*/ 286543 w 389334"/>
              <a:gd name="connsiteY4" fmla="*/ 3175 h 463550"/>
              <a:gd name="connsiteX5" fmla="*/ 346074 w 389334"/>
              <a:gd name="connsiteY5" fmla="*/ 24606 h 463550"/>
              <a:gd name="connsiteX6" fmla="*/ 353218 w 389334"/>
              <a:gd name="connsiteY6" fmla="*/ 76993 h 463550"/>
              <a:gd name="connsiteX7" fmla="*/ 346074 w 389334"/>
              <a:gd name="connsiteY7" fmla="*/ 96043 h 463550"/>
              <a:gd name="connsiteX8" fmla="*/ 365124 w 389334"/>
              <a:gd name="connsiteY8" fmla="*/ 179387 h 463550"/>
              <a:gd name="connsiteX9" fmla="*/ 388937 w 389334"/>
              <a:gd name="connsiteY9" fmla="*/ 250825 h 463550"/>
              <a:gd name="connsiteX10" fmla="*/ 362743 w 389334"/>
              <a:gd name="connsiteY10" fmla="*/ 319881 h 463550"/>
              <a:gd name="connsiteX11" fmla="*/ 312737 w 389334"/>
              <a:gd name="connsiteY11" fmla="*/ 369887 h 463550"/>
              <a:gd name="connsiteX12" fmla="*/ 279399 w 389334"/>
              <a:gd name="connsiteY12" fmla="*/ 377031 h 463550"/>
              <a:gd name="connsiteX13" fmla="*/ 248443 w 389334"/>
              <a:gd name="connsiteY13" fmla="*/ 405606 h 463550"/>
              <a:gd name="connsiteX14" fmla="*/ 229393 w 389334"/>
              <a:gd name="connsiteY14" fmla="*/ 450850 h 463550"/>
              <a:gd name="connsiteX15" fmla="*/ 177006 w 389334"/>
              <a:gd name="connsiteY15" fmla="*/ 460375 h 463550"/>
              <a:gd name="connsiteX16" fmla="*/ 72231 w 389334"/>
              <a:gd name="connsiteY16" fmla="*/ 431800 h 463550"/>
              <a:gd name="connsiteX17" fmla="*/ 5556 w 389334"/>
              <a:gd name="connsiteY17" fmla="*/ 369887 h 463550"/>
              <a:gd name="connsiteX18" fmla="*/ 38893 w 389334"/>
              <a:gd name="connsiteY18" fmla="*/ 284162 h 463550"/>
              <a:gd name="connsiteX19" fmla="*/ 174624 w 389334"/>
              <a:gd name="connsiteY19" fmla="*/ 1936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9334" h="463550">
                <a:moveTo>
                  <a:pt x="174624" y="193675"/>
                </a:moveTo>
                <a:cubicBezTo>
                  <a:pt x="202008" y="169466"/>
                  <a:pt x="202802" y="156368"/>
                  <a:pt x="203199" y="138906"/>
                </a:cubicBezTo>
                <a:cubicBezTo>
                  <a:pt x="203596" y="121444"/>
                  <a:pt x="173434" y="104775"/>
                  <a:pt x="177006" y="88900"/>
                </a:cubicBezTo>
                <a:cubicBezTo>
                  <a:pt x="180578" y="73025"/>
                  <a:pt x="206375" y="57943"/>
                  <a:pt x="224631" y="43656"/>
                </a:cubicBezTo>
                <a:cubicBezTo>
                  <a:pt x="242887" y="29369"/>
                  <a:pt x="266303" y="6350"/>
                  <a:pt x="286543" y="3175"/>
                </a:cubicBezTo>
                <a:cubicBezTo>
                  <a:pt x="306784" y="0"/>
                  <a:pt x="334962" y="12303"/>
                  <a:pt x="346074" y="24606"/>
                </a:cubicBezTo>
                <a:cubicBezTo>
                  <a:pt x="357186" y="36909"/>
                  <a:pt x="353218" y="65087"/>
                  <a:pt x="353218" y="76993"/>
                </a:cubicBezTo>
                <a:cubicBezTo>
                  <a:pt x="353218" y="88899"/>
                  <a:pt x="344090" y="78977"/>
                  <a:pt x="346074" y="96043"/>
                </a:cubicBezTo>
                <a:cubicBezTo>
                  <a:pt x="348058" y="113109"/>
                  <a:pt x="357980" y="153590"/>
                  <a:pt x="365124" y="179387"/>
                </a:cubicBezTo>
                <a:cubicBezTo>
                  <a:pt x="372268" y="205184"/>
                  <a:pt x="389334" y="227409"/>
                  <a:pt x="388937" y="250825"/>
                </a:cubicBezTo>
                <a:cubicBezTo>
                  <a:pt x="388540" y="274241"/>
                  <a:pt x="375443" y="300037"/>
                  <a:pt x="362743" y="319881"/>
                </a:cubicBezTo>
                <a:cubicBezTo>
                  <a:pt x="350043" y="339725"/>
                  <a:pt x="326628" y="360362"/>
                  <a:pt x="312737" y="369887"/>
                </a:cubicBezTo>
                <a:cubicBezTo>
                  <a:pt x="298846" y="379412"/>
                  <a:pt x="290115" y="371078"/>
                  <a:pt x="279399" y="377031"/>
                </a:cubicBezTo>
                <a:cubicBezTo>
                  <a:pt x="268683" y="382984"/>
                  <a:pt x="256777" y="393303"/>
                  <a:pt x="248443" y="405606"/>
                </a:cubicBezTo>
                <a:cubicBezTo>
                  <a:pt x="240109" y="417909"/>
                  <a:pt x="241299" y="441722"/>
                  <a:pt x="229393" y="450850"/>
                </a:cubicBezTo>
                <a:cubicBezTo>
                  <a:pt x="217487" y="459978"/>
                  <a:pt x="203200" y="463550"/>
                  <a:pt x="177006" y="460375"/>
                </a:cubicBezTo>
                <a:cubicBezTo>
                  <a:pt x="150812" y="457200"/>
                  <a:pt x="100806" y="446881"/>
                  <a:pt x="72231" y="431800"/>
                </a:cubicBezTo>
                <a:cubicBezTo>
                  <a:pt x="43656" y="416719"/>
                  <a:pt x="11112" y="394493"/>
                  <a:pt x="5556" y="369887"/>
                </a:cubicBezTo>
                <a:cubicBezTo>
                  <a:pt x="0" y="345281"/>
                  <a:pt x="14287" y="308768"/>
                  <a:pt x="38893" y="284162"/>
                </a:cubicBezTo>
                <a:cubicBezTo>
                  <a:pt x="63499" y="259556"/>
                  <a:pt x="147240" y="217884"/>
                  <a:pt x="174624" y="193675"/>
                </a:cubicBezTo>
                <a:close/>
              </a:path>
            </a:pathLst>
          </a:custGeom>
          <a:solidFill>
            <a:srgbClr val="CDCDCF">
              <a:lumMod val="50000"/>
            </a:srgbClr>
          </a:solidFill>
          <a:ln w="12700">
            <a:solidFill>
              <a:srgbClr val="455560">
                <a:lumMod val="75000"/>
              </a:srgb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50366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3D9A"/>
              </a:buClr>
              <a:buSzPct val="45000"/>
              <a:buFontTx/>
              <a:buNone/>
              <a:tabLst/>
              <a:defRPr/>
            </a:pPr>
            <a:endParaRPr kumimoji="0" lang="en-US" sz="1544" b="0" i="0" u="none" strike="noStrike" kern="1200" cap="none" spc="0" normalizeH="0" baseline="0" noProof="0" dirty="0">
              <a:ln>
                <a:noFill/>
              </a:ln>
              <a:solidFill>
                <a:srgbClr val="CDCDCF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BE1B0F2C-7EFF-26DA-E5FA-288C0C27BCB6}"/>
              </a:ext>
            </a:extLst>
          </p:cNvPr>
          <p:cNvSpPr/>
          <p:nvPr/>
        </p:nvSpPr>
        <p:spPr bwMode="auto">
          <a:xfrm rot="716234">
            <a:off x="1337292" y="2667332"/>
            <a:ext cx="130255" cy="140814"/>
          </a:xfrm>
          <a:custGeom>
            <a:avLst/>
            <a:gdLst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6927 w 106739"/>
              <a:gd name="connsiteY3" fmla="*/ 35579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1419 w 106739"/>
              <a:gd name="connsiteY3" fmla="*/ 49350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1419 w 106739"/>
              <a:gd name="connsiteY3" fmla="*/ 49350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1419 w 106739"/>
              <a:gd name="connsiteY3" fmla="*/ 49350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1419 w 106739"/>
              <a:gd name="connsiteY3" fmla="*/ 49350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1419 w 106739"/>
              <a:gd name="connsiteY3" fmla="*/ 49350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6739"/>
              <a:gd name="connsiteY0" fmla="*/ 64043 h 103181"/>
              <a:gd name="connsiteX1" fmla="*/ 56927 w 106739"/>
              <a:gd name="connsiteY1" fmla="*/ 0 h 103181"/>
              <a:gd name="connsiteX2" fmla="*/ 106739 w 106739"/>
              <a:gd name="connsiteY2" fmla="*/ 28464 h 103181"/>
              <a:gd name="connsiteX3" fmla="*/ 51419 w 106739"/>
              <a:gd name="connsiteY3" fmla="*/ 49350 h 103181"/>
              <a:gd name="connsiteX4" fmla="*/ 53369 w 106739"/>
              <a:gd name="connsiteY4" fmla="*/ 103181 h 103181"/>
              <a:gd name="connsiteX5" fmla="*/ 0 w 106739"/>
              <a:gd name="connsiteY5" fmla="*/ 64043 h 103181"/>
              <a:gd name="connsiteX0" fmla="*/ 0 w 101231"/>
              <a:gd name="connsiteY0" fmla="*/ 64043 h 103181"/>
              <a:gd name="connsiteX1" fmla="*/ 56927 w 101231"/>
              <a:gd name="connsiteY1" fmla="*/ 0 h 103181"/>
              <a:gd name="connsiteX2" fmla="*/ 101231 w 101231"/>
              <a:gd name="connsiteY2" fmla="*/ 36727 h 103181"/>
              <a:gd name="connsiteX3" fmla="*/ 51419 w 101231"/>
              <a:gd name="connsiteY3" fmla="*/ 49350 h 103181"/>
              <a:gd name="connsiteX4" fmla="*/ 53369 w 101231"/>
              <a:gd name="connsiteY4" fmla="*/ 103181 h 103181"/>
              <a:gd name="connsiteX5" fmla="*/ 0 w 101231"/>
              <a:gd name="connsiteY5" fmla="*/ 64043 h 103181"/>
              <a:gd name="connsiteX0" fmla="*/ 0 w 101231"/>
              <a:gd name="connsiteY0" fmla="*/ 64043 h 103181"/>
              <a:gd name="connsiteX1" fmla="*/ 56927 w 101231"/>
              <a:gd name="connsiteY1" fmla="*/ 0 h 103181"/>
              <a:gd name="connsiteX2" fmla="*/ 101231 w 101231"/>
              <a:gd name="connsiteY2" fmla="*/ 36727 h 103181"/>
              <a:gd name="connsiteX3" fmla="*/ 51419 w 101231"/>
              <a:gd name="connsiteY3" fmla="*/ 49350 h 103181"/>
              <a:gd name="connsiteX4" fmla="*/ 53369 w 101231"/>
              <a:gd name="connsiteY4" fmla="*/ 103181 h 103181"/>
              <a:gd name="connsiteX5" fmla="*/ 0 w 101231"/>
              <a:gd name="connsiteY5" fmla="*/ 64043 h 103181"/>
              <a:gd name="connsiteX0" fmla="*/ 0 w 91102"/>
              <a:gd name="connsiteY0" fmla="*/ 65924 h 103181"/>
              <a:gd name="connsiteX1" fmla="*/ 46798 w 91102"/>
              <a:gd name="connsiteY1" fmla="*/ 0 h 103181"/>
              <a:gd name="connsiteX2" fmla="*/ 91102 w 91102"/>
              <a:gd name="connsiteY2" fmla="*/ 36727 h 103181"/>
              <a:gd name="connsiteX3" fmla="*/ 41290 w 91102"/>
              <a:gd name="connsiteY3" fmla="*/ 49350 h 103181"/>
              <a:gd name="connsiteX4" fmla="*/ 43240 w 91102"/>
              <a:gd name="connsiteY4" fmla="*/ 103181 h 103181"/>
              <a:gd name="connsiteX5" fmla="*/ 0 w 91102"/>
              <a:gd name="connsiteY5" fmla="*/ 65924 h 103181"/>
              <a:gd name="connsiteX0" fmla="*/ 0 w 86037"/>
              <a:gd name="connsiteY0" fmla="*/ 65924 h 103181"/>
              <a:gd name="connsiteX1" fmla="*/ 46798 w 86037"/>
              <a:gd name="connsiteY1" fmla="*/ 0 h 103181"/>
              <a:gd name="connsiteX2" fmla="*/ 86037 w 86037"/>
              <a:gd name="connsiteY2" fmla="*/ 38608 h 103181"/>
              <a:gd name="connsiteX3" fmla="*/ 41290 w 86037"/>
              <a:gd name="connsiteY3" fmla="*/ 49350 h 103181"/>
              <a:gd name="connsiteX4" fmla="*/ 43240 w 86037"/>
              <a:gd name="connsiteY4" fmla="*/ 103181 h 103181"/>
              <a:gd name="connsiteX5" fmla="*/ 0 w 86037"/>
              <a:gd name="connsiteY5" fmla="*/ 65924 h 103181"/>
              <a:gd name="connsiteX0" fmla="*/ 0 w 86037"/>
              <a:gd name="connsiteY0" fmla="*/ 64043 h 101300"/>
              <a:gd name="connsiteX1" fmla="*/ 50174 w 86037"/>
              <a:gd name="connsiteY1" fmla="*/ 0 h 101300"/>
              <a:gd name="connsiteX2" fmla="*/ 86037 w 86037"/>
              <a:gd name="connsiteY2" fmla="*/ 36727 h 101300"/>
              <a:gd name="connsiteX3" fmla="*/ 41290 w 86037"/>
              <a:gd name="connsiteY3" fmla="*/ 47469 h 101300"/>
              <a:gd name="connsiteX4" fmla="*/ 43240 w 86037"/>
              <a:gd name="connsiteY4" fmla="*/ 101300 h 101300"/>
              <a:gd name="connsiteX5" fmla="*/ 0 w 86037"/>
              <a:gd name="connsiteY5" fmla="*/ 64043 h 101300"/>
              <a:gd name="connsiteX0" fmla="*/ 0 w 86037"/>
              <a:gd name="connsiteY0" fmla="*/ 64043 h 101300"/>
              <a:gd name="connsiteX1" fmla="*/ 50174 w 86037"/>
              <a:gd name="connsiteY1" fmla="*/ 0 h 101300"/>
              <a:gd name="connsiteX2" fmla="*/ 86037 w 86037"/>
              <a:gd name="connsiteY2" fmla="*/ 36727 h 101300"/>
              <a:gd name="connsiteX3" fmla="*/ 48042 w 86037"/>
              <a:gd name="connsiteY3" fmla="*/ 49350 h 101300"/>
              <a:gd name="connsiteX4" fmla="*/ 43240 w 86037"/>
              <a:gd name="connsiteY4" fmla="*/ 101300 h 101300"/>
              <a:gd name="connsiteX5" fmla="*/ 0 w 86037"/>
              <a:gd name="connsiteY5" fmla="*/ 64043 h 101300"/>
              <a:gd name="connsiteX0" fmla="*/ 0 w 82660"/>
              <a:gd name="connsiteY0" fmla="*/ 64043 h 101300"/>
              <a:gd name="connsiteX1" fmla="*/ 50174 w 82660"/>
              <a:gd name="connsiteY1" fmla="*/ 0 h 101300"/>
              <a:gd name="connsiteX2" fmla="*/ 82660 w 82660"/>
              <a:gd name="connsiteY2" fmla="*/ 36727 h 101300"/>
              <a:gd name="connsiteX3" fmla="*/ 48042 w 82660"/>
              <a:gd name="connsiteY3" fmla="*/ 49350 h 101300"/>
              <a:gd name="connsiteX4" fmla="*/ 43240 w 82660"/>
              <a:gd name="connsiteY4" fmla="*/ 101300 h 101300"/>
              <a:gd name="connsiteX5" fmla="*/ 0 w 82660"/>
              <a:gd name="connsiteY5" fmla="*/ 64043 h 101300"/>
              <a:gd name="connsiteX0" fmla="*/ 0 w 86036"/>
              <a:gd name="connsiteY0" fmla="*/ 64043 h 101300"/>
              <a:gd name="connsiteX1" fmla="*/ 50174 w 86036"/>
              <a:gd name="connsiteY1" fmla="*/ 0 h 101300"/>
              <a:gd name="connsiteX2" fmla="*/ 86036 w 86036"/>
              <a:gd name="connsiteY2" fmla="*/ 32965 h 101300"/>
              <a:gd name="connsiteX3" fmla="*/ 48042 w 86036"/>
              <a:gd name="connsiteY3" fmla="*/ 49350 h 101300"/>
              <a:gd name="connsiteX4" fmla="*/ 43240 w 86036"/>
              <a:gd name="connsiteY4" fmla="*/ 101300 h 101300"/>
              <a:gd name="connsiteX5" fmla="*/ 0 w 86036"/>
              <a:gd name="connsiteY5" fmla="*/ 64043 h 101300"/>
              <a:gd name="connsiteX0" fmla="*/ 0 w 86036"/>
              <a:gd name="connsiteY0" fmla="*/ 58400 h 95657"/>
              <a:gd name="connsiteX1" fmla="*/ 43421 w 86036"/>
              <a:gd name="connsiteY1" fmla="*/ 0 h 95657"/>
              <a:gd name="connsiteX2" fmla="*/ 86036 w 86036"/>
              <a:gd name="connsiteY2" fmla="*/ 27322 h 95657"/>
              <a:gd name="connsiteX3" fmla="*/ 48042 w 86036"/>
              <a:gd name="connsiteY3" fmla="*/ 43707 h 95657"/>
              <a:gd name="connsiteX4" fmla="*/ 43240 w 86036"/>
              <a:gd name="connsiteY4" fmla="*/ 95657 h 95657"/>
              <a:gd name="connsiteX5" fmla="*/ 0 w 86036"/>
              <a:gd name="connsiteY5" fmla="*/ 58400 h 95657"/>
              <a:gd name="connsiteX0" fmla="*/ 0 w 86036"/>
              <a:gd name="connsiteY0" fmla="*/ 60281 h 97538"/>
              <a:gd name="connsiteX1" fmla="*/ 50174 w 86036"/>
              <a:gd name="connsiteY1" fmla="*/ 0 h 97538"/>
              <a:gd name="connsiteX2" fmla="*/ 86036 w 86036"/>
              <a:gd name="connsiteY2" fmla="*/ 29203 h 97538"/>
              <a:gd name="connsiteX3" fmla="*/ 48042 w 86036"/>
              <a:gd name="connsiteY3" fmla="*/ 45588 h 97538"/>
              <a:gd name="connsiteX4" fmla="*/ 43240 w 86036"/>
              <a:gd name="connsiteY4" fmla="*/ 97538 h 97538"/>
              <a:gd name="connsiteX5" fmla="*/ 0 w 86036"/>
              <a:gd name="connsiteY5" fmla="*/ 60281 h 97538"/>
              <a:gd name="connsiteX0" fmla="*/ 0 w 80971"/>
              <a:gd name="connsiteY0" fmla="*/ 64043 h 97538"/>
              <a:gd name="connsiteX1" fmla="*/ 45109 w 80971"/>
              <a:gd name="connsiteY1" fmla="*/ 0 h 97538"/>
              <a:gd name="connsiteX2" fmla="*/ 80971 w 80971"/>
              <a:gd name="connsiteY2" fmla="*/ 29203 h 97538"/>
              <a:gd name="connsiteX3" fmla="*/ 42977 w 80971"/>
              <a:gd name="connsiteY3" fmla="*/ 45588 h 97538"/>
              <a:gd name="connsiteX4" fmla="*/ 38175 w 80971"/>
              <a:gd name="connsiteY4" fmla="*/ 97538 h 97538"/>
              <a:gd name="connsiteX5" fmla="*/ 0 w 80971"/>
              <a:gd name="connsiteY5" fmla="*/ 64043 h 97538"/>
              <a:gd name="connsiteX0" fmla="*/ 0 w 80971"/>
              <a:gd name="connsiteY0" fmla="*/ 64043 h 97538"/>
              <a:gd name="connsiteX1" fmla="*/ 40045 w 80971"/>
              <a:gd name="connsiteY1" fmla="*/ 0 h 97538"/>
              <a:gd name="connsiteX2" fmla="*/ 80971 w 80971"/>
              <a:gd name="connsiteY2" fmla="*/ 29203 h 97538"/>
              <a:gd name="connsiteX3" fmla="*/ 42977 w 80971"/>
              <a:gd name="connsiteY3" fmla="*/ 45588 h 97538"/>
              <a:gd name="connsiteX4" fmla="*/ 38175 w 80971"/>
              <a:gd name="connsiteY4" fmla="*/ 97538 h 97538"/>
              <a:gd name="connsiteX5" fmla="*/ 0 w 80971"/>
              <a:gd name="connsiteY5" fmla="*/ 64043 h 97538"/>
              <a:gd name="connsiteX0" fmla="*/ 0 w 80971"/>
              <a:gd name="connsiteY0" fmla="*/ 64043 h 97538"/>
              <a:gd name="connsiteX1" fmla="*/ 40045 w 80971"/>
              <a:gd name="connsiteY1" fmla="*/ 0 h 97538"/>
              <a:gd name="connsiteX2" fmla="*/ 80971 w 80971"/>
              <a:gd name="connsiteY2" fmla="*/ 29203 h 97538"/>
              <a:gd name="connsiteX3" fmla="*/ 42977 w 80971"/>
              <a:gd name="connsiteY3" fmla="*/ 45588 h 97538"/>
              <a:gd name="connsiteX4" fmla="*/ 38175 w 80971"/>
              <a:gd name="connsiteY4" fmla="*/ 97538 h 97538"/>
              <a:gd name="connsiteX5" fmla="*/ 0 w 80971"/>
              <a:gd name="connsiteY5" fmla="*/ 64043 h 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71" h="97538">
                <a:moveTo>
                  <a:pt x="0" y="64043"/>
                </a:moveTo>
                <a:lnTo>
                  <a:pt x="40045" y="0"/>
                </a:lnTo>
                <a:lnTo>
                  <a:pt x="80971" y="29203"/>
                </a:lnTo>
                <a:cubicBezTo>
                  <a:pt x="76302" y="30657"/>
                  <a:pt x="57862" y="27745"/>
                  <a:pt x="42977" y="45588"/>
                </a:cubicBezTo>
                <a:cubicBezTo>
                  <a:pt x="27103" y="71794"/>
                  <a:pt x="37525" y="79594"/>
                  <a:pt x="38175" y="97538"/>
                </a:cubicBezTo>
                <a:lnTo>
                  <a:pt x="0" y="64043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94582CEC-94DE-FBD0-9012-5A5A1BFEDF5D}"/>
              </a:ext>
            </a:extLst>
          </p:cNvPr>
          <p:cNvGrpSpPr/>
          <p:nvPr/>
        </p:nvGrpSpPr>
        <p:grpSpPr>
          <a:xfrm rot="21166424">
            <a:off x="2511764" y="2061942"/>
            <a:ext cx="725688" cy="700251"/>
            <a:chOff x="2511764" y="2042892"/>
            <a:chExt cx="725688" cy="700251"/>
          </a:xfrm>
        </p:grpSpPr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17DDEA7B-6638-82AC-BE81-8CEDFD4B9D60}"/>
                </a:ext>
              </a:extLst>
            </p:cNvPr>
            <p:cNvGrpSpPr/>
            <p:nvPr/>
          </p:nvGrpSpPr>
          <p:grpSpPr>
            <a:xfrm>
              <a:off x="2554970" y="2606042"/>
              <a:ext cx="152381" cy="96443"/>
              <a:chOff x="10965529" y="2162631"/>
              <a:chExt cx="154543" cy="97811"/>
            </a:xfrm>
            <a:solidFill>
              <a:schemeClr val="accent3"/>
            </a:solidFill>
          </p:grpSpPr>
          <p:sp>
            <p:nvSpPr>
              <p:cNvPr id="161" name="Rectangle: Rounded Corners 160">
                <a:extLst>
                  <a:ext uri="{FF2B5EF4-FFF2-40B4-BE49-F238E27FC236}">
                    <a16:creationId xmlns="" xmlns:a16="http://schemas.microsoft.com/office/drawing/2014/main" id="{1792805F-F910-8AB8-39A6-EC58E59AEE25}"/>
                  </a:ext>
                </a:extLst>
              </p:cNvPr>
              <p:cNvSpPr/>
              <p:nvPr/>
            </p:nvSpPr>
            <p:spPr bwMode="auto">
              <a:xfrm rot="19397774">
                <a:off x="10965529" y="2162862"/>
                <a:ext cx="120972" cy="45719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="" xmlns:a16="http://schemas.microsoft.com/office/drawing/2014/main" id="{36F137E1-8C8D-02A7-9C7C-A4CA0CBEA01A}"/>
                  </a:ext>
                </a:extLst>
              </p:cNvPr>
              <p:cNvSpPr/>
              <p:nvPr/>
            </p:nvSpPr>
            <p:spPr bwMode="auto">
              <a:xfrm rot="19397774">
                <a:off x="10999100" y="2207575"/>
                <a:ext cx="120972" cy="45719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122DA35C-72AE-8D28-FF70-3844885013F3}"/>
                  </a:ext>
                </a:extLst>
              </p:cNvPr>
              <p:cNvSpPr/>
              <p:nvPr/>
            </p:nvSpPr>
            <p:spPr bwMode="auto">
              <a:xfrm rot="3012923">
                <a:off x="10989526" y="2187534"/>
                <a:ext cx="97811" cy="48006"/>
              </a:xfrm>
              <a:prstGeom prst="rect">
                <a:avLst/>
              </a:prstGeom>
              <a:grpFill/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="" xmlns:a16="http://schemas.microsoft.com/office/drawing/2014/main" id="{4B0E99B7-3276-B8FB-50EC-4DACF8E4032B}"/>
                </a:ext>
              </a:extLst>
            </p:cNvPr>
            <p:cNvGrpSpPr>
              <a:grpSpLocks/>
            </p:cNvGrpSpPr>
            <p:nvPr/>
          </p:nvGrpSpPr>
          <p:grpSpPr bwMode="auto">
            <a:xfrm rot="16418424">
              <a:off x="2524482" y="2030174"/>
              <a:ext cx="700251" cy="725688"/>
              <a:chOff x="3750867" y="2740819"/>
              <a:chExt cx="760015" cy="779860"/>
            </a:xfrm>
          </p:grpSpPr>
          <p:sp>
            <p:nvSpPr>
              <p:cNvPr id="159" name="Freeform 134">
                <a:extLst>
                  <a:ext uri="{FF2B5EF4-FFF2-40B4-BE49-F238E27FC236}">
                    <a16:creationId xmlns="" xmlns:a16="http://schemas.microsoft.com/office/drawing/2014/main" id="{4C3AD995-CAD3-B34E-78F8-392C6BCF4D94}"/>
                  </a:ext>
                </a:extLst>
              </p:cNvPr>
              <p:cNvSpPr/>
              <p:nvPr/>
            </p:nvSpPr>
            <p:spPr bwMode="auto">
              <a:xfrm>
                <a:off x="3750867" y="2740819"/>
                <a:ext cx="760015" cy="779860"/>
              </a:xfrm>
              <a:custGeom>
                <a:avLst/>
                <a:gdLst>
                  <a:gd name="connsiteX0" fmla="*/ 56752 w 760015"/>
                  <a:gd name="connsiteY0" fmla="*/ 164306 h 779860"/>
                  <a:gd name="connsiteX1" fmla="*/ 159146 w 760015"/>
                  <a:gd name="connsiteY1" fmla="*/ 76200 h 779860"/>
                  <a:gd name="connsiteX2" fmla="*/ 306784 w 760015"/>
                  <a:gd name="connsiteY2" fmla="*/ 7144 h 779860"/>
                  <a:gd name="connsiteX3" fmla="*/ 511571 w 760015"/>
                  <a:gd name="connsiteY3" fmla="*/ 33337 h 779860"/>
                  <a:gd name="connsiteX4" fmla="*/ 654446 w 760015"/>
                  <a:gd name="connsiteY4" fmla="*/ 142875 h 779860"/>
                  <a:gd name="connsiteX5" fmla="*/ 740171 w 760015"/>
                  <a:gd name="connsiteY5" fmla="*/ 288131 h 779860"/>
                  <a:gd name="connsiteX6" fmla="*/ 744934 w 760015"/>
                  <a:gd name="connsiteY6" fmla="*/ 495300 h 779860"/>
                  <a:gd name="connsiteX7" fmla="*/ 649684 w 760015"/>
                  <a:gd name="connsiteY7" fmla="*/ 671512 h 779860"/>
                  <a:gd name="connsiteX8" fmla="*/ 518715 w 760015"/>
                  <a:gd name="connsiteY8" fmla="*/ 747712 h 779860"/>
                  <a:gd name="connsiteX9" fmla="*/ 340121 w 760015"/>
                  <a:gd name="connsiteY9" fmla="*/ 769144 h 779860"/>
                  <a:gd name="connsiteX10" fmla="*/ 137715 w 760015"/>
                  <a:gd name="connsiteY10" fmla="*/ 683419 h 779860"/>
                  <a:gd name="connsiteX11" fmla="*/ 21034 w 760015"/>
                  <a:gd name="connsiteY11" fmla="*/ 481012 h 779860"/>
                  <a:gd name="connsiteX12" fmla="*/ 11509 w 760015"/>
                  <a:gd name="connsiteY12" fmla="*/ 259556 h 779860"/>
                  <a:gd name="connsiteX13" fmla="*/ 56752 w 760015"/>
                  <a:gd name="connsiteY13" fmla="*/ 164306 h 77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0015" h="779860">
                    <a:moveTo>
                      <a:pt x="56752" y="164306"/>
                    </a:moveTo>
                    <a:cubicBezTo>
                      <a:pt x="81358" y="133747"/>
                      <a:pt x="117474" y="102394"/>
                      <a:pt x="159146" y="76200"/>
                    </a:cubicBezTo>
                    <a:cubicBezTo>
                      <a:pt x="200818" y="50006"/>
                      <a:pt x="248047" y="14288"/>
                      <a:pt x="306784" y="7144"/>
                    </a:cubicBezTo>
                    <a:cubicBezTo>
                      <a:pt x="365521" y="0"/>
                      <a:pt x="453627" y="10715"/>
                      <a:pt x="511571" y="33337"/>
                    </a:cubicBezTo>
                    <a:cubicBezTo>
                      <a:pt x="569515" y="55959"/>
                      <a:pt x="616346" y="100409"/>
                      <a:pt x="654446" y="142875"/>
                    </a:cubicBezTo>
                    <a:cubicBezTo>
                      <a:pt x="692546" y="185341"/>
                      <a:pt x="725090" y="229394"/>
                      <a:pt x="740171" y="288131"/>
                    </a:cubicBezTo>
                    <a:cubicBezTo>
                      <a:pt x="755252" y="346869"/>
                      <a:pt x="760015" y="431403"/>
                      <a:pt x="744934" y="495300"/>
                    </a:cubicBezTo>
                    <a:cubicBezTo>
                      <a:pt x="729853" y="559197"/>
                      <a:pt x="687387" y="629443"/>
                      <a:pt x="649684" y="671512"/>
                    </a:cubicBezTo>
                    <a:cubicBezTo>
                      <a:pt x="611981" y="713581"/>
                      <a:pt x="570309" y="731440"/>
                      <a:pt x="518715" y="747712"/>
                    </a:cubicBezTo>
                    <a:cubicBezTo>
                      <a:pt x="467121" y="763984"/>
                      <a:pt x="403621" y="779860"/>
                      <a:pt x="340121" y="769144"/>
                    </a:cubicBezTo>
                    <a:cubicBezTo>
                      <a:pt x="276621" y="758429"/>
                      <a:pt x="190896" y="731441"/>
                      <a:pt x="137715" y="683419"/>
                    </a:cubicBezTo>
                    <a:cubicBezTo>
                      <a:pt x="84534" y="635397"/>
                      <a:pt x="42068" y="551656"/>
                      <a:pt x="21034" y="481012"/>
                    </a:cubicBezTo>
                    <a:cubicBezTo>
                      <a:pt x="0" y="410368"/>
                      <a:pt x="4365" y="313531"/>
                      <a:pt x="11509" y="259556"/>
                    </a:cubicBezTo>
                    <a:cubicBezTo>
                      <a:pt x="18653" y="205581"/>
                      <a:pt x="32146" y="194865"/>
                      <a:pt x="56752" y="164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471D">
                      <a:shade val="30000"/>
                      <a:satMod val="115000"/>
                    </a:srgbClr>
                  </a:gs>
                  <a:gs pos="50000">
                    <a:srgbClr val="E1471D">
                      <a:shade val="67500"/>
                      <a:satMod val="115000"/>
                    </a:srgbClr>
                  </a:gs>
                  <a:gs pos="100000">
                    <a:srgbClr val="E1471D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rgbClr val="E1471D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126" rtl="0" eaLnBrk="1" fontAlgn="base" latinLnBrk="0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SzTx/>
                  <a:buFont typeface="Arial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5">
                <a:extLst>
                  <a:ext uri="{FF2B5EF4-FFF2-40B4-BE49-F238E27FC236}">
                    <a16:creationId xmlns="" xmlns:a16="http://schemas.microsoft.com/office/drawing/2014/main" id="{365D3120-F1AE-11A6-815F-65596F1BA11E}"/>
                  </a:ext>
                </a:extLst>
              </p:cNvPr>
              <p:cNvSpPr/>
              <p:nvPr/>
            </p:nvSpPr>
            <p:spPr bwMode="auto">
              <a:xfrm>
                <a:off x="3913981" y="2929335"/>
                <a:ext cx="497682" cy="502841"/>
              </a:xfrm>
              <a:custGeom>
                <a:avLst/>
                <a:gdLst>
                  <a:gd name="connsiteX0" fmla="*/ 7937 w 497682"/>
                  <a:gd name="connsiteY0" fmla="*/ 321071 h 502841"/>
                  <a:gd name="connsiteX1" fmla="*/ 22225 w 497682"/>
                  <a:gd name="connsiteY1" fmla="*/ 173434 h 502841"/>
                  <a:gd name="connsiteX2" fmla="*/ 141287 w 497682"/>
                  <a:gd name="connsiteY2" fmla="*/ 42465 h 502841"/>
                  <a:gd name="connsiteX3" fmla="*/ 250825 w 497682"/>
                  <a:gd name="connsiteY3" fmla="*/ 1984 h 502841"/>
                  <a:gd name="connsiteX4" fmla="*/ 372269 w 497682"/>
                  <a:gd name="connsiteY4" fmla="*/ 30559 h 502841"/>
                  <a:gd name="connsiteX5" fmla="*/ 453231 w 497682"/>
                  <a:gd name="connsiteY5" fmla="*/ 128190 h 502841"/>
                  <a:gd name="connsiteX6" fmla="*/ 496094 w 497682"/>
                  <a:gd name="connsiteY6" fmla="*/ 244871 h 502841"/>
                  <a:gd name="connsiteX7" fmla="*/ 443706 w 497682"/>
                  <a:gd name="connsiteY7" fmla="*/ 382984 h 502841"/>
                  <a:gd name="connsiteX8" fmla="*/ 336550 w 497682"/>
                  <a:gd name="connsiteY8" fmla="*/ 471090 h 502841"/>
                  <a:gd name="connsiteX9" fmla="*/ 210344 w 497682"/>
                  <a:gd name="connsiteY9" fmla="*/ 494903 h 502841"/>
                  <a:gd name="connsiteX10" fmla="*/ 53181 w 497682"/>
                  <a:gd name="connsiteY10" fmla="*/ 423465 h 502841"/>
                  <a:gd name="connsiteX11" fmla="*/ 7937 w 497682"/>
                  <a:gd name="connsiteY11" fmla="*/ 321071 h 5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7682" h="502841">
                    <a:moveTo>
                      <a:pt x="7937" y="321071"/>
                    </a:moveTo>
                    <a:cubicBezTo>
                      <a:pt x="2778" y="279399"/>
                      <a:pt x="0" y="219868"/>
                      <a:pt x="22225" y="173434"/>
                    </a:cubicBezTo>
                    <a:cubicBezTo>
                      <a:pt x="44450" y="127000"/>
                      <a:pt x="103187" y="71040"/>
                      <a:pt x="141287" y="42465"/>
                    </a:cubicBezTo>
                    <a:cubicBezTo>
                      <a:pt x="179387" y="13890"/>
                      <a:pt x="212328" y="3968"/>
                      <a:pt x="250825" y="1984"/>
                    </a:cubicBezTo>
                    <a:cubicBezTo>
                      <a:pt x="289322" y="0"/>
                      <a:pt x="338535" y="9525"/>
                      <a:pt x="372269" y="30559"/>
                    </a:cubicBezTo>
                    <a:cubicBezTo>
                      <a:pt x="406003" y="51593"/>
                      <a:pt x="432594" y="92471"/>
                      <a:pt x="453231" y="128190"/>
                    </a:cubicBezTo>
                    <a:cubicBezTo>
                      <a:pt x="473869" y="163909"/>
                      <a:pt x="497682" y="202405"/>
                      <a:pt x="496094" y="244871"/>
                    </a:cubicBezTo>
                    <a:cubicBezTo>
                      <a:pt x="494507" y="287337"/>
                      <a:pt x="470297" y="345281"/>
                      <a:pt x="443706" y="382984"/>
                    </a:cubicBezTo>
                    <a:cubicBezTo>
                      <a:pt x="417115" y="420687"/>
                      <a:pt x="375444" y="452437"/>
                      <a:pt x="336550" y="471090"/>
                    </a:cubicBezTo>
                    <a:cubicBezTo>
                      <a:pt x="297656" y="489743"/>
                      <a:pt x="257572" y="502841"/>
                      <a:pt x="210344" y="494903"/>
                    </a:cubicBezTo>
                    <a:cubicBezTo>
                      <a:pt x="163116" y="486965"/>
                      <a:pt x="87709" y="454024"/>
                      <a:pt x="53181" y="423465"/>
                    </a:cubicBezTo>
                    <a:cubicBezTo>
                      <a:pt x="18653" y="392906"/>
                      <a:pt x="13096" y="362743"/>
                      <a:pt x="7937" y="3210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471D">
                      <a:lumMod val="75000"/>
                      <a:shade val="30000"/>
                      <a:satMod val="115000"/>
                    </a:srgbClr>
                  </a:gs>
                  <a:gs pos="50000">
                    <a:srgbClr val="E1471D">
                      <a:lumMod val="75000"/>
                      <a:shade val="67500"/>
                      <a:satMod val="115000"/>
                    </a:srgbClr>
                  </a:gs>
                  <a:gs pos="100000">
                    <a:srgbClr val="E1471D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rgbClr val="E1471D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126" rtl="0" eaLnBrk="1" fontAlgn="base" latinLnBrk="0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SzTx/>
                  <a:buFont typeface="Arial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DCDC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TextBox 69">
            <a:extLst>
              <a:ext uri="{FF2B5EF4-FFF2-40B4-BE49-F238E27FC236}">
                <a16:creationId xmlns="" xmlns:a16="http://schemas.microsoft.com/office/drawing/2014/main" id="{91B00E93-A9B3-3B77-F7A2-E44853BB3C82}"/>
              </a:ext>
            </a:extLst>
          </p:cNvPr>
          <p:cNvSpPr txBox="1"/>
          <p:nvPr/>
        </p:nvSpPr>
        <p:spPr bwMode="auto">
          <a:xfrm>
            <a:off x="2944742" y="1800786"/>
            <a:ext cx="574067" cy="3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T-cell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1BE26FC5-0A74-04A7-5950-7147E734B8E9}"/>
              </a:ext>
            </a:extLst>
          </p:cNvPr>
          <p:cNvSpPr txBox="1"/>
          <p:nvPr/>
        </p:nvSpPr>
        <p:spPr bwMode="auto">
          <a:xfrm>
            <a:off x="2140780" y="4219331"/>
            <a:ext cx="19454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*Human IgG4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(does not bind Protein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due to dipeptide substitution in FC)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2575697C-E713-9508-FE91-6EAA638FA5FA}"/>
              </a:ext>
            </a:extLst>
          </p:cNvPr>
          <p:cNvSpPr txBox="1"/>
          <p:nvPr/>
        </p:nvSpPr>
        <p:spPr bwMode="auto">
          <a:xfrm>
            <a:off x="212906" y="4219331"/>
            <a:ext cx="1560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Human IgG4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(binds Protein A)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BCD03E80-AB41-C3EB-1A43-2BBFEABF226F}"/>
              </a:ext>
            </a:extLst>
          </p:cNvPr>
          <p:cNvSpPr txBox="1"/>
          <p:nvPr/>
        </p:nvSpPr>
        <p:spPr bwMode="auto">
          <a:xfrm>
            <a:off x="2006581" y="411655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176" name="TextBox 71">
            <a:extLst>
              <a:ext uri="{FF2B5EF4-FFF2-40B4-BE49-F238E27FC236}">
                <a16:creationId xmlns="" xmlns:a16="http://schemas.microsoft.com/office/drawing/2014/main" id="{41E44266-3AC2-3C83-9450-62A914B3B631}"/>
              </a:ext>
            </a:extLst>
          </p:cNvPr>
          <p:cNvSpPr txBox="1"/>
          <p:nvPr/>
        </p:nvSpPr>
        <p:spPr bwMode="auto">
          <a:xfrm>
            <a:off x="1507543" y="2501795"/>
            <a:ext cx="941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Anti-CD20</a:t>
            </a:r>
          </a:p>
        </p:txBody>
      </p:sp>
      <p:sp>
        <p:nvSpPr>
          <p:cNvPr id="181" name="Arrow: Curved Down 180">
            <a:extLst>
              <a:ext uri="{FF2B5EF4-FFF2-40B4-BE49-F238E27FC236}">
                <a16:creationId xmlns="" xmlns:a16="http://schemas.microsoft.com/office/drawing/2014/main" id="{EA1D2FCE-EF79-AF27-0EE0-8E6C05E521B4}"/>
              </a:ext>
            </a:extLst>
          </p:cNvPr>
          <p:cNvSpPr/>
          <p:nvPr/>
        </p:nvSpPr>
        <p:spPr bwMode="auto">
          <a:xfrm flipH="1">
            <a:off x="1133639" y="1566478"/>
            <a:ext cx="1650807" cy="411480"/>
          </a:xfrm>
          <a:prstGeom prst="curvedDownArrow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2" name="TextBox 67">
            <a:extLst>
              <a:ext uri="{FF2B5EF4-FFF2-40B4-BE49-F238E27FC236}">
                <a16:creationId xmlns="" xmlns:a16="http://schemas.microsoft.com/office/drawing/2014/main" id="{FC649762-B594-776A-DF7C-039A4ED59A6B}"/>
              </a:ext>
            </a:extLst>
          </p:cNvPr>
          <p:cNvSpPr txBox="1"/>
          <p:nvPr/>
        </p:nvSpPr>
        <p:spPr bwMode="auto">
          <a:xfrm>
            <a:off x="68698" y="1767516"/>
            <a:ext cx="924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CD20+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target cell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4C335BF4-3077-52E5-7476-64C6B7B13707}"/>
              </a:ext>
            </a:extLst>
          </p:cNvPr>
          <p:cNvSpPr txBox="1"/>
          <p:nvPr/>
        </p:nvSpPr>
        <p:spPr bwMode="auto">
          <a:xfrm>
            <a:off x="1492136" y="1748703"/>
            <a:ext cx="976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 Lysis </a:t>
            </a:r>
          </a:p>
        </p:txBody>
      </p:sp>
      <p:sp>
        <p:nvSpPr>
          <p:cNvPr id="184" name="TextBox 73">
            <a:extLst>
              <a:ext uri="{FF2B5EF4-FFF2-40B4-BE49-F238E27FC236}">
                <a16:creationId xmlns="" xmlns:a16="http://schemas.microsoft.com/office/drawing/2014/main" id="{76701F1D-CF60-4D7A-D076-29DE6ABB1820}"/>
              </a:ext>
            </a:extLst>
          </p:cNvPr>
          <p:cNvSpPr txBox="1"/>
          <p:nvPr/>
        </p:nvSpPr>
        <p:spPr bwMode="auto">
          <a:xfrm>
            <a:off x="2746347" y="3063746"/>
            <a:ext cx="1277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Anti-CD3/TCR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E1E6D0-6D5A-B6D7-FC72-8990735C479B}"/>
              </a:ext>
            </a:extLst>
          </p:cNvPr>
          <p:cNvSpPr txBox="1"/>
          <p:nvPr/>
        </p:nvSpPr>
        <p:spPr>
          <a:xfrm>
            <a:off x="3749370" y="5110573"/>
            <a:ext cx="2387803" cy="707876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Mosunetuzumab (IV/SC)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042A67-EF3B-68BE-7219-CC848D6327D5}"/>
              </a:ext>
            </a:extLst>
          </p:cNvPr>
          <p:cNvSpPr txBox="1"/>
          <p:nvPr/>
        </p:nvSpPr>
        <p:spPr>
          <a:xfrm>
            <a:off x="6653207" y="5110573"/>
            <a:ext cx="2225908" cy="707876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Epcoritamab </a:t>
            </a:r>
          </a:p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367BFB-4133-2E34-5E98-960917F9B155}"/>
              </a:ext>
            </a:extLst>
          </p:cNvPr>
          <p:cNvSpPr txBox="1"/>
          <p:nvPr/>
        </p:nvSpPr>
        <p:spPr>
          <a:xfrm>
            <a:off x="9395148" y="5110573"/>
            <a:ext cx="2339436" cy="707876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Glofitamab </a:t>
            </a:r>
          </a:p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(IV)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515E05-A2C3-8337-BB0C-B0606CFA9091}"/>
              </a:ext>
            </a:extLst>
          </p:cNvPr>
          <p:cNvSpPr txBox="1"/>
          <p:nvPr/>
        </p:nvSpPr>
        <p:spPr>
          <a:xfrm>
            <a:off x="793672" y="5110573"/>
            <a:ext cx="2439664" cy="707876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Odronextamab </a:t>
            </a:r>
          </a:p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(IV)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D04863-952B-EFBE-9853-B33AF0A12DBC}"/>
              </a:ext>
            </a:extLst>
          </p:cNvPr>
          <p:cNvSpPr txBox="1"/>
          <p:nvPr/>
        </p:nvSpPr>
        <p:spPr bwMode="auto">
          <a:xfrm>
            <a:off x="6053371" y="5849332"/>
            <a:ext cx="37405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Humanized mouse IgG1-based mAb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C56D69-BF6E-C2F7-83AB-502FA7A210B9}"/>
              </a:ext>
            </a:extLst>
          </p:cNvPr>
          <p:cNvSpPr/>
          <p:nvPr/>
        </p:nvSpPr>
        <p:spPr bwMode="auto">
          <a:xfrm>
            <a:off x="7405254" y="4176957"/>
            <a:ext cx="116325" cy="125506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9D57371-41EB-EF56-9C4C-2C2C5A5D606A}"/>
              </a:ext>
            </a:extLst>
          </p:cNvPr>
          <p:cNvSpPr/>
          <p:nvPr/>
        </p:nvSpPr>
        <p:spPr bwMode="auto">
          <a:xfrm>
            <a:off x="7593513" y="4176957"/>
            <a:ext cx="116325" cy="125506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BCB88AB-E84C-63DA-121E-D5565F7FD4CA}"/>
              </a:ext>
            </a:extLst>
          </p:cNvPr>
          <p:cNvCxnSpPr/>
          <p:nvPr/>
        </p:nvCxnSpPr>
        <p:spPr bwMode="auto">
          <a:xfrm flipH="1">
            <a:off x="7164995" y="4284636"/>
            <a:ext cx="198084" cy="110498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BB8CA28-6EAE-0D57-4FD3-1A83D83865BB}"/>
              </a:ext>
            </a:extLst>
          </p:cNvPr>
          <p:cNvCxnSpPr>
            <a:cxnSpLocks/>
          </p:cNvCxnSpPr>
          <p:nvPr/>
        </p:nvCxnSpPr>
        <p:spPr bwMode="auto">
          <a:xfrm flipH="1">
            <a:off x="9837761" y="2794338"/>
            <a:ext cx="37653" cy="18188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8459449-19CA-4563-EC25-E3F7E0261E9F}"/>
              </a:ext>
            </a:extLst>
          </p:cNvPr>
          <p:cNvCxnSpPr/>
          <p:nvPr/>
        </p:nvCxnSpPr>
        <p:spPr bwMode="auto">
          <a:xfrm>
            <a:off x="4031931" y="6033998"/>
            <a:ext cx="2286000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018A358-3E12-70F9-AB74-EB795E5F59EE}"/>
              </a:ext>
            </a:extLst>
          </p:cNvPr>
          <p:cNvCxnSpPr/>
          <p:nvPr/>
        </p:nvCxnSpPr>
        <p:spPr bwMode="auto">
          <a:xfrm>
            <a:off x="9554189" y="6033996"/>
            <a:ext cx="2286000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667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1457023-DE41-402D-A931-2A013B742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8" y="238127"/>
            <a:ext cx="11447695" cy="1103313"/>
          </a:xfrm>
        </p:spPr>
        <p:txBody>
          <a:bodyPr/>
          <a:lstStyle/>
          <a:p>
            <a:pPr algn="ctr"/>
            <a:r>
              <a:rPr lang="en-GB" dirty="0"/>
              <a:t>Phase II Study of Mosunetuzumab Monotherapy in</a:t>
            </a:r>
            <a:br>
              <a:rPr lang="en-GB" dirty="0"/>
            </a:br>
            <a:r>
              <a:rPr lang="en-GB" dirty="0"/>
              <a:t>R/R FL</a:t>
            </a:r>
            <a:endParaRPr lang="en-US" alt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01F74216-1FF6-1C4D-B053-8F4F6C90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200" dirty="0"/>
              <a:t>Single-arm, pivotal phase II expansion study</a:t>
            </a:r>
            <a:r>
              <a:rPr lang="en-US" sz="2200" baseline="30000" dirty="0"/>
              <a:t>1,2</a:t>
            </a:r>
          </a:p>
          <a:p>
            <a:pPr marL="742941" lvl="1" indent="-342900" fontAlgn="auto">
              <a:lnSpc>
                <a:spcPct val="100000"/>
              </a:lnSpc>
              <a:spcAft>
                <a:spcPct val="0"/>
              </a:spcAft>
              <a:buClrTx/>
              <a:buFont typeface="Calibri" panose="020F0502020204030204" pitchFamily="34" charset="0"/>
              <a:buChar char="–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 met: 60% CR vs 14% historical control (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&lt;.0001) at 10-mo follow-up</a:t>
            </a:r>
            <a:r>
              <a:rPr kumimoji="0" lang="en-US" sz="20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="" xmlns:a16="http://schemas.microsoft.com/office/drawing/2014/main" id="{8DAA772F-CF1B-A24D-848D-45EE2E62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5" y="6384077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Bartlett. ASH 2022. Abstr 610. 2. Budde. Lancet Oncol. 2022;23:1055. NCT02500407.  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538C8F6-B105-B648-8725-F39825D9C51A}"/>
              </a:ext>
            </a:extLst>
          </p:cNvPr>
          <p:cNvSpPr txBox="1"/>
          <p:nvPr/>
        </p:nvSpPr>
        <p:spPr>
          <a:xfrm>
            <a:off x="10130042" y="2565760"/>
            <a:ext cx="1927411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Discontinue if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 by cycle 8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§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PR or SD, continue at 30 mg for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 cycles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(unless PD or unacceptable toxicity)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72AEE27-2445-B640-BA6C-B28FB737BA7E}"/>
              </a:ext>
            </a:extLst>
          </p:cNvPr>
          <p:cNvSpPr txBox="1"/>
          <p:nvPr/>
        </p:nvSpPr>
        <p:spPr>
          <a:xfrm>
            <a:off x="3271261" y="3192853"/>
            <a:ext cx="200098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Mosunetuzumab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D1: 1 mg &gt; D8: 2 mg &gt; D15: 60 mg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="" xmlns:a16="http://schemas.microsoft.com/office/drawing/2014/main" id="{9F0293A2-1EC5-2741-9CC7-1090BD4C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23" y="2771425"/>
            <a:ext cx="256716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Adults with R/R FL 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(grades 1-3a)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≥2 prior systemic tx including ≥1 anti-CD20 mAb and ≥1 alkylating agent; 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ECOG PS ≤1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90)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BEEEB8B-6DA9-594B-8B95-F58417D531BB}"/>
              </a:ext>
            </a:extLst>
          </p:cNvPr>
          <p:cNvSpPr txBox="1"/>
          <p:nvPr/>
        </p:nvSpPr>
        <p:spPr bwMode="auto">
          <a:xfrm>
            <a:off x="2679064" y="4056798"/>
            <a:ext cx="7110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*21-day cycles. 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1 step-up dosing for CRS mitigation. 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Premedication before each mosunetuzumab dose in cycles 1 and 2, optional from cycle 3+: IV corticosteroid given 1 hr before, IV antihistamine and oral antipyretic given 30 min before.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§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Retreatment allowed at relapse for those achieving CR. 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BC882037-CFCE-444A-AF79-8D4EB812A9E8}"/>
              </a:ext>
            </a:extLst>
          </p:cNvPr>
          <p:cNvCxnSpPr>
            <a:cxnSpLocks/>
          </p:cNvCxnSpPr>
          <p:nvPr/>
        </p:nvCxnSpPr>
        <p:spPr>
          <a:xfrm>
            <a:off x="9656735" y="3575355"/>
            <a:ext cx="40479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7A4E62E-0531-6A4A-A6E7-B19D1F62FB18}"/>
              </a:ext>
            </a:extLst>
          </p:cNvPr>
          <p:cNvSpPr txBox="1"/>
          <p:nvPr/>
        </p:nvSpPr>
        <p:spPr bwMode="auto">
          <a:xfrm>
            <a:off x="3095221" y="2852302"/>
            <a:ext cx="2438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1*: Step-up Dosing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1B4C50-2E81-6344-B50C-809375DC6A4F}"/>
              </a:ext>
            </a:extLst>
          </p:cNvPr>
          <p:cNvSpPr txBox="1"/>
          <p:nvPr/>
        </p:nvSpPr>
        <p:spPr bwMode="auto">
          <a:xfrm>
            <a:off x="8036569" y="2852302"/>
            <a:ext cx="12271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Cycles 3-8*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F50264C-83A3-7A41-BB47-D56C5E834FA5}"/>
              </a:ext>
            </a:extLst>
          </p:cNvPr>
          <p:cNvSpPr txBox="1"/>
          <p:nvPr/>
        </p:nvSpPr>
        <p:spPr>
          <a:xfrm>
            <a:off x="5440541" y="3192853"/>
            <a:ext cx="200098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Mosunetuzumab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D1: 60 mg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2D970FC-1D18-D948-AB90-7A3CD3F25148}"/>
              </a:ext>
            </a:extLst>
          </p:cNvPr>
          <p:cNvSpPr txBox="1"/>
          <p:nvPr/>
        </p:nvSpPr>
        <p:spPr>
          <a:xfrm>
            <a:off x="7597682" y="3196136"/>
            <a:ext cx="200098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Mosunetuzumab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D1: 30 mg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328F4E1-9E7B-B547-9D26-23BFFE114D45}"/>
              </a:ext>
            </a:extLst>
          </p:cNvPr>
          <p:cNvSpPr txBox="1"/>
          <p:nvPr/>
        </p:nvSpPr>
        <p:spPr bwMode="auto">
          <a:xfrm>
            <a:off x="5971284" y="2852302"/>
            <a:ext cx="940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2*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F609F8-F8FA-4DE1-8701-A051F3BEA736}"/>
              </a:ext>
            </a:extLst>
          </p:cNvPr>
          <p:cNvSpPr txBox="1"/>
          <p:nvPr/>
        </p:nvSpPr>
        <p:spPr bwMode="auto">
          <a:xfrm>
            <a:off x="3156856" y="4645965"/>
            <a:ext cx="635608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mandatory hospitalization for treatment administration.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E579A4AE-149E-D517-981E-4CCB18CD7683}"/>
              </a:ext>
            </a:extLst>
          </p:cNvPr>
          <p:cNvSpPr txBox="1">
            <a:spLocks/>
          </p:cNvSpPr>
          <p:nvPr/>
        </p:nvSpPr>
        <p:spPr bwMode="auto">
          <a:xfrm>
            <a:off x="604677" y="5103548"/>
            <a:ext cx="10877529" cy="12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537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891" marR="0" lvl="0" indent="-342891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 (best response) rate by IRF, assessed vs 14% historical control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 rate</a:t>
            </a:r>
            <a:endParaRPr kumimoji="0" lang="en-US" sz="2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ORR, DoR, PFS, safety, and tolerability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A961C171-DB3A-C4A4-F284-081CAD9F0EEB}"/>
              </a:ext>
            </a:extLst>
          </p:cNvPr>
          <p:cNvCxnSpPr>
            <a:cxnSpLocks/>
          </p:cNvCxnSpPr>
          <p:nvPr/>
        </p:nvCxnSpPr>
        <p:spPr>
          <a:xfrm>
            <a:off x="2771111" y="3588359"/>
            <a:ext cx="40479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5229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2">
            <a:extLst>
              <a:ext uri="{FF2B5EF4-FFF2-40B4-BE49-F238E27FC236}">
                <a16:creationId xmlns="" xmlns:a16="http://schemas.microsoft.com/office/drawing/2014/main" id="{3E0B9E78-C182-FB0F-CCCD-3D4CFD641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1922759"/>
              </p:ext>
            </p:extLst>
          </p:nvPr>
        </p:nvGraphicFramePr>
        <p:xfrm>
          <a:off x="8202553" y="1801229"/>
          <a:ext cx="38404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="" xmlns:a16="http://schemas.microsoft.com/office/drawing/2014/main" val="3258549221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3881617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Median PFS,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 (95% CI)</a:t>
                      </a:r>
                    </a:p>
                  </a:txBody>
                  <a:tcPr marT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4491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Mosunetuzumab (N = 90)</a:t>
                      </a:r>
                    </a:p>
                  </a:txBody>
                  <a:tcPr marT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 (12-NR)</a:t>
                      </a:r>
                    </a:p>
                  </a:txBody>
                  <a:tcPr marT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11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   Prior therapy (N = 90)</a:t>
                      </a:r>
                    </a:p>
                  </a:txBody>
                  <a:tcPr marT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12 (10-16)</a:t>
                      </a:r>
                    </a:p>
                  </a:txBody>
                  <a:tcPr marT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906675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5E12EC-4478-423F-8861-C46C3FE69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GB" dirty="0"/>
              <a:t>Mosunetuzumab </a:t>
            </a:r>
            <a:r>
              <a:rPr lang="en-GB" sz="3600" dirty="0"/>
              <a:t>Phase II Study: </a:t>
            </a:r>
            <a:r>
              <a:rPr lang="en-US" sz="3600" dirty="0"/>
              <a:t>Efficacy</a:t>
            </a:r>
            <a:endParaRPr lang="en-US" dirty="0"/>
          </a:p>
        </p:txBody>
      </p:sp>
      <p:sp>
        <p:nvSpPr>
          <p:cNvPr id="16" name="Rounded Rectangle 2015">
            <a:extLst>
              <a:ext uri="{FF2B5EF4-FFF2-40B4-BE49-F238E27FC236}">
                <a16:creationId xmlns="" xmlns:a16="http://schemas.microsoft.com/office/drawing/2014/main" id="{F6B13C9F-56D7-4019-A199-2FAEFDDB8472}"/>
              </a:ext>
            </a:extLst>
          </p:cNvPr>
          <p:cNvSpPr/>
          <p:nvPr/>
        </p:nvSpPr>
        <p:spPr>
          <a:xfrm>
            <a:off x="6924794" y="1495349"/>
            <a:ext cx="4794390" cy="33269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6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 by Investigator</a:t>
            </a:r>
            <a:r>
              <a:rPr lang="en-US" sz="1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0997E682-4371-2CC1-E495-6D7DB886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404906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eaLnBrk="1" hangingPunct="1"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Budde. Lancet Oncol. 2022;23:1055. 2. Bartlett. ASH 2022. Abstr 610.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0" name="Rectangle 3489">
            <a:extLst>
              <a:ext uri="{FF2B5EF4-FFF2-40B4-BE49-F238E27FC236}">
                <a16:creationId xmlns="" xmlns:a16="http://schemas.microsoft.com/office/drawing/2014/main" id="{247A3945-F046-9BFD-17FE-E203AAA2F9DD}"/>
              </a:ext>
            </a:extLst>
          </p:cNvPr>
          <p:cNvSpPr/>
          <p:nvPr/>
        </p:nvSpPr>
        <p:spPr>
          <a:xfrm>
            <a:off x="7290952" y="4913099"/>
            <a:ext cx="415247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8226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</a:t>
            </a:r>
          </a:p>
        </p:txBody>
      </p:sp>
      <p:sp>
        <p:nvSpPr>
          <p:cNvPr id="3491" name="Freeform 103">
            <a:extLst>
              <a:ext uri="{FF2B5EF4-FFF2-40B4-BE49-F238E27FC236}">
                <a16:creationId xmlns="" xmlns:a16="http://schemas.microsoft.com/office/drawing/2014/main" id="{35663AB2-4452-DCBD-7978-CD453A05DF00}"/>
              </a:ext>
            </a:extLst>
          </p:cNvPr>
          <p:cNvSpPr/>
          <p:nvPr/>
        </p:nvSpPr>
        <p:spPr>
          <a:xfrm>
            <a:off x="7294481" y="2146472"/>
            <a:ext cx="4148939" cy="2463545"/>
          </a:xfrm>
          <a:custGeom>
            <a:avLst/>
            <a:gdLst>
              <a:gd name="connsiteX0" fmla="*/ 0 w 5600700"/>
              <a:gd name="connsiteY0" fmla="*/ 0 h 2049780"/>
              <a:gd name="connsiteX1" fmla="*/ 0 w 5600700"/>
              <a:gd name="connsiteY1" fmla="*/ 2049780 h 2049780"/>
              <a:gd name="connsiteX2" fmla="*/ 5600700 w 5600700"/>
              <a:gd name="connsiteY2" fmla="*/ 2049780 h 204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0700" h="2049780">
                <a:moveTo>
                  <a:pt x="0" y="0"/>
                </a:moveTo>
                <a:lnTo>
                  <a:pt x="0" y="2049780"/>
                </a:lnTo>
                <a:lnTo>
                  <a:pt x="5600700" y="2049780"/>
                </a:lnTo>
              </a:path>
            </a:pathLst>
          </a:custGeom>
          <a:noFill/>
          <a:ln w="28575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226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92" name="Group 3491">
            <a:extLst>
              <a:ext uri="{FF2B5EF4-FFF2-40B4-BE49-F238E27FC236}">
                <a16:creationId xmlns="" xmlns:a16="http://schemas.microsoft.com/office/drawing/2014/main" id="{28A9FFF9-8F0F-6125-167C-D68DC3531F83}"/>
              </a:ext>
            </a:extLst>
          </p:cNvPr>
          <p:cNvGrpSpPr/>
          <p:nvPr/>
        </p:nvGrpSpPr>
        <p:grpSpPr>
          <a:xfrm>
            <a:off x="7232199" y="2145354"/>
            <a:ext cx="60804" cy="2464663"/>
            <a:chOff x="1555178" y="1599088"/>
            <a:chExt cx="109439" cy="2454752"/>
          </a:xfrm>
        </p:grpSpPr>
        <p:cxnSp>
          <p:nvCxnSpPr>
            <p:cNvPr id="3493" name="Straight Connector 3492">
              <a:extLst>
                <a:ext uri="{FF2B5EF4-FFF2-40B4-BE49-F238E27FC236}">
                  <a16:creationId xmlns="" xmlns:a16="http://schemas.microsoft.com/office/drawing/2014/main" id="{C335A9B4-B662-6C48-2D9B-2E1CEA1FE912}"/>
                </a:ext>
              </a:extLst>
            </p:cNvPr>
            <p:cNvCxnSpPr>
              <a:cxnSpLocks/>
            </p:cNvCxnSpPr>
            <p:nvPr/>
          </p:nvCxnSpPr>
          <p:spPr>
            <a:xfrm>
              <a:off x="1555178" y="1599088"/>
              <a:ext cx="109439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94" name="Straight Connector 3493">
              <a:extLst>
                <a:ext uri="{FF2B5EF4-FFF2-40B4-BE49-F238E27FC236}">
                  <a16:creationId xmlns="" xmlns:a16="http://schemas.microsoft.com/office/drawing/2014/main" id="{D7B634BA-F90F-1668-ADF8-8AA8976D7AF4}"/>
                </a:ext>
              </a:extLst>
            </p:cNvPr>
            <p:cNvCxnSpPr/>
            <p:nvPr/>
          </p:nvCxnSpPr>
          <p:spPr>
            <a:xfrm>
              <a:off x="1555178" y="2102738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95" name="Straight Connector 3494">
              <a:extLst>
                <a:ext uri="{FF2B5EF4-FFF2-40B4-BE49-F238E27FC236}">
                  <a16:creationId xmlns="" xmlns:a16="http://schemas.microsoft.com/office/drawing/2014/main" id="{CA88BE26-4AC2-92EC-ADA0-C66DC4B07F99}"/>
                </a:ext>
              </a:extLst>
            </p:cNvPr>
            <p:cNvCxnSpPr/>
            <p:nvPr/>
          </p:nvCxnSpPr>
          <p:spPr>
            <a:xfrm>
              <a:off x="1555178" y="2590513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96" name="Straight Connector 3495">
              <a:extLst>
                <a:ext uri="{FF2B5EF4-FFF2-40B4-BE49-F238E27FC236}">
                  <a16:creationId xmlns="" xmlns:a16="http://schemas.microsoft.com/office/drawing/2014/main" id="{FF29A23B-60F3-E428-C10E-B4F5BEE555C3}"/>
                </a:ext>
              </a:extLst>
            </p:cNvPr>
            <p:cNvCxnSpPr/>
            <p:nvPr/>
          </p:nvCxnSpPr>
          <p:spPr>
            <a:xfrm>
              <a:off x="1555178" y="3078288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97" name="Straight Connector 3496">
              <a:extLst>
                <a:ext uri="{FF2B5EF4-FFF2-40B4-BE49-F238E27FC236}">
                  <a16:creationId xmlns="" xmlns:a16="http://schemas.microsoft.com/office/drawing/2014/main" id="{2DD8F470-9982-5F26-BC23-98704611E1D7}"/>
                </a:ext>
              </a:extLst>
            </p:cNvPr>
            <p:cNvCxnSpPr/>
            <p:nvPr/>
          </p:nvCxnSpPr>
          <p:spPr>
            <a:xfrm>
              <a:off x="1555178" y="3566063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98" name="Straight Connector 3497">
              <a:extLst>
                <a:ext uri="{FF2B5EF4-FFF2-40B4-BE49-F238E27FC236}">
                  <a16:creationId xmlns="" xmlns:a16="http://schemas.microsoft.com/office/drawing/2014/main" id="{84E8BAD2-5428-61CE-DF3A-DC60DEFBD688}"/>
                </a:ext>
              </a:extLst>
            </p:cNvPr>
            <p:cNvCxnSpPr/>
            <p:nvPr/>
          </p:nvCxnSpPr>
          <p:spPr>
            <a:xfrm>
              <a:off x="1555178" y="4053840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3500" name="Rectangle 3499">
            <a:extLst>
              <a:ext uri="{FF2B5EF4-FFF2-40B4-BE49-F238E27FC236}">
                <a16:creationId xmlns="" xmlns:a16="http://schemas.microsoft.com/office/drawing/2014/main" id="{225B96CD-6F37-1009-05A3-1C7B50BA93FB}"/>
              </a:ext>
            </a:extLst>
          </p:cNvPr>
          <p:cNvSpPr/>
          <p:nvPr/>
        </p:nvSpPr>
        <p:spPr>
          <a:xfrm rot="16200000">
            <a:off x="5881033" y="3173108"/>
            <a:ext cx="1729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26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Probability of PFS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181AA1B-28C1-78F1-BEAF-F938657474A6}"/>
              </a:ext>
            </a:extLst>
          </p:cNvPr>
          <p:cNvGrpSpPr/>
          <p:nvPr/>
        </p:nvGrpSpPr>
        <p:grpSpPr>
          <a:xfrm>
            <a:off x="6953208" y="2038332"/>
            <a:ext cx="227626" cy="2673255"/>
            <a:chOff x="6904674" y="2038332"/>
            <a:chExt cx="227626" cy="2673255"/>
          </a:xfrm>
        </p:grpSpPr>
        <p:sp>
          <p:nvSpPr>
            <p:cNvPr id="3501" name="Rectangle 3500">
              <a:extLst>
                <a:ext uri="{FF2B5EF4-FFF2-40B4-BE49-F238E27FC236}">
                  <a16:creationId xmlns="" xmlns:a16="http://schemas.microsoft.com/office/drawing/2014/main" id="{85651A76-8F6A-DC87-FF88-5A48DAA6C2E2}"/>
                </a:ext>
              </a:extLst>
            </p:cNvPr>
            <p:cNvSpPr/>
            <p:nvPr/>
          </p:nvSpPr>
          <p:spPr>
            <a:xfrm>
              <a:off x="6904674" y="2038332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1.0</a:t>
              </a:r>
            </a:p>
          </p:txBody>
        </p:sp>
        <p:sp>
          <p:nvSpPr>
            <p:cNvPr id="3502" name="Rectangle 3501">
              <a:extLst>
                <a:ext uri="{FF2B5EF4-FFF2-40B4-BE49-F238E27FC236}">
                  <a16:creationId xmlns="" xmlns:a16="http://schemas.microsoft.com/office/drawing/2014/main" id="{251E82AC-3D7A-6361-A8BA-585D8298B726}"/>
                </a:ext>
              </a:extLst>
            </p:cNvPr>
            <p:cNvSpPr/>
            <p:nvPr/>
          </p:nvSpPr>
          <p:spPr>
            <a:xfrm>
              <a:off x="6904674" y="2529898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0.8</a:t>
              </a:r>
            </a:p>
          </p:txBody>
        </p:sp>
        <p:sp>
          <p:nvSpPr>
            <p:cNvPr id="3503" name="Rectangle 3502">
              <a:extLst>
                <a:ext uri="{FF2B5EF4-FFF2-40B4-BE49-F238E27FC236}">
                  <a16:creationId xmlns="" xmlns:a16="http://schemas.microsoft.com/office/drawing/2014/main" id="{8361D997-9EF4-BD42-98F1-0282E15E4490}"/>
                </a:ext>
              </a:extLst>
            </p:cNvPr>
            <p:cNvSpPr/>
            <p:nvPr/>
          </p:nvSpPr>
          <p:spPr>
            <a:xfrm>
              <a:off x="6904674" y="3021460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0.6</a:t>
              </a:r>
            </a:p>
          </p:txBody>
        </p:sp>
        <p:sp>
          <p:nvSpPr>
            <p:cNvPr id="3504" name="Rectangle 3503">
              <a:extLst>
                <a:ext uri="{FF2B5EF4-FFF2-40B4-BE49-F238E27FC236}">
                  <a16:creationId xmlns="" xmlns:a16="http://schemas.microsoft.com/office/drawing/2014/main" id="{83A50FBD-B68F-B3E5-78EA-C249BC6B2D7A}"/>
                </a:ext>
              </a:extLst>
            </p:cNvPr>
            <p:cNvSpPr/>
            <p:nvPr/>
          </p:nvSpPr>
          <p:spPr>
            <a:xfrm>
              <a:off x="6904674" y="3513020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0.4</a:t>
              </a:r>
            </a:p>
          </p:txBody>
        </p:sp>
        <p:sp>
          <p:nvSpPr>
            <p:cNvPr id="3505" name="Rectangle 3504">
              <a:extLst>
                <a:ext uri="{FF2B5EF4-FFF2-40B4-BE49-F238E27FC236}">
                  <a16:creationId xmlns="" xmlns:a16="http://schemas.microsoft.com/office/drawing/2014/main" id="{ACBB6D00-D3E9-AC0E-7FB1-CE91B70F795B}"/>
                </a:ext>
              </a:extLst>
            </p:cNvPr>
            <p:cNvSpPr/>
            <p:nvPr/>
          </p:nvSpPr>
          <p:spPr>
            <a:xfrm>
              <a:off x="6904674" y="4004584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0.2</a:t>
              </a:r>
            </a:p>
          </p:txBody>
        </p:sp>
        <p:sp>
          <p:nvSpPr>
            <p:cNvPr id="3506" name="Rectangle 3505">
              <a:extLst>
                <a:ext uri="{FF2B5EF4-FFF2-40B4-BE49-F238E27FC236}">
                  <a16:creationId xmlns="" xmlns:a16="http://schemas.microsoft.com/office/drawing/2014/main" id="{12A7B3C1-F8AA-5874-CEA4-FF991581490F}"/>
                </a:ext>
              </a:extLst>
            </p:cNvPr>
            <p:cNvSpPr/>
            <p:nvPr/>
          </p:nvSpPr>
          <p:spPr>
            <a:xfrm>
              <a:off x="7040928" y="4496143"/>
              <a:ext cx="9137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</p:grpSp>
      <p:sp>
        <p:nvSpPr>
          <p:cNvPr id="3543" name="Rectangle 3542">
            <a:extLst>
              <a:ext uri="{FF2B5EF4-FFF2-40B4-BE49-F238E27FC236}">
                <a16:creationId xmlns="" xmlns:a16="http://schemas.microsoft.com/office/drawing/2014/main" id="{057944A1-CCB5-594C-2E04-931D8C8A0788}"/>
              </a:ext>
            </a:extLst>
          </p:cNvPr>
          <p:cNvSpPr/>
          <p:nvPr/>
        </p:nvSpPr>
        <p:spPr>
          <a:xfrm>
            <a:off x="5446310" y="4970166"/>
            <a:ext cx="1682755" cy="158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822692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at Risk, 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3775" name="Group 3774">
            <a:extLst>
              <a:ext uri="{FF2B5EF4-FFF2-40B4-BE49-F238E27FC236}">
                <a16:creationId xmlns="" xmlns:a16="http://schemas.microsoft.com/office/drawing/2014/main" id="{664FB7C0-4771-F27C-E3A3-7B4D89A57CFF}"/>
              </a:ext>
            </a:extLst>
          </p:cNvPr>
          <p:cNvGrpSpPr/>
          <p:nvPr/>
        </p:nvGrpSpPr>
        <p:grpSpPr>
          <a:xfrm>
            <a:off x="6024455" y="5423007"/>
            <a:ext cx="5539167" cy="158500"/>
            <a:chOff x="4607346" y="3459868"/>
            <a:chExt cx="4167107" cy="91166"/>
          </a:xfrm>
        </p:grpSpPr>
        <p:sp>
          <p:nvSpPr>
            <p:cNvPr id="3776" name="Rectangle 3775">
              <a:extLst>
                <a:ext uri="{FF2B5EF4-FFF2-40B4-BE49-F238E27FC236}">
                  <a16:creationId xmlns="" xmlns:a16="http://schemas.microsoft.com/office/drawing/2014/main" id="{417DDD5A-96B2-4389-A7AD-70478CC039E3}"/>
                </a:ext>
              </a:extLst>
            </p:cNvPr>
            <p:cNvSpPr/>
            <p:nvPr/>
          </p:nvSpPr>
          <p:spPr>
            <a:xfrm>
              <a:off x="547567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90</a:t>
              </a:r>
            </a:p>
          </p:txBody>
        </p:sp>
        <p:sp>
          <p:nvSpPr>
            <p:cNvPr id="3777" name="Rectangle 3776">
              <a:extLst>
                <a:ext uri="{FF2B5EF4-FFF2-40B4-BE49-F238E27FC236}">
                  <a16:creationId xmlns="" xmlns:a16="http://schemas.microsoft.com/office/drawing/2014/main" id="{5BC764FA-90EE-F794-0365-F6036C9EA71D}"/>
                </a:ext>
              </a:extLst>
            </p:cNvPr>
            <p:cNvSpPr/>
            <p:nvPr/>
          </p:nvSpPr>
          <p:spPr>
            <a:xfrm>
              <a:off x="564001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3778" name="Rectangle 3777">
              <a:extLst>
                <a:ext uri="{FF2B5EF4-FFF2-40B4-BE49-F238E27FC236}">
                  <a16:creationId xmlns="" xmlns:a16="http://schemas.microsoft.com/office/drawing/2014/main" id="{DBA9407D-2A6C-06F1-7C1E-02C6B84DA51D}"/>
                </a:ext>
              </a:extLst>
            </p:cNvPr>
            <p:cNvSpPr/>
            <p:nvPr/>
          </p:nvSpPr>
          <p:spPr>
            <a:xfrm>
              <a:off x="580434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66</a:t>
              </a:r>
            </a:p>
          </p:txBody>
        </p:sp>
        <p:sp>
          <p:nvSpPr>
            <p:cNvPr id="3779" name="Rectangle 3778">
              <a:extLst>
                <a:ext uri="{FF2B5EF4-FFF2-40B4-BE49-F238E27FC236}">
                  <a16:creationId xmlns="" xmlns:a16="http://schemas.microsoft.com/office/drawing/2014/main" id="{9FC6F799-9596-8C06-99F9-3D3B5AE8A00F}"/>
                </a:ext>
              </a:extLst>
            </p:cNvPr>
            <p:cNvSpPr/>
            <p:nvPr/>
          </p:nvSpPr>
          <p:spPr>
            <a:xfrm>
              <a:off x="596868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61</a:t>
              </a:r>
            </a:p>
          </p:txBody>
        </p:sp>
        <p:sp>
          <p:nvSpPr>
            <p:cNvPr id="3780" name="Rectangle 3779">
              <a:extLst>
                <a:ext uri="{FF2B5EF4-FFF2-40B4-BE49-F238E27FC236}">
                  <a16:creationId xmlns="" xmlns:a16="http://schemas.microsoft.com/office/drawing/2014/main" id="{26847D26-133E-C9FA-C8B6-116215BFEB6B}"/>
                </a:ext>
              </a:extLst>
            </p:cNvPr>
            <p:cNvSpPr/>
            <p:nvPr/>
          </p:nvSpPr>
          <p:spPr>
            <a:xfrm>
              <a:off x="613301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56</a:t>
              </a:r>
            </a:p>
          </p:txBody>
        </p:sp>
        <p:sp>
          <p:nvSpPr>
            <p:cNvPr id="3781" name="Rectangle 3780">
              <a:extLst>
                <a:ext uri="{FF2B5EF4-FFF2-40B4-BE49-F238E27FC236}">
                  <a16:creationId xmlns="" xmlns:a16="http://schemas.microsoft.com/office/drawing/2014/main" id="{12D66604-BB8C-F4A2-CDCC-3D542015C433}"/>
                </a:ext>
              </a:extLst>
            </p:cNvPr>
            <p:cNvSpPr/>
            <p:nvPr/>
          </p:nvSpPr>
          <p:spPr>
            <a:xfrm>
              <a:off x="629735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52</a:t>
              </a:r>
            </a:p>
          </p:txBody>
        </p:sp>
        <p:sp>
          <p:nvSpPr>
            <p:cNvPr id="3782" name="Rectangle 3781">
              <a:extLst>
                <a:ext uri="{FF2B5EF4-FFF2-40B4-BE49-F238E27FC236}">
                  <a16:creationId xmlns="" xmlns:a16="http://schemas.microsoft.com/office/drawing/2014/main" id="{6EE8BE50-14CB-A098-295E-CB2F4B56713A}"/>
                </a:ext>
              </a:extLst>
            </p:cNvPr>
            <p:cNvSpPr/>
            <p:nvPr/>
          </p:nvSpPr>
          <p:spPr>
            <a:xfrm>
              <a:off x="646168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44</a:t>
              </a:r>
            </a:p>
          </p:txBody>
        </p:sp>
        <p:sp>
          <p:nvSpPr>
            <p:cNvPr id="3783" name="Rectangle 3782">
              <a:extLst>
                <a:ext uri="{FF2B5EF4-FFF2-40B4-BE49-F238E27FC236}">
                  <a16:creationId xmlns="" xmlns:a16="http://schemas.microsoft.com/office/drawing/2014/main" id="{D09B3F77-4D93-24C7-2F16-9AEC39780D5B}"/>
                </a:ext>
              </a:extLst>
            </p:cNvPr>
            <p:cNvSpPr/>
            <p:nvPr/>
          </p:nvSpPr>
          <p:spPr>
            <a:xfrm>
              <a:off x="662602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41</a:t>
              </a:r>
            </a:p>
          </p:txBody>
        </p:sp>
        <p:sp>
          <p:nvSpPr>
            <p:cNvPr id="3784" name="Rectangle 3783">
              <a:extLst>
                <a:ext uri="{FF2B5EF4-FFF2-40B4-BE49-F238E27FC236}">
                  <a16:creationId xmlns="" xmlns:a16="http://schemas.microsoft.com/office/drawing/2014/main" id="{7A7A1819-20B7-E813-32E3-D8141653A3D2}"/>
                </a:ext>
              </a:extLst>
            </p:cNvPr>
            <p:cNvSpPr/>
            <p:nvPr/>
          </p:nvSpPr>
          <p:spPr>
            <a:xfrm>
              <a:off x="679035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36</a:t>
              </a:r>
            </a:p>
          </p:txBody>
        </p:sp>
        <p:sp>
          <p:nvSpPr>
            <p:cNvPr id="3785" name="Rectangle 3784">
              <a:extLst>
                <a:ext uri="{FF2B5EF4-FFF2-40B4-BE49-F238E27FC236}">
                  <a16:creationId xmlns="" xmlns:a16="http://schemas.microsoft.com/office/drawing/2014/main" id="{AFA77A22-6C55-C80C-2B04-3CA11A488ABF}"/>
                </a:ext>
              </a:extLst>
            </p:cNvPr>
            <p:cNvSpPr/>
            <p:nvPr/>
          </p:nvSpPr>
          <p:spPr>
            <a:xfrm>
              <a:off x="695469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28</a:t>
              </a:r>
            </a:p>
          </p:txBody>
        </p:sp>
        <p:sp>
          <p:nvSpPr>
            <p:cNvPr id="3786" name="Rectangle 3785">
              <a:extLst>
                <a:ext uri="{FF2B5EF4-FFF2-40B4-BE49-F238E27FC236}">
                  <a16:creationId xmlns="" xmlns:a16="http://schemas.microsoft.com/office/drawing/2014/main" id="{8AF7A062-6058-BE1B-1EE1-FBDF6110C0E6}"/>
                </a:ext>
              </a:extLst>
            </p:cNvPr>
            <p:cNvSpPr/>
            <p:nvPr/>
          </p:nvSpPr>
          <p:spPr>
            <a:xfrm>
              <a:off x="711902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3787" name="Rectangle 3786">
              <a:extLst>
                <a:ext uri="{FF2B5EF4-FFF2-40B4-BE49-F238E27FC236}">
                  <a16:creationId xmlns="" xmlns:a16="http://schemas.microsoft.com/office/drawing/2014/main" id="{E2D2E876-8D7B-F710-AAED-F5F14E7A5450}"/>
                </a:ext>
              </a:extLst>
            </p:cNvPr>
            <p:cNvSpPr/>
            <p:nvPr/>
          </p:nvSpPr>
          <p:spPr>
            <a:xfrm>
              <a:off x="728336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22</a:t>
              </a:r>
            </a:p>
          </p:txBody>
        </p:sp>
        <p:sp>
          <p:nvSpPr>
            <p:cNvPr id="3788" name="Rectangle 3787">
              <a:extLst>
                <a:ext uri="{FF2B5EF4-FFF2-40B4-BE49-F238E27FC236}">
                  <a16:creationId xmlns="" xmlns:a16="http://schemas.microsoft.com/office/drawing/2014/main" id="{36FF1784-6A25-24B9-A76B-B7D3BD493A84}"/>
                </a:ext>
              </a:extLst>
            </p:cNvPr>
            <p:cNvSpPr/>
            <p:nvPr/>
          </p:nvSpPr>
          <p:spPr>
            <a:xfrm>
              <a:off x="744769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3789" name="Rectangle 3788">
              <a:extLst>
                <a:ext uri="{FF2B5EF4-FFF2-40B4-BE49-F238E27FC236}">
                  <a16:creationId xmlns="" xmlns:a16="http://schemas.microsoft.com/office/drawing/2014/main" id="{60AFC562-1CAD-613D-6B27-F6B694F66FD7}"/>
                </a:ext>
              </a:extLst>
            </p:cNvPr>
            <p:cNvSpPr/>
            <p:nvPr/>
          </p:nvSpPr>
          <p:spPr>
            <a:xfrm>
              <a:off x="761203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19</a:t>
              </a:r>
            </a:p>
          </p:txBody>
        </p:sp>
        <p:sp>
          <p:nvSpPr>
            <p:cNvPr id="3790" name="Rectangle 3789">
              <a:extLst>
                <a:ext uri="{FF2B5EF4-FFF2-40B4-BE49-F238E27FC236}">
                  <a16:creationId xmlns="" xmlns:a16="http://schemas.microsoft.com/office/drawing/2014/main" id="{498B4776-FA62-49B4-D31C-D87CA692DC7D}"/>
                </a:ext>
              </a:extLst>
            </p:cNvPr>
            <p:cNvSpPr/>
            <p:nvPr/>
          </p:nvSpPr>
          <p:spPr>
            <a:xfrm>
              <a:off x="777636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19</a:t>
              </a:r>
            </a:p>
          </p:txBody>
        </p:sp>
        <p:sp>
          <p:nvSpPr>
            <p:cNvPr id="3791" name="Rectangle 3790">
              <a:extLst>
                <a:ext uri="{FF2B5EF4-FFF2-40B4-BE49-F238E27FC236}">
                  <a16:creationId xmlns="" xmlns:a16="http://schemas.microsoft.com/office/drawing/2014/main" id="{7C224772-4DF5-4DDE-849B-CC491743E22C}"/>
                </a:ext>
              </a:extLst>
            </p:cNvPr>
            <p:cNvSpPr/>
            <p:nvPr/>
          </p:nvSpPr>
          <p:spPr>
            <a:xfrm>
              <a:off x="794070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19</a:t>
              </a:r>
            </a:p>
          </p:txBody>
        </p:sp>
        <p:sp>
          <p:nvSpPr>
            <p:cNvPr id="3792" name="Rectangle 3791">
              <a:extLst>
                <a:ext uri="{FF2B5EF4-FFF2-40B4-BE49-F238E27FC236}">
                  <a16:creationId xmlns="" xmlns:a16="http://schemas.microsoft.com/office/drawing/2014/main" id="{9E65B521-00B7-BED4-EC9D-A6869ECD839F}"/>
                </a:ext>
              </a:extLst>
            </p:cNvPr>
            <p:cNvSpPr/>
            <p:nvPr/>
          </p:nvSpPr>
          <p:spPr>
            <a:xfrm>
              <a:off x="810503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16</a:t>
              </a:r>
            </a:p>
          </p:txBody>
        </p:sp>
        <p:sp>
          <p:nvSpPr>
            <p:cNvPr id="3793" name="Rectangle 3792">
              <a:extLst>
                <a:ext uri="{FF2B5EF4-FFF2-40B4-BE49-F238E27FC236}">
                  <a16:creationId xmlns="" xmlns:a16="http://schemas.microsoft.com/office/drawing/2014/main" id="{7754CBF0-0B6C-F90D-06F7-57526915EA88}"/>
                </a:ext>
              </a:extLst>
            </p:cNvPr>
            <p:cNvSpPr/>
            <p:nvPr/>
          </p:nvSpPr>
          <p:spPr>
            <a:xfrm>
              <a:off x="8269370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13</a:t>
              </a:r>
            </a:p>
          </p:txBody>
        </p:sp>
        <p:sp>
          <p:nvSpPr>
            <p:cNvPr id="3794" name="Rectangle 3793">
              <a:extLst>
                <a:ext uri="{FF2B5EF4-FFF2-40B4-BE49-F238E27FC236}">
                  <a16:creationId xmlns="" xmlns:a16="http://schemas.microsoft.com/office/drawing/2014/main" id="{95B6FA4C-0DEF-F960-FB4E-D61E96C80EEC}"/>
                </a:ext>
              </a:extLst>
            </p:cNvPr>
            <p:cNvSpPr/>
            <p:nvPr/>
          </p:nvSpPr>
          <p:spPr>
            <a:xfrm>
              <a:off x="859804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12</a:t>
              </a:r>
            </a:p>
          </p:txBody>
        </p:sp>
        <p:sp>
          <p:nvSpPr>
            <p:cNvPr id="3795" name="Rectangle 3794">
              <a:extLst>
                <a:ext uri="{FF2B5EF4-FFF2-40B4-BE49-F238E27FC236}">
                  <a16:creationId xmlns="" xmlns:a16="http://schemas.microsoft.com/office/drawing/2014/main" id="{99EC1483-77B9-797F-C314-DF2F9597AC0A}"/>
                </a:ext>
              </a:extLst>
            </p:cNvPr>
            <p:cNvSpPr/>
            <p:nvPr/>
          </p:nvSpPr>
          <p:spPr>
            <a:xfrm>
              <a:off x="4607346" y="3459868"/>
              <a:ext cx="830997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Prior therapy</a:t>
              </a:r>
              <a:endParaRPr kumimoji="0" lang="en-GB" sz="1200" i="0" u="none" strike="noStrike" kern="1200" cap="none" spc="-2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796" name="Rectangle 3795">
              <a:extLst>
                <a:ext uri="{FF2B5EF4-FFF2-40B4-BE49-F238E27FC236}">
                  <a16:creationId xmlns="" xmlns:a16="http://schemas.microsoft.com/office/drawing/2014/main" id="{3586BC0D-D3A3-9FD5-F3B6-6980F3342144}"/>
                </a:ext>
              </a:extLst>
            </p:cNvPr>
            <p:cNvSpPr/>
            <p:nvPr/>
          </p:nvSpPr>
          <p:spPr>
            <a:xfrm>
              <a:off x="8433705" y="3463922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D8AC60F-1E68-EBD9-1925-7BE33C8C237E}"/>
              </a:ext>
            </a:extLst>
          </p:cNvPr>
          <p:cNvGrpSpPr/>
          <p:nvPr/>
        </p:nvGrpSpPr>
        <p:grpSpPr>
          <a:xfrm>
            <a:off x="7178688" y="4678715"/>
            <a:ext cx="4384933" cy="215444"/>
            <a:chOff x="7130154" y="4718204"/>
            <a:chExt cx="4384933" cy="215444"/>
          </a:xfrm>
        </p:grpSpPr>
        <p:sp>
          <p:nvSpPr>
            <p:cNvPr id="3489" name="Rectangle 3488">
              <a:extLst>
                <a:ext uri="{FF2B5EF4-FFF2-40B4-BE49-F238E27FC236}">
                  <a16:creationId xmlns="" xmlns:a16="http://schemas.microsoft.com/office/drawing/2014/main" id="{ED426DC2-2CA6-8EFF-8AF5-081653CB44F0}"/>
                </a:ext>
              </a:extLst>
            </p:cNvPr>
            <p:cNvSpPr/>
            <p:nvPr/>
          </p:nvSpPr>
          <p:spPr>
            <a:xfrm>
              <a:off x="713015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3507" name="Rectangle 3506">
              <a:extLst>
                <a:ext uri="{FF2B5EF4-FFF2-40B4-BE49-F238E27FC236}">
                  <a16:creationId xmlns="" xmlns:a16="http://schemas.microsoft.com/office/drawing/2014/main" id="{D5CCE513-59A8-A8E6-7D0F-41D40DBB46B8}"/>
                </a:ext>
              </a:extLst>
            </p:cNvPr>
            <p:cNvSpPr/>
            <p:nvPr/>
          </p:nvSpPr>
          <p:spPr>
            <a:xfrm>
              <a:off x="7348597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3509" name="Rectangle 3508">
              <a:extLst>
                <a:ext uri="{FF2B5EF4-FFF2-40B4-BE49-F238E27FC236}">
                  <a16:creationId xmlns="" xmlns:a16="http://schemas.microsoft.com/office/drawing/2014/main" id="{0D28D2D6-9588-E4FC-895A-6FAE911C9134}"/>
                </a:ext>
              </a:extLst>
            </p:cNvPr>
            <p:cNvSpPr/>
            <p:nvPr/>
          </p:nvSpPr>
          <p:spPr>
            <a:xfrm>
              <a:off x="7567041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3511" name="Rectangle 3510">
              <a:extLst>
                <a:ext uri="{FF2B5EF4-FFF2-40B4-BE49-F238E27FC236}">
                  <a16:creationId xmlns="" xmlns:a16="http://schemas.microsoft.com/office/drawing/2014/main" id="{7BDE0E48-BD44-A694-43A0-A2D292C755DC}"/>
                </a:ext>
              </a:extLst>
            </p:cNvPr>
            <p:cNvSpPr/>
            <p:nvPr/>
          </p:nvSpPr>
          <p:spPr>
            <a:xfrm>
              <a:off x="778548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3513" name="Rectangle 3512">
              <a:extLst>
                <a:ext uri="{FF2B5EF4-FFF2-40B4-BE49-F238E27FC236}">
                  <a16:creationId xmlns="" xmlns:a16="http://schemas.microsoft.com/office/drawing/2014/main" id="{F6541D82-6EF5-E7C0-B218-8284BCEC4531}"/>
                </a:ext>
              </a:extLst>
            </p:cNvPr>
            <p:cNvSpPr/>
            <p:nvPr/>
          </p:nvSpPr>
          <p:spPr>
            <a:xfrm>
              <a:off x="8003929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3515" name="Rectangle 3514">
              <a:extLst>
                <a:ext uri="{FF2B5EF4-FFF2-40B4-BE49-F238E27FC236}">
                  <a16:creationId xmlns="" xmlns:a16="http://schemas.microsoft.com/office/drawing/2014/main" id="{2E9BCDCC-178C-8B8F-8FE2-D5DB03669A1E}"/>
                </a:ext>
              </a:extLst>
            </p:cNvPr>
            <p:cNvSpPr/>
            <p:nvPr/>
          </p:nvSpPr>
          <p:spPr>
            <a:xfrm>
              <a:off x="8222373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3517" name="Rectangle 3516">
              <a:extLst>
                <a:ext uri="{FF2B5EF4-FFF2-40B4-BE49-F238E27FC236}">
                  <a16:creationId xmlns="" xmlns:a16="http://schemas.microsoft.com/office/drawing/2014/main" id="{620F0FE5-1468-8686-73B9-046E736C42A7}"/>
                </a:ext>
              </a:extLst>
            </p:cNvPr>
            <p:cNvSpPr/>
            <p:nvPr/>
          </p:nvSpPr>
          <p:spPr>
            <a:xfrm>
              <a:off x="844081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12</a:t>
              </a:r>
            </a:p>
          </p:txBody>
        </p:sp>
        <p:sp>
          <p:nvSpPr>
            <p:cNvPr id="3519" name="Rectangle 3518">
              <a:extLst>
                <a:ext uri="{FF2B5EF4-FFF2-40B4-BE49-F238E27FC236}">
                  <a16:creationId xmlns="" xmlns:a16="http://schemas.microsoft.com/office/drawing/2014/main" id="{CF04F50F-6DE3-09C5-8E08-4C0D6374DCD7}"/>
                </a:ext>
              </a:extLst>
            </p:cNvPr>
            <p:cNvSpPr/>
            <p:nvPr/>
          </p:nvSpPr>
          <p:spPr>
            <a:xfrm>
              <a:off x="8659261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14</a:t>
              </a:r>
            </a:p>
          </p:txBody>
        </p:sp>
        <p:sp>
          <p:nvSpPr>
            <p:cNvPr id="3521" name="Rectangle 3520">
              <a:extLst>
                <a:ext uri="{FF2B5EF4-FFF2-40B4-BE49-F238E27FC236}">
                  <a16:creationId xmlns="" xmlns:a16="http://schemas.microsoft.com/office/drawing/2014/main" id="{B25DC99F-240B-887D-DC3A-E052369FF8DD}"/>
                </a:ext>
              </a:extLst>
            </p:cNvPr>
            <p:cNvSpPr/>
            <p:nvPr/>
          </p:nvSpPr>
          <p:spPr>
            <a:xfrm>
              <a:off x="8877705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16</a:t>
              </a:r>
            </a:p>
          </p:txBody>
        </p:sp>
        <p:sp>
          <p:nvSpPr>
            <p:cNvPr id="3523" name="Rectangle 3522">
              <a:extLst>
                <a:ext uri="{FF2B5EF4-FFF2-40B4-BE49-F238E27FC236}">
                  <a16:creationId xmlns="" xmlns:a16="http://schemas.microsoft.com/office/drawing/2014/main" id="{AFEBA1C8-FB06-72F3-7AAD-729FF3F1E810}"/>
                </a:ext>
              </a:extLst>
            </p:cNvPr>
            <p:cNvSpPr/>
            <p:nvPr/>
          </p:nvSpPr>
          <p:spPr>
            <a:xfrm>
              <a:off x="9096148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18</a:t>
              </a:r>
            </a:p>
          </p:txBody>
        </p:sp>
        <p:sp>
          <p:nvSpPr>
            <p:cNvPr id="3525" name="Rectangle 3524">
              <a:extLst>
                <a:ext uri="{FF2B5EF4-FFF2-40B4-BE49-F238E27FC236}">
                  <a16:creationId xmlns="" xmlns:a16="http://schemas.microsoft.com/office/drawing/2014/main" id="{024227A8-47CF-F935-CD2D-82ADC90DF200}"/>
                </a:ext>
              </a:extLst>
            </p:cNvPr>
            <p:cNvSpPr/>
            <p:nvPr/>
          </p:nvSpPr>
          <p:spPr>
            <a:xfrm>
              <a:off x="9314593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3527" name="Rectangle 3526">
              <a:extLst>
                <a:ext uri="{FF2B5EF4-FFF2-40B4-BE49-F238E27FC236}">
                  <a16:creationId xmlns="" xmlns:a16="http://schemas.microsoft.com/office/drawing/2014/main" id="{248D0A9C-4880-CD4B-D579-933C1A756C65}"/>
                </a:ext>
              </a:extLst>
            </p:cNvPr>
            <p:cNvSpPr/>
            <p:nvPr/>
          </p:nvSpPr>
          <p:spPr>
            <a:xfrm>
              <a:off x="9533037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22</a:t>
              </a:r>
            </a:p>
          </p:txBody>
        </p:sp>
        <p:sp>
          <p:nvSpPr>
            <p:cNvPr id="3529" name="Rectangle 3528">
              <a:extLst>
                <a:ext uri="{FF2B5EF4-FFF2-40B4-BE49-F238E27FC236}">
                  <a16:creationId xmlns="" xmlns:a16="http://schemas.microsoft.com/office/drawing/2014/main" id="{9651E349-F34C-09C3-6CD7-0899542A28C6}"/>
                </a:ext>
              </a:extLst>
            </p:cNvPr>
            <p:cNvSpPr/>
            <p:nvPr/>
          </p:nvSpPr>
          <p:spPr>
            <a:xfrm>
              <a:off x="9751480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3531" name="Rectangle 3530">
              <a:extLst>
                <a:ext uri="{FF2B5EF4-FFF2-40B4-BE49-F238E27FC236}">
                  <a16:creationId xmlns="" xmlns:a16="http://schemas.microsoft.com/office/drawing/2014/main" id="{CECF65BA-DD07-8CA2-F733-87A3073A4675}"/>
                </a:ext>
              </a:extLst>
            </p:cNvPr>
            <p:cNvSpPr/>
            <p:nvPr/>
          </p:nvSpPr>
          <p:spPr>
            <a:xfrm>
              <a:off x="996992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26</a:t>
              </a:r>
            </a:p>
          </p:txBody>
        </p:sp>
        <p:sp>
          <p:nvSpPr>
            <p:cNvPr id="3533" name="Rectangle 3532">
              <a:extLst>
                <a:ext uri="{FF2B5EF4-FFF2-40B4-BE49-F238E27FC236}">
                  <a16:creationId xmlns="" xmlns:a16="http://schemas.microsoft.com/office/drawing/2014/main" id="{B81CC4B6-EA05-ACC7-8C41-E3CC2D7CD2EC}"/>
                </a:ext>
              </a:extLst>
            </p:cNvPr>
            <p:cNvSpPr/>
            <p:nvPr/>
          </p:nvSpPr>
          <p:spPr>
            <a:xfrm>
              <a:off x="10188368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28</a:t>
              </a:r>
            </a:p>
          </p:txBody>
        </p:sp>
        <p:sp>
          <p:nvSpPr>
            <p:cNvPr id="3535" name="Rectangle 3534">
              <a:extLst>
                <a:ext uri="{FF2B5EF4-FFF2-40B4-BE49-F238E27FC236}">
                  <a16:creationId xmlns="" xmlns:a16="http://schemas.microsoft.com/office/drawing/2014/main" id="{9B24F5B0-13DA-0E14-B18A-BBBE05632E97}"/>
                </a:ext>
              </a:extLst>
            </p:cNvPr>
            <p:cNvSpPr/>
            <p:nvPr/>
          </p:nvSpPr>
          <p:spPr>
            <a:xfrm>
              <a:off x="10406812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3537" name="Rectangle 3536">
              <a:extLst>
                <a:ext uri="{FF2B5EF4-FFF2-40B4-BE49-F238E27FC236}">
                  <a16:creationId xmlns="" xmlns:a16="http://schemas.microsoft.com/office/drawing/2014/main" id="{654CAFE8-F90D-19A8-8609-0944F168085C}"/>
                </a:ext>
              </a:extLst>
            </p:cNvPr>
            <p:cNvSpPr/>
            <p:nvPr/>
          </p:nvSpPr>
          <p:spPr>
            <a:xfrm>
              <a:off x="1062525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32</a:t>
              </a:r>
            </a:p>
          </p:txBody>
        </p:sp>
        <p:sp>
          <p:nvSpPr>
            <p:cNvPr id="3539" name="Rectangle 3538">
              <a:extLst>
                <a:ext uri="{FF2B5EF4-FFF2-40B4-BE49-F238E27FC236}">
                  <a16:creationId xmlns="" xmlns:a16="http://schemas.microsoft.com/office/drawing/2014/main" id="{112B669C-21AC-B2C2-D13C-CC19A727F020}"/>
                </a:ext>
              </a:extLst>
            </p:cNvPr>
            <p:cNvSpPr/>
            <p:nvPr/>
          </p:nvSpPr>
          <p:spPr>
            <a:xfrm>
              <a:off x="10843700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34</a:t>
              </a:r>
            </a:p>
          </p:txBody>
        </p:sp>
        <p:sp>
          <p:nvSpPr>
            <p:cNvPr id="3541" name="Rectangle 3540">
              <a:extLst>
                <a:ext uri="{FF2B5EF4-FFF2-40B4-BE49-F238E27FC236}">
                  <a16:creationId xmlns="" xmlns:a16="http://schemas.microsoft.com/office/drawing/2014/main" id="{DAA42D8A-4674-324A-1C68-A19D39F88610}"/>
                </a:ext>
              </a:extLst>
            </p:cNvPr>
            <p:cNvSpPr/>
            <p:nvPr/>
          </p:nvSpPr>
          <p:spPr>
            <a:xfrm>
              <a:off x="1128059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38</a:t>
              </a:r>
            </a:p>
          </p:txBody>
        </p:sp>
        <p:sp>
          <p:nvSpPr>
            <p:cNvPr id="3797" name="Rectangle 3796">
              <a:extLst>
                <a:ext uri="{FF2B5EF4-FFF2-40B4-BE49-F238E27FC236}">
                  <a16:creationId xmlns="" xmlns:a16="http://schemas.microsoft.com/office/drawing/2014/main" id="{F0E9E9CA-84A3-D9D3-F931-D832B4895529}"/>
                </a:ext>
              </a:extLst>
            </p:cNvPr>
            <p:cNvSpPr/>
            <p:nvPr/>
          </p:nvSpPr>
          <p:spPr>
            <a:xfrm>
              <a:off x="1106214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D0EFD34-FBCE-4584-05D4-439D27156C31}"/>
              </a:ext>
            </a:extLst>
          </p:cNvPr>
          <p:cNvGrpSpPr/>
          <p:nvPr/>
        </p:nvGrpSpPr>
        <p:grpSpPr>
          <a:xfrm>
            <a:off x="7294035" y="4627949"/>
            <a:ext cx="4149386" cy="70485"/>
            <a:chOff x="7294035" y="4627949"/>
            <a:chExt cx="4149386" cy="70485"/>
          </a:xfrm>
        </p:grpSpPr>
        <p:cxnSp>
          <p:nvCxnSpPr>
            <p:cNvPr id="3499" name="Straight Connector 3498">
              <a:extLst>
                <a:ext uri="{FF2B5EF4-FFF2-40B4-BE49-F238E27FC236}">
                  <a16:creationId xmlns="" xmlns:a16="http://schemas.microsoft.com/office/drawing/2014/main" id="{4BAF11CF-F1F4-A322-A584-1917DC9DFC01}"/>
                </a:ext>
              </a:extLst>
            </p:cNvPr>
            <p:cNvCxnSpPr/>
            <p:nvPr/>
          </p:nvCxnSpPr>
          <p:spPr>
            <a:xfrm rot="16200000" flipH="1">
              <a:off x="725879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08" name="Straight Connector 3507">
              <a:extLst>
                <a:ext uri="{FF2B5EF4-FFF2-40B4-BE49-F238E27FC236}">
                  <a16:creationId xmlns="" xmlns:a16="http://schemas.microsoft.com/office/drawing/2014/main" id="{956E67BB-F049-70CA-90D7-834F483E61DA}"/>
                </a:ext>
              </a:extLst>
            </p:cNvPr>
            <p:cNvCxnSpPr/>
            <p:nvPr/>
          </p:nvCxnSpPr>
          <p:spPr>
            <a:xfrm rot="16200000" flipH="1">
              <a:off x="7477181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10" name="Straight Connector 3509">
              <a:extLst>
                <a:ext uri="{FF2B5EF4-FFF2-40B4-BE49-F238E27FC236}">
                  <a16:creationId xmlns="" xmlns:a16="http://schemas.microsoft.com/office/drawing/2014/main" id="{72B28732-4895-DD47-96F2-C6FE74D996C9}"/>
                </a:ext>
              </a:extLst>
            </p:cNvPr>
            <p:cNvCxnSpPr/>
            <p:nvPr/>
          </p:nvCxnSpPr>
          <p:spPr>
            <a:xfrm rot="16200000" flipH="1">
              <a:off x="7695569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12" name="Straight Connector 3511">
              <a:extLst>
                <a:ext uri="{FF2B5EF4-FFF2-40B4-BE49-F238E27FC236}">
                  <a16:creationId xmlns="" xmlns:a16="http://schemas.microsoft.com/office/drawing/2014/main" id="{37AF3483-E8A9-F1C3-2618-C783D70ED0E1}"/>
                </a:ext>
              </a:extLst>
            </p:cNvPr>
            <p:cNvCxnSpPr/>
            <p:nvPr/>
          </p:nvCxnSpPr>
          <p:spPr>
            <a:xfrm rot="16200000" flipH="1">
              <a:off x="791395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14" name="Straight Connector 3513">
              <a:extLst>
                <a:ext uri="{FF2B5EF4-FFF2-40B4-BE49-F238E27FC236}">
                  <a16:creationId xmlns="" xmlns:a16="http://schemas.microsoft.com/office/drawing/2014/main" id="{8961857A-0E2B-3655-9C47-341FFEDE58F1}"/>
                </a:ext>
              </a:extLst>
            </p:cNvPr>
            <p:cNvCxnSpPr/>
            <p:nvPr/>
          </p:nvCxnSpPr>
          <p:spPr>
            <a:xfrm rot="16200000" flipH="1">
              <a:off x="8132346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16" name="Straight Connector 3515">
              <a:extLst>
                <a:ext uri="{FF2B5EF4-FFF2-40B4-BE49-F238E27FC236}">
                  <a16:creationId xmlns="" xmlns:a16="http://schemas.microsoft.com/office/drawing/2014/main" id="{0ED82414-83CF-C58E-B168-6D8069B5A34C}"/>
                </a:ext>
              </a:extLst>
            </p:cNvPr>
            <p:cNvCxnSpPr/>
            <p:nvPr/>
          </p:nvCxnSpPr>
          <p:spPr>
            <a:xfrm rot="16200000" flipH="1">
              <a:off x="8350733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18" name="Straight Connector 3517">
              <a:extLst>
                <a:ext uri="{FF2B5EF4-FFF2-40B4-BE49-F238E27FC236}">
                  <a16:creationId xmlns="" xmlns:a16="http://schemas.microsoft.com/office/drawing/2014/main" id="{339BE1EA-DD19-BBDF-D146-C5C817391116}"/>
                </a:ext>
              </a:extLst>
            </p:cNvPr>
            <p:cNvCxnSpPr/>
            <p:nvPr/>
          </p:nvCxnSpPr>
          <p:spPr>
            <a:xfrm rot="16200000" flipH="1">
              <a:off x="856912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20" name="Straight Connector 3519">
              <a:extLst>
                <a:ext uri="{FF2B5EF4-FFF2-40B4-BE49-F238E27FC236}">
                  <a16:creationId xmlns="" xmlns:a16="http://schemas.microsoft.com/office/drawing/2014/main" id="{E91EDD3E-0407-92D4-071C-A491433B4859}"/>
                </a:ext>
              </a:extLst>
            </p:cNvPr>
            <p:cNvCxnSpPr/>
            <p:nvPr/>
          </p:nvCxnSpPr>
          <p:spPr>
            <a:xfrm rot="16200000" flipH="1">
              <a:off x="8787510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22" name="Straight Connector 3521">
              <a:extLst>
                <a:ext uri="{FF2B5EF4-FFF2-40B4-BE49-F238E27FC236}">
                  <a16:creationId xmlns="" xmlns:a16="http://schemas.microsoft.com/office/drawing/2014/main" id="{C658F550-B367-56EC-9E42-E9D09AB89C49}"/>
                </a:ext>
              </a:extLst>
            </p:cNvPr>
            <p:cNvCxnSpPr/>
            <p:nvPr/>
          </p:nvCxnSpPr>
          <p:spPr>
            <a:xfrm rot="16200000" flipH="1">
              <a:off x="900589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24" name="Straight Connector 3523">
              <a:extLst>
                <a:ext uri="{FF2B5EF4-FFF2-40B4-BE49-F238E27FC236}">
                  <a16:creationId xmlns="" xmlns:a16="http://schemas.microsoft.com/office/drawing/2014/main" id="{142ADD83-4F0D-E746-8A61-96188A2290D0}"/>
                </a:ext>
              </a:extLst>
            </p:cNvPr>
            <p:cNvCxnSpPr/>
            <p:nvPr/>
          </p:nvCxnSpPr>
          <p:spPr>
            <a:xfrm rot="16200000" flipH="1">
              <a:off x="9224285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26" name="Straight Connector 3525">
              <a:extLst>
                <a:ext uri="{FF2B5EF4-FFF2-40B4-BE49-F238E27FC236}">
                  <a16:creationId xmlns="" xmlns:a16="http://schemas.microsoft.com/office/drawing/2014/main" id="{BA3EEECF-36C4-1CE9-4A14-45D98CEC9B3A}"/>
                </a:ext>
              </a:extLst>
            </p:cNvPr>
            <p:cNvCxnSpPr/>
            <p:nvPr/>
          </p:nvCxnSpPr>
          <p:spPr>
            <a:xfrm rot="16200000" flipH="1">
              <a:off x="9442674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28" name="Straight Connector 3527">
              <a:extLst>
                <a:ext uri="{FF2B5EF4-FFF2-40B4-BE49-F238E27FC236}">
                  <a16:creationId xmlns="" xmlns:a16="http://schemas.microsoft.com/office/drawing/2014/main" id="{2F19FEE1-367D-01F0-88F5-F415A3B64C8A}"/>
                </a:ext>
              </a:extLst>
            </p:cNvPr>
            <p:cNvCxnSpPr/>
            <p:nvPr/>
          </p:nvCxnSpPr>
          <p:spPr>
            <a:xfrm rot="16200000" flipH="1">
              <a:off x="966106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30" name="Straight Connector 3529">
              <a:extLst>
                <a:ext uri="{FF2B5EF4-FFF2-40B4-BE49-F238E27FC236}">
                  <a16:creationId xmlns="" xmlns:a16="http://schemas.microsoft.com/office/drawing/2014/main" id="{F8DCF48D-0028-DA6F-27D2-FA5B6DC798EC}"/>
                </a:ext>
              </a:extLst>
            </p:cNvPr>
            <p:cNvCxnSpPr/>
            <p:nvPr/>
          </p:nvCxnSpPr>
          <p:spPr>
            <a:xfrm rot="16200000" flipH="1">
              <a:off x="9879450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32" name="Straight Connector 3531">
              <a:extLst>
                <a:ext uri="{FF2B5EF4-FFF2-40B4-BE49-F238E27FC236}">
                  <a16:creationId xmlns="" xmlns:a16="http://schemas.microsoft.com/office/drawing/2014/main" id="{E49575CA-EEA2-F9A7-8412-AF96B6C2C4C1}"/>
                </a:ext>
              </a:extLst>
            </p:cNvPr>
            <p:cNvCxnSpPr/>
            <p:nvPr/>
          </p:nvCxnSpPr>
          <p:spPr>
            <a:xfrm rot="16200000" flipH="1">
              <a:off x="10097839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34" name="Straight Connector 3533">
              <a:extLst>
                <a:ext uri="{FF2B5EF4-FFF2-40B4-BE49-F238E27FC236}">
                  <a16:creationId xmlns="" xmlns:a16="http://schemas.microsoft.com/office/drawing/2014/main" id="{FE0075E7-E39A-43A9-1DA0-7F2245480246}"/>
                </a:ext>
              </a:extLst>
            </p:cNvPr>
            <p:cNvCxnSpPr/>
            <p:nvPr/>
          </p:nvCxnSpPr>
          <p:spPr>
            <a:xfrm rot="16200000" flipH="1">
              <a:off x="10316226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36" name="Straight Connector 3535">
              <a:extLst>
                <a:ext uri="{FF2B5EF4-FFF2-40B4-BE49-F238E27FC236}">
                  <a16:creationId xmlns="" xmlns:a16="http://schemas.microsoft.com/office/drawing/2014/main" id="{B8D756BE-9576-C315-BC52-5BDB66274EA3}"/>
                </a:ext>
              </a:extLst>
            </p:cNvPr>
            <p:cNvCxnSpPr/>
            <p:nvPr/>
          </p:nvCxnSpPr>
          <p:spPr>
            <a:xfrm rot="16200000" flipH="1">
              <a:off x="10534614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38" name="Straight Connector 3537">
              <a:extLst>
                <a:ext uri="{FF2B5EF4-FFF2-40B4-BE49-F238E27FC236}">
                  <a16:creationId xmlns="" xmlns:a16="http://schemas.microsoft.com/office/drawing/2014/main" id="{FCFB4246-4C5F-99C5-3EAC-73E4909AF831}"/>
                </a:ext>
              </a:extLst>
            </p:cNvPr>
            <p:cNvCxnSpPr/>
            <p:nvPr/>
          </p:nvCxnSpPr>
          <p:spPr>
            <a:xfrm rot="16200000" flipH="1">
              <a:off x="1075300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40" name="Straight Connector 3539">
              <a:extLst>
                <a:ext uri="{FF2B5EF4-FFF2-40B4-BE49-F238E27FC236}">
                  <a16:creationId xmlns="" xmlns:a16="http://schemas.microsoft.com/office/drawing/2014/main" id="{11EB8948-E178-DD79-E3C4-3EF4AF01CDE2}"/>
                </a:ext>
              </a:extLst>
            </p:cNvPr>
            <p:cNvCxnSpPr/>
            <p:nvPr/>
          </p:nvCxnSpPr>
          <p:spPr>
            <a:xfrm rot="16200000" flipH="1">
              <a:off x="10971391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542" name="Straight Connector 3541">
              <a:extLst>
                <a:ext uri="{FF2B5EF4-FFF2-40B4-BE49-F238E27FC236}">
                  <a16:creationId xmlns="" xmlns:a16="http://schemas.microsoft.com/office/drawing/2014/main" id="{4993DD70-B512-67F9-1ADD-8835757C9D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40817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798" name="Straight Connector 3797">
              <a:extLst>
                <a:ext uri="{FF2B5EF4-FFF2-40B4-BE49-F238E27FC236}">
                  <a16:creationId xmlns="" xmlns:a16="http://schemas.microsoft.com/office/drawing/2014/main" id="{B6F542E6-5A91-2838-CD4C-BA26F4250CC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18977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799" name="Group 3798">
            <a:extLst>
              <a:ext uri="{FF2B5EF4-FFF2-40B4-BE49-F238E27FC236}">
                <a16:creationId xmlns="" xmlns:a16="http://schemas.microsoft.com/office/drawing/2014/main" id="{1108CD0C-7DE8-5ABB-B711-E0D58A007190}"/>
              </a:ext>
            </a:extLst>
          </p:cNvPr>
          <p:cNvGrpSpPr/>
          <p:nvPr/>
        </p:nvGrpSpPr>
        <p:grpSpPr>
          <a:xfrm>
            <a:off x="7268907" y="2125116"/>
            <a:ext cx="4110695" cy="1557030"/>
            <a:chOff x="5543547" y="1652992"/>
            <a:chExt cx="3092469" cy="895574"/>
          </a:xfrm>
        </p:grpSpPr>
        <p:grpSp>
          <p:nvGrpSpPr>
            <p:cNvPr id="3800" name="Graphic 892">
              <a:extLst>
                <a:ext uri="{FF2B5EF4-FFF2-40B4-BE49-F238E27FC236}">
                  <a16:creationId xmlns="" xmlns:a16="http://schemas.microsoft.com/office/drawing/2014/main" id="{65BFAF93-FDBC-258F-8829-F4A3590D3612}"/>
                </a:ext>
              </a:extLst>
            </p:cNvPr>
            <p:cNvGrpSpPr/>
            <p:nvPr/>
          </p:nvGrpSpPr>
          <p:grpSpPr>
            <a:xfrm>
              <a:off x="5543547" y="1652992"/>
              <a:ext cx="43200" cy="43200"/>
              <a:chOff x="5553075" y="1677386"/>
              <a:chExt cx="23050" cy="24152"/>
            </a:xfrm>
          </p:grpSpPr>
          <p:sp>
            <p:nvSpPr>
              <p:cNvPr id="3994" name="Freeform: Shape 3993">
                <a:extLst>
                  <a:ext uri="{FF2B5EF4-FFF2-40B4-BE49-F238E27FC236}">
                    <a16:creationId xmlns="" xmlns:a16="http://schemas.microsoft.com/office/drawing/2014/main" id="{22AB1B0F-CBDC-EDBC-54FE-EBBE9219D555}"/>
                  </a:ext>
                </a:extLst>
              </p:cNvPr>
              <p:cNvSpPr/>
              <p:nvPr/>
            </p:nvSpPr>
            <p:spPr>
              <a:xfrm>
                <a:off x="5564600" y="1677386"/>
                <a:ext cx="12005" cy="24152"/>
              </a:xfrm>
              <a:custGeom>
                <a:avLst/>
                <a:gdLst>
                  <a:gd name="connsiteX0" fmla="*/ 0 w 12005"/>
                  <a:gd name="connsiteY0" fmla="*/ 0 h 24152"/>
                  <a:gd name="connsiteX1" fmla="*/ 0 w 12005"/>
                  <a:gd name="connsiteY1" fmla="*/ 2415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0" y="0"/>
                    </a:moveTo>
                    <a:lnTo>
                      <a:pt x="0" y="2415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5" name="Freeform: Shape 3994">
                <a:extLst>
                  <a:ext uri="{FF2B5EF4-FFF2-40B4-BE49-F238E27FC236}">
                    <a16:creationId xmlns="" xmlns:a16="http://schemas.microsoft.com/office/drawing/2014/main" id="{BE85EA36-3483-E8C0-F9F9-E31958A2A676}"/>
                  </a:ext>
                </a:extLst>
              </p:cNvPr>
              <p:cNvSpPr/>
              <p:nvPr/>
            </p:nvSpPr>
            <p:spPr>
              <a:xfrm>
                <a:off x="5553075" y="1689462"/>
                <a:ext cx="23050" cy="12579"/>
              </a:xfrm>
              <a:custGeom>
                <a:avLst/>
                <a:gdLst>
                  <a:gd name="connsiteX0" fmla="*/ 23051 w 23050"/>
                  <a:gd name="connsiteY0" fmla="*/ 0 h 12579"/>
                  <a:gd name="connsiteX1" fmla="*/ 0 w 23050"/>
                  <a:gd name="connsiteY1" fmla="*/ 0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1" name="Graphic 892">
              <a:extLst>
                <a:ext uri="{FF2B5EF4-FFF2-40B4-BE49-F238E27FC236}">
                  <a16:creationId xmlns="" xmlns:a16="http://schemas.microsoft.com/office/drawing/2014/main" id="{3F57A2B2-3B9B-1C0B-C7CE-9D9FEA0F3B8E}"/>
                </a:ext>
              </a:extLst>
            </p:cNvPr>
            <p:cNvGrpSpPr/>
            <p:nvPr/>
          </p:nvGrpSpPr>
          <p:grpSpPr>
            <a:xfrm>
              <a:off x="5551710" y="1652992"/>
              <a:ext cx="43200" cy="43200"/>
              <a:chOff x="5561238" y="1677386"/>
              <a:chExt cx="23050" cy="24152"/>
            </a:xfrm>
          </p:grpSpPr>
          <p:sp>
            <p:nvSpPr>
              <p:cNvPr id="3992" name="Freeform: Shape 3991">
                <a:extLst>
                  <a:ext uri="{FF2B5EF4-FFF2-40B4-BE49-F238E27FC236}">
                    <a16:creationId xmlns="" xmlns:a16="http://schemas.microsoft.com/office/drawing/2014/main" id="{940ACE01-0FE6-A5ED-BB2C-B193FB99C749}"/>
                  </a:ext>
                </a:extLst>
              </p:cNvPr>
              <p:cNvSpPr/>
              <p:nvPr/>
            </p:nvSpPr>
            <p:spPr>
              <a:xfrm>
                <a:off x="5572763" y="1677386"/>
                <a:ext cx="12005" cy="24152"/>
              </a:xfrm>
              <a:custGeom>
                <a:avLst/>
                <a:gdLst>
                  <a:gd name="connsiteX0" fmla="*/ 1 w 12005"/>
                  <a:gd name="connsiteY0" fmla="*/ 0 h 24152"/>
                  <a:gd name="connsiteX1" fmla="*/ 1 w 12005"/>
                  <a:gd name="connsiteY1" fmla="*/ 2415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" y="0"/>
                    </a:moveTo>
                    <a:lnTo>
                      <a:pt x="1" y="2415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3" name="Freeform: Shape 3992">
                <a:extLst>
                  <a:ext uri="{FF2B5EF4-FFF2-40B4-BE49-F238E27FC236}">
                    <a16:creationId xmlns="" xmlns:a16="http://schemas.microsoft.com/office/drawing/2014/main" id="{899012FD-2570-DBDD-2EAE-607159CEAD16}"/>
                  </a:ext>
                </a:extLst>
              </p:cNvPr>
              <p:cNvSpPr/>
              <p:nvPr/>
            </p:nvSpPr>
            <p:spPr>
              <a:xfrm>
                <a:off x="5561238" y="1689462"/>
                <a:ext cx="23050" cy="12579"/>
              </a:xfrm>
              <a:custGeom>
                <a:avLst/>
                <a:gdLst>
                  <a:gd name="connsiteX0" fmla="*/ 23051 w 23050"/>
                  <a:gd name="connsiteY0" fmla="*/ 0 h 12579"/>
                  <a:gd name="connsiteX1" fmla="*/ 1 w 23050"/>
                  <a:gd name="connsiteY1" fmla="*/ 0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51" y="0"/>
                    </a:moveTo>
                    <a:lnTo>
                      <a:pt x="1" y="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2" name="Graphic 892">
              <a:extLst>
                <a:ext uri="{FF2B5EF4-FFF2-40B4-BE49-F238E27FC236}">
                  <a16:creationId xmlns="" xmlns:a16="http://schemas.microsoft.com/office/drawing/2014/main" id="{CB38A7D4-40EC-5711-5A7F-1E3D207DEE73}"/>
                </a:ext>
              </a:extLst>
            </p:cNvPr>
            <p:cNvGrpSpPr/>
            <p:nvPr/>
          </p:nvGrpSpPr>
          <p:grpSpPr>
            <a:xfrm>
              <a:off x="5607656" y="1652992"/>
              <a:ext cx="43200" cy="43200"/>
              <a:chOff x="5617184" y="1677386"/>
              <a:chExt cx="23050" cy="24152"/>
            </a:xfrm>
          </p:grpSpPr>
          <p:sp>
            <p:nvSpPr>
              <p:cNvPr id="3990" name="Freeform: Shape 3989">
                <a:extLst>
                  <a:ext uri="{FF2B5EF4-FFF2-40B4-BE49-F238E27FC236}">
                    <a16:creationId xmlns="" xmlns:a16="http://schemas.microsoft.com/office/drawing/2014/main" id="{F02DD96B-C0BA-DE6B-7122-F979C9B1D0B2}"/>
                  </a:ext>
                </a:extLst>
              </p:cNvPr>
              <p:cNvSpPr/>
              <p:nvPr/>
            </p:nvSpPr>
            <p:spPr>
              <a:xfrm>
                <a:off x="5628709" y="1677386"/>
                <a:ext cx="12005" cy="24152"/>
              </a:xfrm>
              <a:custGeom>
                <a:avLst/>
                <a:gdLst>
                  <a:gd name="connsiteX0" fmla="*/ 5 w 12005"/>
                  <a:gd name="connsiteY0" fmla="*/ 0 h 24152"/>
                  <a:gd name="connsiteX1" fmla="*/ 5 w 12005"/>
                  <a:gd name="connsiteY1" fmla="*/ 2415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5" y="0"/>
                    </a:moveTo>
                    <a:lnTo>
                      <a:pt x="5" y="2415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1" name="Freeform: Shape 3990">
                <a:extLst>
                  <a:ext uri="{FF2B5EF4-FFF2-40B4-BE49-F238E27FC236}">
                    <a16:creationId xmlns="" xmlns:a16="http://schemas.microsoft.com/office/drawing/2014/main" id="{57C92C28-6630-4C8B-6F20-2B13211BA2F8}"/>
                  </a:ext>
                </a:extLst>
              </p:cNvPr>
              <p:cNvSpPr/>
              <p:nvPr/>
            </p:nvSpPr>
            <p:spPr>
              <a:xfrm>
                <a:off x="5617184" y="1689462"/>
                <a:ext cx="23050" cy="12579"/>
              </a:xfrm>
              <a:custGeom>
                <a:avLst/>
                <a:gdLst>
                  <a:gd name="connsiteX0" fmla="*/ 23056 w 23050"/>
                  <a:gd name="connsiteY0" fmla="*/ 0 h 12579"/>
                  <a:gd name="connsiteX1" fmla="*/ 5 w 23050"/>
                  <a:gd name="connsiteY1" fmla="*/ 0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56" y="0"/>
                    </a:moveTo>
                    <a:lnTo>
                      <a:pt x="5" y="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3" name="Graphic 892">
              <a:extLst>
                <a:ext uri="{FF2B5EF4-FFF2-40B4-BE49-F238E27FC236}">
                  <a16:creationId xmlns="" xmlns:a16="http://schemas.microsoft.com/office/drawing/2014/main" id="{66A6DAB8-0345-1E91-7237-E5E8FBDCBD90}"/>
                </a:ext>
              </a:extLst>
            </p:cNvPr>
            <p:cNvGrpSpPr/>
            <p:nvPr/>
          </p:nvGrpSpPr>
          <p:grpSpPr>
            <a:xfrm>
              <a:off x="5643552" y="1669310"/>
              <a:ext cx="43200" cy="43200"/>
              <a:chOff x="5653080" y="1694745"/>
              <a:chExt cx="23050" cy="24152"/>
            </a:xfrm>
          </p:grpSpPr>
          <p:sp>
            <p:nvSpPr>
              <p:cNvPr id="3988" name="Freeform: Shape 3987">
                <a:extLst>
                  <a:ext uri="{FF2B5EF4-FFF2-40B4-BE49-F238E27FC236}">
                    <a16:creationId xmlns="" xmlns:a16="http://schemas.microsoft.com/office/drawing/2014/main" id="{8E2CE6EF-6218-21F1-50EF-790C7B2F3EB8}"/>
                  </a:ext>
                </a:extLst>
              </p:cNvPr>
              <p:cNvSpPr/>
              <p:nvPr/>
            </p:nvSpPr>
            <p:spPr>
              <a:xfrm>
                <a:off x="5664605" y="1694745"/>
                <a:ext cx="12005" cy="24152"/>
              </a:xfrm>
              <a:custGeom>
                <a:avLst/>
                <a:gdLst>
                  <a:gd name="connsiteX0" fmla="*/ 8 w 12005"/>
                  <a:gd name="connsiteY0" fmla="*/ 1 h 24152"/>
                  <a:gd name="connsiteX1" fmla="*/ 8 w 12005"/>
                  <a:gd name="connsiteY1" fmla="*/ 2415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8" y="1"/>
                    </a:moveTo>
                    <a:lnTo>
                      <a:pt x="8" y="2415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9" name="Freeform: Shape 3988">
                <a:extLst>
                  <a:ext uri="{FF2B5EF4-FFF2-40B4-BE49-F238E27FC236}">
                    <a16:creationId xmlns="" xmlns:a16="http://schemas.microsoft.com/office/drawing/2014/main" id="{C98A1B2D-A86C-C677-2213-0377040E15A4}"/>
                  </a:ext>
                </a:extLst>
              </p:cNvPr>
              <p:cNvSpPr/>
              <p:nvPr/>
            </p:nvSpPr>
            <p:spPr>
              <a:xfrm>
                <a:off x="5653080" y="1706821"/>
                <a:ext cx="23050" cy="12579"/>
              </a:xfrm>
              <a:custGeom>
                <a:avLst/>
                <a:gdLst>
                  <a:gd name="connsiteX0" fmla="*/ 23059 w 23050"/>
                  <a:gd name="connsiteY0" fmla="*/ 1 h 12579"/>
                  <a:gd name="connsiteX1" fmla="*/ 8 w 23050"/>
                  <a:gd name="connsiteY1" fmla="*/ 1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59" y="1"/>
                    </a:moveTo>
                    <a:lnTo>
                      <a:pt x="8" y="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4" name="Graphic 892">
              <a:extLst>
                <a:ext uri="{FF2B5EF4-FFF2-40B4-BE49-F238E27FC236}">
                  <a16:creationId xmlns="" xmlns:a16="http://schemas.microsoft.com/office/drawing/2014/main" id="{21EE4853-89B8-0419-9390-F1F9201D3CB1}"/>
                </a:ext>
              </a:extLst>
            </p:cNvPr>
            <p:cNvGrpSpPr/>
            <p:nvPr/>
          </p:nvGrpSpPr>
          <p:grpSpPr>
            <a:xfrm>
              <a:off x="5657959" y="1685393"/>
              <a:ext cx="43200" cy="43200"/>
              <a:chOff x="5667487" y="1711853"/>
              <a:chExt cx="23050" cy="24152"/>
            </a:xfrm>
          </p:grpSpPr>
          <p:sp>
            <p:nvSpPr>
              <p:cNvPr id="3986" name="Freeform: Shape 3985">
                <a:extLst>
                  <a:ext uri="{FF2B5EF4-FFF2-40B4-BE49-F238E27FC236}">
                    <a16:creationId xmlns="" xmlns:a16="http://schemas.microsoft.com/office/drawing/2014/main" id="{B9AB2047-0404-CF38-A1FD-586FBF99B861}"/>
                  </a:ext>
                </a:extLst>
              </p:cNvPr>
              <p:cNvSpPr/>
              <p:nvPr/>
            </p:nvSpPr>
            <p:spPr>
              <a:xfrm>
                <a:off x="5679012" y="1711853"/>
                <a:ext cx="12005" cy="24152"/>
              </a:xfrm>
              <a:custGeom>
                <a:avLst/>
                <a:gdLst>
                  <a:gd name="connsiteX0" fmla="*/ 10 w 12005"/>
                  <a:gd name="connsiteY0" fmla="*/ 3 h 24152"/>
                  <a:gd name="connsiteX1" fmla="*/ 10 w 12005"/>
                  <a:gd name="connsiteY1" fmla="*/ 2415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0" y="3"/>
                    </a:moveTo>
                    <a:lnTo>
                      <a:pt x="10" y="2415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7" name="Freeform: Shape 3986">
                <a:extLst>
                  <a:ext uri="{FF2B5EF4-FFF2-40B4-BE49-F238E27FC236}">
                    <a16:creationId xmlns="" xmlns:a16="http://schemas.microsoft.com/office/drawing/2014/main" id="{812EC710-3EE0-E33A-1787-CB6509F7BB8F}"/>
                  </a:ext>
                </a:extLst>
              </p:cNvPr>
              <p:cNvSpPr/>
              <p:nvPr/>
            </p:nvSpPr>
            <p:spPr>
              <a:xfrm>
                <a:off x="5667487" y="1723929"/>
                <a:ext cx="23050" cy="12579"/>
              </a:xfrm>
              <a:custGeom>
                <a:avLst/>
                <a:gdLst>
                  <a:gd name="connsiteX0" fmla="*/ 23060 w 23050"/>
                  <a:gd name="connsiteY0" fmla="*/ 3 h 12579"/>
                  <a:gd name="connsiteX1" fmla="*/ 10 w 23050"/>
                  <a:gd name="connsiteY1" fmla="*/ 3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0" y="3"/>
                    </a:moveTo>
                    <a:lnTo>
                      <a:pt x="10" y="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5" name="Graphic 892">
              <a:extLst>
                <a:ext uri="{FF2B5EF4-FFF2-40B4-BE49-F238E27FC236}">
                  <a16:creationId xmlns="" xmlns:a16="http://schemas.microsoft.com/office/drawing/2014/main" id="{07A028F1-5C19-0E8D-F540-1F1D2EEC98D0}"/>
                </a:ext>
              </a:extLst>
            </p:cNvPr>
            <p:cNvGrpSpPr/>
            <p:nvPr/>
          </p:nvGrpSpPr>
          <p:grpSpPr>
            <a:xfrm>
              <a:off x="5665042" y="1717558"/>
              <a:ext cx="43200" cy="43200"/>
              <a:chOff x="5674570" y="1746069"/>
              <a:chExt cx="23050" cy="24152"/>
            </a:xfrm>
          </p:grpSpPr>
          <p:sp>
            <p:nvSpPr>
              <p:cNvPr id="3984" name="Freeform: Shape 3983">
                <a:extLst>
                  <a:ext uri="{FF2B5EF4-FFF2-40B4-BE49-F238E27FC236}">
                    <a16:creationId xmlns="" xmlns:a16="http://schemas.microsoft.com/office/drawing/2014/main" id="{3AAF3F42-DCA5-A74A-D9C3-69A4C3F209DA}"/>
                  </a:ext>
                </a:extLst>
              </p:cNvPr>
              <p:cNvSpPr/>
              <p:nvPr/>
            </p:nvSpPr>
            <p:spPr>
              <a:xfrm>
                <a:off x="5686095" y="1746069"/>
                <a:ext cx="12005" cy="24152"/>
              </a:xfrm>
              <a:custGeom>
                <a:avLst/>
                <a:gdLst>
                  <a:gd name="connsiteX0" fmla="*/ 10 w 12005"/>
                  <a:gd name="connsiteY0" fmla="*/ 5 h 24152"/>
                  <a:gd name="connsiteX1" fmla="*/ 10 w 12005"/>
                  <a:gd name="connsiteY1" fmla="*/ 2415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0" y="5"/>
                    </a:moveTo>
                    <a:lnTo>
                      <a:pt x="10" y="2415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5" name="Freeform: Shape 3984">
                <a:extLst>
                  <a:ext uri="{FF2B5EF4-FFF2-40B4-BE49-F238E27FC236}">
                    <a16:creationId xmlns="" xmlns:a16="http://schemas.microsoft.com/office/drawing/2014/main" id="{F5548771-337E-3150-F5DF-72895E7E4357}"/>
                  </a:ext>
                </a:extLst>
              </p:cNvPr>
              <p:cNvSpPr/>
              <p:nvPr/>
            </p:nvSpPr>
            <p:spPr>
              <a:xfrm>
                <a:off x="5674570" y="1758145"/>
                <a:ext cx="23050" cy="12579"/>
              </a:xfrm>
              <a:custGeom>
                <a:avLst/>
                <a:gdLst>
                  <a:gd name="connsiteX0" fmla="*/ 23061 w 23050"/>
                  <a:gd name="connsiteY0" fmla="*/ 5 h 12579"/>
                  <a:gd name="connsiteX1" fmla="*/ 10 w 23050"/>
                  <a:gd name="connsiteY1" fmla="*/ 5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1" y="5"/>
                    </a:moveTo>
                    <a:lnTo>
                      <a:pt x="10" y="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6" name="Graphic 892">
              <a:extLst>
                <a:ext uri="{FF2B5EF4-FFF2-40B4-BE49-F238E27FC236}">
                  <a16:creationId xmlns="" xmlns:a16="http://schemas.microsoft.com/office/drawing/2014/main" id="{24042221-C813-2941-386E-E6F9E6249A14}"/>
                </a:ext>
              </a:extLst>
            </p:cNvPr>
            <p:cNvGrpSpPr/>
            <p:nvPr/>
          </p:nvGrpSpPr>
          <p:grpSpPr>
            <a:xfrm>
              <a:off x="5678488" y="1735414"/>
              <a:ext cx="43200" cy="43200"/>
              <a:chOff x="5688016" y="1765064"/>
              <a:chExt cx="23050" cy="24152"/>
            </a:xfrm>
          </p:grpSpPr>
          <p:sp>
            <p:nvSpPr>
              <p:cNvPr id="3982" name="Freeform: Shape 3981">
                <a:extLst>
                  <a:ext uri="{FF2B5EF4-FFF2-40B4-BE49-F238E27FC236}">
                    <a16:creationId xmlns="" xmlns:a16="http://schemas.microsoft.com/office/drawing/2014/main" id="{E4ED60D8-4D63-F138-608D-3C3946A264F1}"/>
                  </a:ext>
                </a:extLst>
              </p:cNvPr>
              <p:cNvSpPr/>
              <p:nvPr/>
            </p:nvSpPr>
            <p:spPr>
              <a:xfrm>
                <a:off x="5699541" y="1765064"/>
                <a:ext cx="12005" cy="24152"/>
              </a:xfrm>
              <a:custGeom>
                <a:avLst/>
                <a:gdLst>
                  <a:gd name="connsiteX0" fmla="*/ 11 w 12005"/>
                  <a:gd name="connsiteY0" fmla="*/ 7 h 24152"/>
                  <a:gd name="connsiteX1" fmla="*/ 11 w 12005"/>
                  <a:gd name="connsiteY1" fmla="*/ 24159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1" y="7"/>
                    </a:moveTo>
                    <a:lnTo>
                      <a:pt x="11" y="2415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3" name="Freeform: Shape 3982">
                <a:extLst>
                  <a:ext uri="{FF2B5EF4-FFF2-40B4-BE49-F238E27FC236}">
                    <a16:creationId xmlns="" xmlns:a16="http://schemas.microsoft.com/office/drawing/2014/main" id="{19F4C593-ABF6-38CB-B362-E5040E4D9CA0}"/>
                  </a:ext>
                </a:extLst>
              </p:cNvPr>
              <p:cNvSpPr/>
              <p:nvPr/>
            </p:nvSpPr>
            <p:spPr>
              <a:xfrm>
                <a:off x="5688016" y="1777140"/>
                <a:ext cx="23050" cy="12579"/>
              </a:xfrm>
              <a:custGeom>
                <a:avLst/>
                <a:gdLst>
                  <a:gd name="connsiteX0" fmla="*/ 23062 w 23050"/>
                  <a:gd name="connsiteY0" fmla="*/ 7 h 12579"/>
                  <a:gd name="connsiteX1" fmla="*/ 11 w 23050"/>
                  <a:gd name="connsiteY1" fmla="*/ 7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2" y="7"/>
                    </a:moveTo>
                    <a:lnTo>
                      <a:pt x="11" y="7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7" name="Graphic 892">
              <a:extLst>
                <a:ext uri="{FF2B5EF4-FFF2-40B4-BE49-F238E27FC236}">
                  <a16:creationId xmlns="" xmlns:a16="http://schemas.microsoft.com/office/drawing/2014/main" id="{379AED79-BD86-925D-0DD8-47FBAC11BF14}"/>
                </a:ext>
              </a:extLst>
            </p:cNvPr>
            <p:cNvGrpSpPr/>
            <p:nvPr/>
          </p:nvGrpSpPr>
          <p:grpSpPr>
            <a:xfrm>
              <a:off x="5699738" y="1749960"/>
              <a:ext cx="43200" cy="43200"/>
              <a:chOff x="5709266" y="1780537"/>
              <a:chExt cx="23050" cy="24152"/>
            </a:xfrm>
          </p:grpSpPr>
          <p:sp>
            <p:nvSpPr>
              <p:cNvPr id="3980" name="Freeform: Shape 3979">
                <a:extLst>
                  <a:ext uri="{FF2B5EF4-FFF2-40B4-BE49-F238E27FC236}">
                    <a16:creationId xmlns="" xmlns:a16="http://schemas.microsoft.com/office/drawing/2014/main" id="{6FB46AAB-C85C-0F80-C192-6B73297D6F0A}"/>
                  </a:ext>
                </a:extLst>
              </p:cNvPr>
              <p:cNvSpPr/>
              <p:nvPr/>
            </p:nvSpPr>
            <p:spPr>
              <a:xfrm>
                <a:off x="5720791" y="1780537"/>
                <a:ext cx="12005" cy="24152"/>
              </a:xfrm>
              <a:custGeom>
                <a:avLst/>
                <a:gdLst>
                  <a:gd name="connsiteX0" fmla="*/ 13 w 12005"/>
                  <a:gd name="connsiteY0" fmla="*/ 8 h 24152"/>
                  <a:gd name="connsiteX1" fmla="*/ 13 w 12005"/>
                  <a:gd name="connsiteY1" fmla="*/ 2416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3" y="8"/>
                    </a:moveTo>
                    <a:lnTo>
                      <a:pt x="13" y="2416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1" name="Freeform: Shape 3980">
                <a:extLst>
                  <a:ext uri="{FF2B5EF4-FFF2-40B4-BE49-F238E27FC236}">
                    <a16:creationId xmlns="" xmlns:a16="http://schemas.microsoft.com/office/drawing/2014/main" id="{A3307CFD-F8F2-02CF-609C-E9F2AF874329}"/>
                  </a:ext>
                </a:extLst>
              </p:cNvPr>
              <p:cNvSpPr/>
              <p:nvPr/>
            </p:nvSpPr>
            <p:spPr>
              <a:xfrm>
                <a:off x="5709266" y="1792613"/>
                <a:ext cx="23050" cy="12579"/>
              </a:xfrm>
              <a:custGeom>
                <a:avLst/>
                <a:gdLst>
                  <a:gd name="connsiteX0" fmla="*/ 23064 w 23050"/>
                  <a:gd name="connsiteY0" fmla="*/ 8 h 12579"/>
                  <a:gd name="connsiteX1" fmla="*/ 13 w 23050"/>
                  <a:gd name="connsiteY1" fmla="*/ 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4" y="8"/>
                    </a:moveTo>
                    <a:lnTo>
                      <a:pt x="13" y="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8" name="Graphic 892">
              <a:extLst>
                <a:ext uri="{FF2B5EF4-FFF2-40B4-BE49-F238E27FC236}">
                  <a16:creationId xmlns="" xmlns:a16="http://schemas.microsoft.com/office/drawing/2014/main" id="{B7AE9014-6E4E-AF75-6110-B20415E8D75E}"/>
                </a:ext>
              </a:extLst>
            </p:cNvPr>
            <p:cNvGrpSpPr/>
            <p:nvPr/>
          </p:nvGrpSpPr>
          <p:grpSpPr>
            <a:xfrm>
              <a:off x="5707901" y="1766515"/>
              <a:ext cx="43200" cy="43200"/>
              <a:chOff x="5717429" y="1798148"/>
              <a:chExt cx="23050" cy="24152"/>
            </a:xfrm>
          </p:grpSpPr>
          <p:sp>
            <p:nvSpPr>
              <p:cNvPr id="3978" name="Freeform: Shape 3977">
                <a:extLst>
                  <a:ext uri="{FF2B5EF4-FFF2-40B4-BE49-F238E27FC236}">
                    <a16:creationId xmlns="" xmlns:a16="http://schemas.microsoft.com/office/drawing/2014/main" id="{21AC5BD8-29BC-F349-03E2-DFB4482D4147}"/>
                  </a:ext>
                </a:extLst>
              </p:cNvPr>
              <p:cNvSpPr/>
              <p:nvPr/>
            </p:nvSpPr>
            <p:spPr>
              <a:xfrm>
                <a:off x="5728955" y="1798148"/>
                <a:ext cx="12005" cy="24152"/>
              </a:xfrm>
              <a:custGeom>
                <a:avLst/>
                <a:gdLst>
                  <a:gd name="connsiteX0" fmla="*/ 14 w 12005"/>
                  <a:gd name="connsiteY0" fmla="*/ 10 h 24152"/>
                  <a:gd name="connsiteX1" fmla="*/ 14 w 12005"/>
                  <a:gd name="connsiteY1" fmla="*/ 24162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4" y="10"/>
                    </a:moveTo>
                    <a:lnTo>
                      <a:pt x="14" y="2416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9" name="Freeform: Shape 3978">
                <a:extLst>
                  <a:ext uri="{FF2B5EF4-FFF2-40B4-BE49-F238E27FC236}">
                    <a16:creationId xmlns="" xmlns:a16="http://schemas.microsoft.com/office/drawing/2014/main" id="{93B6670B-9C33-5C8B-9999-BEB07B0941A6}"/>
                  </a:ext>
                </a:extLst>
              </p:cNvPr>
              <p:cNvSpPr/>
              <p:nvPr/>
            </p:nvSpPr>
            <p:spPr>
              <a:xfrm>
                <a:off x="5717429" y="1810224"/>
                <a:ext cx="23050" cy="12579"/>
              </a:xfrm>
              <a:custGeom>
                <a:avLst/>
                <a:gdLst>
                  <a:gd name="connsiteX0" fmla="*/ 23064 w 23050"/>
                  <a:gd name="connsiteY0" fmla="*/ 10 h 12579"/>
                  <a:gd name="connsiteX1" fmla="*/ 14 w 23050"/>
                  <a:gd name="connsiteY1" fmla="*/ 10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4" y="10"/>
                    </a:moveTo>
                    <a:lnTo>
                      <a:pt x="14" y="1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9" name="Graphic 892">
              <a:extLst>
                <a:ext uri="{FF2B5EF4-FFF2-40B4-BE49-F238E27FC236}">
                  <a16:creationId xmlns="" xmlns:a16="http://schemas.microsoft.com/office/drawing/2014/main" id="{E50D5693-2804-4641-B7E6-1CF827559E20}"/>
                </a:ext>
              </a:extLst>
            </p:cNvPr>
            <p:cNvGrpSpPr/>
            <p:nvPr/>
          </p:nvGrpSpPr>
          <p:grpSpPr>
            <a:xfrm>
              <a:off x="5721468" y="1782243"/>
              <a:ext cx="43200" cy="43200"/>
              <a:chOff x="5730996" y="1814879"/>
              <a:chExt cx="23050" cy="24152"/>
            </a:xfrm>
          </p:grpSpPr>
          <p:sp>
            <p:nvSpPr>
              <p:cNvPr id="3976" name="Freeform: Shape 3975">
                <a:extLst>
                  <a:ext uri="{FF2B5EF4-FFF2-40B4-BE49-F238E27FC236}">
                    <a16:creationId xmlns="" xmlns:a16="http://schemas.microsoft.com/office/drawing/2014/main" id="{ED2C91E8-6FA8-A398-DD95-42D550799532}"/>
                  </a:ext>
                </a:extLst>
              </p:cNvPr>
              <p:cNvSpPr/>
              <p:nvPr/>
            </p:nvSpPr>
            <p:spPr>
              <a:xfrm>
                <a:off x="5742521" y="1814879"/>
                <a:ext cx="12005" cy="24152"/>
              </a:xfrm>
              <a:custGeom>
                <a:avLst/>
                <a:gdLst>
                  <a:gd name="connsiteX0" fmla="*/ 15 w 12005"/>
                  <a:gd name="connsiteY0" fmla="*/ 11 h 24152"/>
                  <a:gd name="connsiteX1" fmla="*/ 15 w 12005"/>
                  <a:gd name="connsiteY1" fmla="*/ 2416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5" y="11"/>
                    </a:moveTo>
                    <a:lnTo>
                      <a:pt x="15" y="2416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7" name="Freeform: Shape 3976">
                <a:extLst>
                  <a:ext uri="{FF2B5EF4-FFF2-40B4-BE49-F238E27FC236}">
                    <a16:creationId xmlns="" xmlns:a16="http://schemas.microsoft.com/office/drawing/2014/main" id="{1F0E00EB-F7DE-7496-87D8-B400C2662B6C}"/>
                  </a:ext>
                </a:extLst>
              </p:cNvPr>
              <p:cNvSpPr/>
              <p:nvPr/>
            </p:nvSpPr>
            <p:spPr>
              <a:xfrm>
                <a:off x="5730996" y="1826955"/>
                <a:ext cx="23050" cy="12579"/>
              </a:xfrm>
              <a:custGeom>
                <a:avLst/>
                <a:gdLst>
                  <a:gd name="connsiteX0" fmla="*/ 23065 w 23050"/>
                  <a:gd name="connsiteY0" fmla="*/ 11 h 12579"/>
                  <a:gd name="connsiteX1" fmla="*/ 15 w 23050"/>
                  <a:gd name="connsiteY1" fmla="*/ 11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5" y="11"/>
                    </a:moveTo>
                    <a:lnTo>
                      <a:pt x="15" y="1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0" name="Graphic 892">
              <a:extLst>
                <a:ext uri="{FF2B5EF4-FFF2-40B4-BE49-F238E27FC236}">
                  <a16:creationId xmlns="" xmlns:a16="http://schemas.microsoft.com/office/drawing/2014/main" id="{2745B646-6F2F-D3D0-BE4A-417776003935}"/>
                </a:ext>
              </a:extLst>
            </p:cNvPr>
            <p:cNvGrpSpPr/>
            <p:nvPr/>
          </p:nvGrpSpPr>
          <p:grpSpPr>
            <a:xfrm>
              <a:off x="5756764" y="1798562"/>
              <a:ext cx="43200" cy="43200"/>
              <a:chOff x="5766292" y="1832238"/>
              <a:chExt cx="23050" cy="24152"/>
            </a:xfrm>
          </p:grpSpPr>
          <p:sp>
            <p:nvSpPr>
              <p:cNvPr id="3974" name="Freeform: Shape 3973">
                <a:extLst>
                  <a:ext uri="{FF2B5EF4-FFF2-40B4-BE49-F238E27FC236}">
                    <a16:creationId xmlns="" xmlns:a16="http://schemas.microsoft.com/office/drawing/2014/main" id="{37623F56-1324-C2F1-2E13-CE94312E7839}"/>
                  </a:ext>
                </a:extLst>
              </p:cNvPr>
              <p:cNvSpPr/>
              <p:nvPr/>
            </p:nvSpPr>
            <p:spPr>
              <a:xfrm>
                <a:off x="5777817" y="1832238"/>
                <a:ext cx="12005" cy="24152"/>
              </a:xfrm>
              <a:custGeom>
                <a:avLst/>
                <a:gdLst>
                  <a:gd name="connsiteX0" fmla="*/ 18 w 12005"/>
                  <a:gd name="connsiteY0" fmla="*/ 12 h 24152"/>
                  <a:gd name="connsiteX1" fmla="*/ 18 w 12005"/>
                  <a:gd name="connsiteY1" fmla="*/ 2416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8" y="12"/>
                    </a:moveTo>
                    <a:lnTo>
                      <a:pt x="18" y="2416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5" name="Freeform: Shape 3974">
                <a:extLst>
                  <a:ext uri="{FF2B5EF4-FFF2-40B4-BE49-F238E27FC236}">
                    <a16:creationId xmlns="" xmlns:a16="http://schemas.microsoft.com/office/drawing/2014/main" id="{0157D285-AE9C-F963-421F-47A8A73E27D7}"/>
                  </a:ext>
                </a:extLst>
              </p:cNvPr>
              <p:cNvSpPr/>
              <p:nvPr/>
            </p:nvSpPr>
            <p:spPr>
              <a:xfrm>
                <a:off x="5766292" y="1844315"/>
                <a:ext cx="23050" cy="12579"/>
              </a:xfrm>
              <a:custGeom>
                <a:avLst/>
                <a:gdLst>
                  <a:gd name="connsiteX0" fmla="*/ 23068 w 23050"/>
                  <a:gd name="connsiteY0" fmla="*/ 12 h 12579"/>
                  <a:gd name="connsiteX1" fmla="*/ 18 w 23050"/>
                  <a:gd name="connsiteY1" fmla="*/ 1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8" y="12"/>
                    </a:moveTo>
                    <a:lnTo>
                      <a:pt x="18" y="1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1" name="Graphic 892">
              <a:extLst>
                <a:ext uri="{FF2B5EF4-FFF2-40B4-BE49-F238E27FC236}">
                  <a16:creationId xmlns="" xmlns:a16="http://schemas.microsoft.com/office/drawing/2014/main" id="{77C6C352-E866-329E-0C7B-3C44ECFFF228}"/>
                </a:ext>
              </a:extLst>
            </p:cNvPr>
            <p:cNvGrpSpPr/>
            <p:nvPr/>
          </p:nvGrpSpPr>
          <p:grpSpPr>
            <a:xfrm>
              <a:off x="5756764" y="1814881"/>
              <a:ext cx="43200" cy="43200"/>
              <a:chOff x="5766292" y="1849598"/>
              <a:chExt cx="23050" cy="24152"/>
            </a:xfrm>
          </p:grpSpPr>
          <p:sp>
            <p:nvSpPr>
              <p:cNvPr id="3972" name="Freeform: Shape 3971">
                <a:extLst>
                  <a:ext uri="{FF2B5EF4-FFF2-40B4-BE49-F238E27FC236}">
                    <a16:creationId xmlns="" xmlns:a16="http://schemas.microsoft.com/office/drawing/2014/main" id="{0B86857D-67F2-D50E-662A-EFBEAD8B7EC8}"/>
                  </a:ext>
                </a:extLst>
              </p:cNvPr>
              <p:cNvSpPr/>
              <p:nvPr/>
            </p:nvSpPr>
            <p:spPr>
              <a:xfrm>
                <a:off x="5777817" y="1849598"/>
                <a:ext cx="12005" cy="24152"/>
              </a:xfrm>
              <a:custGeom>
                <a:avLst/>
                <a:gdLst>
                  <a:gd name="connsiteX0" fmla="*/ 18 w 12005"/>
                  <a:gd name="connsiteY0" fmla="*/ 14 h 24152"/>
                  <a:gd name="connsiteX1" fmla="*/ 18 w 12005"/>
                  <a:gd name="connsiteY1" fmla="*/ 24166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8" y="14"/>
                    </a:moveTo>
                    <a:lnTo>
                      <a:pt x="18" y="2416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3" name="Freeform: Shape 3972">
                <a:extLst>
                  <a:ext uri="{FF2B5EF4-FFF2-40B4-BE49-F238E27FC236}">
                    <a16:creationId xmlns="" xmlns:a16="http://schemas.microsoft.com/office/drawing/2014/main" id="{89D645C8-D555-0EDE-0DFD-D8CE363C0083}"/>
                  </a:ext>
                </a:extLst>
              </p:cNvPr>
              <p:cNvSpPr/>
              <p:nvPr/>
            </p:nvSpPr>
            <p:spPr>
              <a:xfrm>
                <a:off x="5766292" y="1861674"/>
                <a:ext cx="23050" cy="12579"/>
              </a:xfrm>
              <a:custGeom>
                <a:avLst/>
                <a:gdLst>
                  <a:gd name="connsiteX0" fmla="*/ 23068 w 23050"/>
                  <a:gd name="connsiteY0" fmla="*/ 14 h 12579"/>
                  <a:gd name="connsiteX1" fmla="*/ 18 w 23050"/>
                  <a:gd name="connsiteY1" fmla="*/ 14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8" y="14"/>
                    </a:moveTo>
                    <a:lnTo>
                      <a:pt x="18" y="1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2" name="Graphic 892">
              <a:extLst>
                <a:ext uri="{FF2B5EF4-FFF2-40B4-BE49-F238E27FC236}">
                  <a16:creationId xmlns="" xmlns:a16="http://schemas.microsoft.com/office/drawing/2014/main" id="{E80535FF-58E7-4B32-0B26-12606424C843}"/>
                </a:ext>
              </a:extLst>
            </p:cNvPr>
            <p:cNvGrpSpPr/>
            <p:nvPr/>
          </p:nvGrpSpPr>
          <p:grpSpPr>
            <a:xfrm>
              <a:off x="5770450" y="1830964"/>
              <a:ext cx="43200" cy="43200"/>
              <a:chOff x="5779978" y="1866706"/>
              <a:chExt cx="23050" cy="24152"/>
            </a:xfrm>
          </p:grpSpPr>
          <p:sp>
            <p:nvSpPr>
              <p:cNvPr id="3970" name="Freeform: Shape 3969">
                <a:extLst>
                  <a:ext uri="{FF2B5EF4-FFF2-40B4-BE49-F238E27FC236}">
                    <a16:creationId xmlns="" xmlns:a16="http://schemas.microsoft.com/office/drawing/2014/main" id="{E6C4F5E1-9127-6823-1AE6-B574D0685406}"/>
                  </a:ext>
                </a:extLst>
              </p:cNvPr>
              <p:cNvSpPr/>
              <p:nvPr/>
            </p:nvSpPr>
            <p:spPr>
              <a:xfrm>
                <a:off x="5791503" y="1866706"/>
                <a:ext cx="12005" cy="24152"/>
              </a:xfrm>
              <a:custGeom>
                <a:avLst/>
                <a:gdLst>
                  <a:gd name="connsiteX0" fmla="*/ 19 w 12005"/>
                  <a:gd name="connsiteY0" fmla="*/ 15 h 24152"/>
                  <a:gd name="connsiteX1" fmla="*/ 19 w 12005"/>
                  <a:gd name="connsiteY1" fmla="*/ 2416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9" y="15"/>
                    </a:moveTo>
                    <a:lnTo>
                      <a:pt x="19" y="2416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1" name="Freeform: Shape 3970">
                <a:extLst>
                  <a:ext uri="{FF2B5EF4-FFF2-40B4-BE49-F238E27FC236}">
                    <a16:creationId xmlns="" xmlns:a16="http://schemas.microsoft.com/office/drawing/2014/main" id="{CA07865D-C1E0-A212-A942-3F74E3233629}"/>
                  </a:ext>
                </a:extLst>
              </p:cNvPr>
              <p:cNvSpPr/>
              <p:nvPr/>
            </p:nvSpPr>
            <p:spPr>
              <a:xfrm>
                <a:off x="5779978" y="1878782"/>
                <a:ext cx="23050" cy="12579"/>
              </a:xfrm>
              <a:custGeom>
                <a:avLst/>
                <a:gdLst>
                  <a:gd name="connsiteX0" fmla="*/ 23069 w 23050"/>
                  <a:gd name="connsiteY0" fmla="*/ 15 h 12579"/>
                  <a:gd name="connsiteX1" fmla="*/ 19 w 23050"/>
                  <a:gd name="connsiteY1" fmla="*/ 15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69" y="15"/>
                    </a:moveTo>
                    <a:lnTo>
                      <a:pt x="19" y="1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3" name="Graphic 892">
              <a:extLst>
                <a:ext uri="{FF2B5EF4-FFF2-40B4-BE49-F238E27FC236}">
                  <a16:creationId xmlns="" xmlns:a16="http://schemas.microsoft.com/office/drawing/2014/main" id="{342EC3CD-E7BC-76F2-E846-7FB4C06EBB02}"/>
                </a:ext>
              </a:extLst>
            </p:cNvPr>
            <p:cNvGrpSpPr/>
            <p:nvPr/>
          </p:nvGrpSpPr>
          <p:grpSpPr>
            <a:xfrm>
              <a:off x="5799023" y="1830964"/>
              <a:ext cx="43200" cy="43200"/>
              <a:chOff x="5808551" y="1866706"/>
              <a:chExt cx="23050" cy="24152"/>
            </a:xfrm>
          </p:grpSpPr>
          <p:sp>
            <p:nvSpPr>
              <p:cNvPr id="3968" name="Freeform: Shape 3967">
                <a:extLst>
                  <a:ext uri="{FF2B5EF4-FFF2-40B4-BE49-F238E27FC236}">
                    <a16:creationId xmlns="" xmlns:a16="http://schemas.microsoft.com/office/drawing/2014/main" id="{A9DE2605-A61A-D23B-4608-3099DD57743E}"/>
                  </a:ext>
                </a:extLst>
              </p:cNvPr>
              <p:cNvSpPr/>
              <p:nvPr/>
            </p:nvSpPr>
            <p:spPr>
              <a:xfrm>
                <a:off x="5820076" y="1866706"/>
                <a:ext cx="12005" cy="24152"/>
              </a:xfrm>
              <a:custGeom>
                <a:avLst/>
                <a:gdLst>
                  <a:gd name="connsiteX0" fmla="*/ 21 w 12005"/>
                  <a:gd name="connsiteY0" fmla="*/ 15 h 24152"/>
                  <a:gd name="connsiteX1" fmla="*/ 21 w 12005"/>
                  <a:gd name="connsiteY1" fmla="*/ 2416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1" y="15"/>
                    </a:moveTo>
                    <a:lnTo>
                      <a:pt x="21" y="2416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9" name="Freeform: Shape 3968">
                <a:extLst>
                  <a:ext uri="{FF2B5EF4-FFF2-40B4-BE49-F238E27FC236}">
                    <a16:creationId xmlns="" xmlns:a16="http://schemas.microsoft.com/office/drawing/2014/main" id="{94E3869D-F5BA-BE62-F125-5DBB00DE5828}"/>
                  </a:ext>
                </a:extLst>
              </p:cNvPr>
              <p:cNvSpPr/>
              <p:nvPr/>
            </p:nvSpPr>
            <p:spPr>
              <a:xfrm>
                <a:off x="5808551" y="1878782"/>
                <a:ext cx="23050" cy="12579"/>
              </a:xfrm>
              <a:custGeom>
                <a:avLst/>
                <a:gdLst>
                  <a:gd name="connsiteX0" fmla="*/ 23072 w 23050"/>
                  <a:gd name="connsiteY0" fmla="*/ 15 h 12579"/>
                  <a:gd name="connsiteX1" fmla="*/ 21 w 23050"/>
                  <a:gd name="connsiteY1" fmla="*/ 15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72" y="15"/>
                    </a:moveTo>
                    <a:lnTo>
                      <a:pt x="21" y="1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4" name="Graphic 892">
              <a:extLst>
                <a:ext uri="{FF2B5EF4-FFF2-40B4-BE49-F238E27FC236}">
                  <a16:creationId xmlns="" xmlns:a16="http://schemas.microsoft.com/office/drawing/2014/main" id="{57BD1895-4753-5865-AB7D-E124203A94AF}"/>
                </a:ext>
              </a:extLst>
            </p:cNvPr>
            <p:cNvGrpSpPr/>
            <p:nvPr/>
          </p:nvGrpSpPr>
          <p:grpSpPr>
            <a:xfrm>
              <a:off x="5799023" y="1847165"/>
              <a:ext cx="43200" cy="43200"/>
              <a:chOff x="5808551" y="1883940"/>
              <a:chExt cx="23050" cy="24152"/>
            </a:xfrm>
          </p:grpSpPr>
          <p:sp>
            <p:nvSpPr>
              <p:cNvPr id="3966" name="Freeform: Shape 3965">
                <a:extLst>
                  <a:ext uri="{FF2B5EF4-FFF2-40B4-BE49-F238E27FC236}">
                    <a16:creationId xmlns="" xmlns:a16="http://schemas.microsoft.com/office/drawing/2014/main" id="{7FDE9419-288B-839A-EE2D-3C5FFA1C5DF2}"/>
                  </a:ext>
                </a:extLst>
              </p:cNvPr>
              <p:cNvSpPr/>
              <p:nvPr/>
            </p:nvSpPr>
            <p:spPr>
              <a:xfrm>
                <a:off x="5820076" y="1883940"/>
                <a:ext cx="12005" cy="24152"/>
              </a:xfrm>
              <a:custGeom>
                <a:avLst/>
                <a:gdLst>
                  <a:gd name="connsiteX0" fmla="*/ 21 w 12005"/>
                  <a:gd name="connsiteY0" fmla="*/ 16 h 24152"/>
                  <a:gd name="connsiteX1" fmla="*/ 21 w 12005"/>
                  <a:gd name="connsiteY1" fmla="*/ 24169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1" y="16"/>
                    </a:moveTo>
                    <a:lnTo>
                      <a:pt x="21" y="2416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7" name="Freeform: Shape 3966">
                <a:extLst>
                  <a:ext uri="{FF2B5EF4-FFF2-40B4-BE49-F238E27FC236}">
                    <a16:creationId xmlns="" xmlns:a16="http://schemas.microsoft.com/office/drawing/2014/main" id="{85EFDE9D-9F3C-105D-BFC3-57E006D3E0E5}"/>
                  </a:ext>
                </a:extLst>
              </p:cNvPr>
              <p:cNvSpPr/>
              <p:nvPr/>
            </p:nvSpPr>
            <p:spPr>
              <a:xfrm>
                <a:off x="5808551" y="1896016"/>
                <a:ext cx="23050" cy="12579"/>
              </a:xfrm>
              <a:custGeom>
                <a:avLst/>
                <a:gdLst>
                  <a:gd name="connsiteX0" fmla="*/ 23072 w 23050"/>
                  <a:gd name="connsiteY0" fmla="*/ 16 h 12579"/>
                  <a:gd name="connsiteX1" fmla="*/ 21 w 23050"/>
                  <a:gd name="connsiteY1" fmla="*/ 1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72" y="16"/>
                    </a:moveTo>
                    <a:lnTo>
                      <a:pt x="21" y="1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5" name="Graphic 892">
              <a:extLst>
                <a:ext uri="{FF2B5EF4-FFF2-40B4-BE49-F238E27FC236}">
                  <a16:creationId xmlns="" xmlns:a16="http://schemas.microsoft.com/office/drawing/2014/main" id="{DF72FC70-AF91-F26B-C791-4B820AF31B11}"/>
                </a:ext>
              </a:extLst>
            </p:cNvPr>
            <p:cNvGrpSpPr/>
            <p:nvPr/>
          </p:nvGrpSpPr>
          <p:grpSpPr>
            <a:xfrm>
              <a:off x="5812949" y="1879330"/>
              <a:ext cx="43200" cy="43200"/>
              <a:chOff x="5822477" y="1918156"/>
              <a:chExt cx="23050" cy="24152"/>
            </a:xfrm>
          </p:grpSpPr>
          <p:sp>
            <p:nvSpPr>
              <p:cNvPr id="3964" name="Freeform: Shape 3963">
                <a:extLst>
                  <a:ext uri="{FF2B5EF4-FFF2-40B4-BE49-F238E27FC236}">
                    <a16:creationId xmlns="" xmlns:a16="http://schemas.microsoft.com/office/drawing/2014/main" id="{59CC3A58-85BB-89C5-956F-E297EC7C1518}"/>
                  </a:ext>
                </a:extLst>
              </p:cNvPr>
              <p:cNvSpPr/>
              <p:nvPr/>
            </p:nvSpPr>
            <p:spPr>
              <a:xfrm>
                <a:off x="5834003" y="1918156"/>
                <a:ext cx="12005" cy="24152"/>
              </a:xfrm>
              <a:custGeom>
                <a:avLst/>
                <a:gdLst>
                  <a:gd name="connsiteX0" fmla="*/ 22 w 12005"/>
                  <a:gd name="connsiteY0" fmla="*/ 19 h 24152"/>
                  <a:gd name="connsiteX1" fmla="*/ 22 w 12005"/>
                  <a:gd name="connsiteY1" fmla="*/ 24172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2" y="19"/>
                    </a:moveTo>
                    <a:lnTo>
                      <a:pt x="22" y="241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5" name="Freeform: Shape 3964">
                <a:extLst>
                  <a:ext uri="{FF2B5EF4-FFF2-40B4-BE49-F238E27FC236}">
                    <a16:creationId xmlns="" xmlns:a16="http://schemas.microsoft.com/office/drawing/2014/main" id="{1D217F9E-6A20-31E0-6268-BB37FD30BE4D}"/>
                  </a:ext>
                </a:extLst>
              </p:cNvPr>
              <p:cNvSpPr/>
              <p:nvPr/>
            </p:nvSpPr>
            <p:spPr>
              <a:xfrm>
                <a:off x="5822477" y="1930232"/>
                <a:ext cx="23050" cy="12579"/>
              </a:xfrm>
              <a:custGeom>
                <a:avLst/>
                <a:gdLst>
                  <a:gd name="connsiteX0" fmla="*/ 23073 w 23050"/>
                  <a:gd name="connsiteY0" fmla="*/ 19 h 12579"/>
                  <a:gd name="connsiteX1" fmla="*/ 22 w 23050"/>
                  <a:gd name="connsiteY1" fmla="*/ 19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73" y="19"/>
                    </a:moveTo>
                    <a:lnTo>
                      <a:pt x="22" y="1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6" name="Graphic 892">
              <a:extLst>
                <a:ext uri="{FF2B5EF4-FFF2-40B4-BE49-F238E27FC236}">
                  <a16:creationId xmlns="" xmlns:a16="http://schemas.microsoft.com/office/drawing/2014/main" id="{81C85523-0DBB-9DA9-1C0F-C74768E582CF}"/>
                </a:ext>
              </a:extLst>
            </p:cNvPr>
            <p:cNvGrpSpPr/>
            <p:nvPr/>
          </p:nvGrpSpPr>
          <p:grpSpPr>
            <a:xfrm>
              <a:off x="5885222" y="1898960"/>
              <a:ext cx="43200" cy="43200"/>
              <a:chOff x="5894750" y="1939038"/>
              <a:chExt cx="23050" cy="24152"/>
            </a:xfrm>
          </p:grpSpPr>
          <p:sp>
            <p:nvSpPr>
              <p:cNvPr id="3962" name="Freeform: Shape 3961">
                <a:extLst>
                  <a:ext uri="{FF2B5EF4-FFF2-40B4-BE49-F238E27FC236}">
                    <a16:creationId xmlns="" xmlns:a16="http://schemas.microsoft.com/office/drawing/2014/main" id="{CE0D99BF-9D86-EAFE-E8BE-5057E9C2B195}"/>
                  </a:ext>
                </a:extLst>
              </p:cNvPr>
              <p:cNvSpPr/>
              <p:nvPr/>
            </p:nvSpPr>
            <p:spPr>
              <a:xfrm>
                <a:off x="5906276" y="1939038"/>
                <a:ext cx="12005" cy="24152"/>
              </a:xfrm>
              <a:custGeom>
                <a:avLst/>
                <a:gdLst>
                  <a:gd name="connsiteX0" fmla="*/ 28 w 12005"/>
                  <a:gd name="connsiteY0" fmla="*/ 21 h 24152"/>
                  <a:gd name="connsiteX1" fmla="*/ 28 w 12005"/>
                  <a:gd name="connsiteY1" fmla="*/ 2417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8" y="21"/>
                    </a:moveTo>
                    <a:lnTo>
                      <a:pt x="28" y="2417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3" name="Freeform: Shape 3962">
                <a:extLst>
                  <a:ext uri="{FF2B5EF4-FFF2-40B4-BE49-F238E27FC236}">
                    <a16:creationId xmlns="" xmlns:a16="http://schemas.microsoft.com/office/drawing/2014/main" id="{EF32ED21-2705-7FF1-8C5F-EC8F5B33824F}"/>
                  </a:ext>
                </a:extLst>
              </p:cNvPr>
              <p:cNvSpPr/>
              <p:nvPr/>
            </p:nvSpPr>
            <p:spPr>
              <a:xfrm>
                <a:off x="5894750" y="1951114"/>
                <a:ext cx="23050" cy="12579"/>
              </a:xfrm>
              <a:custGeom>
                <a:avLst/>
                <a:gdLst>
                  <a:gd name="connsiteX0" fmla="*/ 23079 w 23050"/>
                  <a:gd name="connsiteY0" fmla="*/ 21 h 12579"/>
                  <a:gd name="connsiteX1" fmla="*/ 28 w 23050"/>
                  <a:gd name="connsiteY1" fmla="*/ 21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79" y="21"/>
                    </a:moveTo>
                    <a:lnTo>
                      <a:pt x="28" y="2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7" name="Graphic 892">
              <a:extLst>
                <a:ext uri="{FF2B5EF4-FFF2-40B4-BE49-F238E27FC236}">
                  <a16:creationId xmlns="" xmlns:a16="http://schemas.microsoft.com/office/drawing/2014/main" id="{6A1967AD-81E2-4C85-49F2-59E9BE4C5DF0}"/>
                </a:ext>
              </a:extLst>
            </p:cNvPr>
            <p:cNvGrpSpPr/>
            <p:nvPr/>
          </p:nvGrpSpPr>
          <p:grpSpPr>
            <a:xfrm>
              <a:off x="5983427" y="1915161"/>
              <a:ext cx="43200" cy="43200"/>
              <a:chOff x="5992955" y="1956272"/>
              <a:chExt cx="23050" cy="24152"/>
            </a:xfrm>
          </p:grpSpPr>
          <p:sp>
            <p:nvSpPr>
              <p:cNvPr id="3960" name="Freeform: Shape 3959">
                <a:extLst>
                  <a:ext uri="{FF2B5EF4-FFF2-40B4-BE49-F238E27FC236}">
                    <a16:creationId xmlns="" xmlns:a16="http://schemas.microsoft.com/office/drawing/2014/main" id="{5973C841-2AFF-29F8-2231-9AAFC710B29A}"/>
                  </a:ext>
                </a:extLst>
              </p:cNvPr>
              <p:cNvSpPr/>
              <p:nvPr/>
            </p:nvSpPr>
            <p:spPr>
              <a:xfrm>
                <a:off x="6004480" y="1956272"/>
                <a:ext cx="12005" cy="24152"/>
              </a:xfrm>
              <a:custGeom>
                <a:avLst/>
                <a:gdLst>
                  <a:gd name="connsiteX0" fmla="*/ 37 w 12005"/>
                  <a:gd name="connsiteY0" fmla="*/ 22 h 24152"/>
                  <a:gd name="connsiteX1" fmla="*/ 37 w 12005"/>
                  <a:gd name="connsiteY1" fmla="*/ 2417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37" y="22"/>
                    </a:moveTo>
                    <a:lnTo>
                      <a:pt x="37" y="2417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1" name="Freeform: Shape 3960">
                <a:extLst>
                  <a:ext uri="{FF2B5EF4-FFF2-40B4-BE49-F238E27FC236}">
                    <a16:creationId xmlns="" xmlns:a16="http://schemas.microsoft.com/office/drawing/2014/main" id="{ACFB0A2E-0D6A-4799-B1B2-7A4ED9A7CCEB}"/>
                  </a:ext>
                </a:extLst>
              </p:cNvPr>
              <p:cNvSpPr/>
              <p:nvPr/>
            </p:nvSpPr>
            <p:spPr>
              <a:xfrm>
                <a:off x="5992955" y="1968348"/>
                <a:ext cx="23050" cy="12579"/>
              </a:xfrm>
              <a:custGeom>
                <a:avLst/>
                <a:gdLst>
                  <a:gd name="connsiteX0" fmla="*/ 23087 w 23050"/>
                  <a:gd name="connsiteY0" fmla="*/ 22 h 12579"/>
                  <a:gd name="connsiteX1" fmla="*/ 37 w 23050"/>
                  <a:gd name="connsiteY1" fmla="*/ 2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87" y="22"/>
                    </a:moveTo>
                    <a:lnTo>
                      <a:pt x="37" y="2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8" name="Graphic 892">
              <a:extLst>
                <a:ext uri="{FF2B5EF4-FFF2-40B4-BE49-F238E27FC236}">
                  <a16:creationId xmlns="" xmlns:a16="http://schemas.microsoft.com/office/drawing/2014/main" id="{B57A3C60-13F3-ADFD-E3B3-0364C4AF81C4}"/>
                </a:ext>
              </a:extLst>
            </p:cNvPr>
            <p:cNvGrpSpPr/>
            <p:nvPr/>
          </p:nvGrpSpPr>
          <p:grpSpPr>
            <a:xfrm>
              <a:off x="5990390" y="1947444"/>
              <a:ext cx="43200" cy="43200"/>
              <a:chOff x="5999918" y="1990613"/>
              <a:chExt cx="23050" cy="24152"/>
            </a:xfrm>
          </p:grpSpPr>
          <p:sp>
            <p:nvSpPr>
              <p:cNvPr id="3958" name="Freeform: Shape 3957">
                <a:extLst>
                  <a:ext uri="{FF2B5EF4-FFF2-40B4-BE49-F238E27FC236}">
                    <a16:creationId xmlns="" xmlns:a16="http://schemas.microsoft.com/office/drawing/2014/main" id="{4717D918-7760-4465-E573-E22407DA1927}"/>
                  </a:ext>
                </a:extLst>
              </p:cNvPr>
              <p:cNvSpPr/>
              <p:nvPr/>
            </p:nvSpPr>
            <p:spPr>
              <a:xfrm>
                <a:off x="6011443" y="1990613"/>
                <a:ext cx="12005" cy="24152"/>
              </a:xfrm>
              <a:custGeom>
                <a:avLst/>
                <a:gdLst>
                  <a:gd name="connsiteX0" fmla="*/ 37 w 12005"/>
                  <a:gd name="connsiteY0" fmla="*/ 25 h 24152"/>
                  <a:gd name="connsiteX1" fmla="*/ 37 w 12005"/>
                  <a:gd name="connsiteY1" fmla="*/ 24177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37" y="25"/>
                    </a:moveTo>
                    <a:lnTo>
                      <a:pt x="37" y="24177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9" name="Freeform: Shape 3958">
                <a:extLst>
                  <a:ext uri="{FF2B5EF4-FFF2-40B4-BE49-F238E27FC236}">
                    <a16:creationId xmlns="" xmlns:a16="http://schemas.microsoft.com/office/drawing/2014/main" id="{46942B7A-3CAA-3257-DFC7-5D5766EF6393}"/>
                  </a:ext>
                </a:extLst>
              </p:cNvPr>
              <p:cNvSpPr/>
              <p:nvPr/>
            </p:nvSpPr>
            <p:spPr>
              <a:xfrm>
                <a:off x="5999918" y="2002690"/>
                <a:ext cx="23050" cy="12579"/>
              </a:xfrm>
              <a:custGeom>
                <a:avLst/>
                <a:gdLst>
                  <a:gd name="connsiteX0" fmla="*/ 23088 w 23050"/>
                  <a:gd name="connsiteY0" fmla="*/ 25 h 12579"/>
                  <a:gd name="connsiteX1" fmla="*/ 37 w 23050"/>
                  <a:gd name="connsiteY1" fmla="*/ 25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88" y="25"/>
                    </a:moveTo>
                    <a:lnTo>
                      <a:pt x="37" y="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19" name="Graphic 892">
              <a:extLst>
                <a:ext uri="{FF2B5EF4-FFF2-40B4-BE49-F238E27FC236}">
                  <a16:creationId xmlns="" xmlns:a16="http://schemas.microsoft.com/office/drawing/2014/main" id="{FF7A337B-7277-0381-E426-2EBBF12AB1C1}"/>
                </a:ext>
              </a:extLst>
            </p:cNvPr>
            <p:cNvGrpSpPr/>
            <p:nvPr/>
          </p:nvGrpSpPr>
          <p:grpSpPr>
            <a:xfrm>
              <a:off x="5997473" y="1963526"/>
              <a:ext cx="43200" cy="43200"/>
              <a:chOff x="6007001" y="2007721"/>
              <a:chExt cx="23050" cy="24152"/>
            </a:xfrm>
          </p:grpSpPr>
          <p:sp>
            <p:nvSpPr>
              <p:cNvPr id="3956" name="Freeform: Shape 3955">
                <a:extLst>
                  <a:ext uri="{FF2B5EF4-FFF2-40B4-BE49-F238E27FC236}">
                    <a16:creationId xmlns="" xmlns:a16="http://schemas.microsoft.com/office/drawing/2014/main" id="{996E2E20-8BB2-D2B0-EF1D-39AD4D2B43DF}"/>
                  </a:ext>
                </a:extLst>
              </p:cNvPr>
              <p:cNvSpPr/>
              <p:nvPr/>
            </p:nvSpPr>
            <p:spPr>
              <a:xfrm>
                <a:off x="6018527" y="2007721"/>
                <a:ext cx="12005" cy="24152"/>
              </a:xfrm>
              <a:custGeom>
                <a:avLst/>
                <a:gdLst>
                  <a:gd name="connsiteX0" fmla="*/ 38 w 12005"/>
                  <a:gd name="connsiteY0" fmla="*/ 26 h 24152"/>
                  <a:gd name="connsiteX1" fmla="*/ 38 w 12005"/>
                  <a:gd name="connsiteY1" fmla="*/ 24179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38" y="26"/>
                    </a:moveTo>
                    <a:lnTo>
                      <a:pt x="38" y="2417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7" name="Freeform: Shape 3956">
                <a:extLst>
                  <a:ext uri="{FF2B5EF4-FFF2-40B4-BE49-F238E27FC236}">
                    <a16:creationId xmlns="" xmlns:a16="http://schemas.microsoft.com/office/drawing/2014/main" id="{714FAF8D-6B41-035D-47A8-7C49B006F090}"/>
                  </a:ext>
                </a:extLst>
              </p:cNvPr>
              <p:cNvSpPr/>
              <p:nvPr/>
            </p:nvSpPr>
            <p:spPr>
              <a:xfrm>
                <a:off x="6007001" y="2019798"/>
                <a:ext cx="23050" cy="12579"/>
              </a:xfrm>
              <a:custGeom>
                <a:avLst/>
                <a:gdLst>
                  <a:gd name="connsiteX0" fmla="*/ 23088 w 23050"/>
                  <a:gd name="connsiteY0" fmla="*/ 26 h 12579"/>
                  <a:gd name="connsiteX1" fmla="*/ 38 w 23050"/>
                  <a:gd name="connsiteY1" fmla="*/ 2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88" y="26"/>
                    </a:moveTo>
                    <a:lnTo>
                      <a:pt x="38" y="2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0" name="Graphic 892">
              <a:extLst>
                <a:ext uri="{FF2B5EF4-FFF2-40B4-BE49-F238E27FC236}">
                  <a16:creationId xmlns="" xmlns:a16="http://schemas.microsoft.com/office/drawing/2014/main" id="{9D2BF4B3-7F52-A08D-3A3D-714B3FF9E229}"/>
                </a:ext>
              </a:extLst>
            </p:cNvPr>
            <p:cNvGrpSpPr/>
            <p:nvPr/>
          </p:nvGrpSpPr>
          <p:grpSpPr>
            <a:xfrm>
              <a:off x="5997473" y="1983038"/>
              <a:ext cx="43200" cy="43200"/>
              <a:chOff x="6007001" y="2028477"/>
              <a:chExt cx="23050" cy="24152"/>
            </a:xfrm>
          </p:grpSpPr>
          <p:sp>
            <p:nvSpPr>
              <p:cNvPr id="3954" name="Freeform: Shape 3953">
                <a:extLst>
                  <a:ext uri="{FF2B5EF4-FFF2-40B4-BE49-F238E27FC236}">
                    <a16:creationId xmlns="" xmlns:a16="http://schemas.microsoft.com/office/drawing/2014/main" id="{1689B9BD-3CB7-10C6-2F75-D634CC28DD2C}"/>
                  </a:ext>
                </a:extLst>
              </p:cNvPr>
              <p:cNvSpPr/>
              <p:nvPr/>
            </p:nvSpPr>
            <p:spPr>
              <a:xfrm>
                <a:off x="6018527" y="2028477"/>
                <a:ext cx="12005" cy="24152"/>
              </a:xfrm>
              <a:custGeom>
                <a:avLst/>
                <a:gdLst>
                  <a:gd name="connsiteX0" fmla="*/ 38 w 12005"/>
                  <a:gd name="connsiteY0" fmla="*/ 28 h 24152"/>
                  <a:gd name="connsiteX1" fmla="*/ 38 w 12005"/>
                  <a:gd name="connsiteY1" fmla="*/ 24180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38" y="28"/>
                    </a:moveTo>
                    <a:lnTo>
                      <a:pt x="38" y="2418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5" name="Freeform: Shape 3954">
                <a:extLst>
                  <a:ext uri="{FF2B5EF4-FFF2-40B4-BE49-F238E27FC236}">
                    <a16:creationId xmlns="" xmlns:a16="http://schemas.microsoft.com/office/drawing/2014/main" id="{F80AD361-F4B5-AEB0-D9DC-0D17B0789D3F}"/>
                  </a:ext>
                </a:extLst>
              </p:cNvPr>
              <p:cNvSpPr/>
              <p:nvPr/>
            </p:nvSpPr>
            <p:spPr>
              <a:xfrm>
                <a:off x="6007001" y="2040554"/>
                <a:ext cx="23050" cy="12579"/>
              </a:xfrm>
              <a:custGeom>
                <a:avLst/>
                <a:gdLst>
                  <a:gd name="connsiteX0" fmla="*/ 23088 w 23050"/>
                  <a:gd name="connsiteY0" fmla="*/ 28 h 12579"/>
                  <a:gd name="connsiteX1" fmla="*/ 38 w 23050"/>
                  <a:gd name="connsiteY1" fmla="*/ 2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88" y="28"/>
                    </a:moveTo>
                    <a:lnTo>
                      <a:pt x="38" y="2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1" name="Graphic 892">
              <a:extLst>
                <a:ext uri="{FF2B5EF4-FFF2-40B4-BE49-F238E27FC236}">
                  <a16:creationId xmlns="" xmlns:a16="http://schemas.microsoft.com/office/drawing/2014/main" id="{3637759A-37DE-F282-0CBD-E896DFD076D9}"/>
                </a:ext>
              </a:extLst>
            </p:cNvPr>
            <p:cNvGrpSpPr/>
            <p:nvPr/>
          </p:nvGrpSpPr>
          <p:grpSpPr>
            <a:xfrm>
              <a:off x="6005157" y="1999239"/>
              <a:ext cx="43200" cy="43200"/>
              <a:chOff x="6014685" y="2045711"/>
              <a:chExt cx="23050" cy="24152"/>
            </a:xfrm>
          </p:grpSpPr>
          <p:sp>
            <p:nvSpPr>
              <p:cNvPr id="3952" name="Freeform: Shape 3951">
                <a:extLst>
                  <a:ext uri="{FF2B5EF4-FFF2-40B4-BE49-F238E27FC236}">
                    <a16:creationId xmlns="" xmlns:a16="http://schemas.microsoft.com/office/drawing/2014/main" id="{EE469793-E880-BAC6-EB36-490FF3133051}"/>
                  </a:ext>
                </a:extLst>
              </p:cNvPr>
              <p:cNvSpPr/>
              <p:nvPr/>
            </p:nvSpPr>
            <p:spPr>
              <a:xfrm>
                <a:off x="6026210" y="2045711"/>
                <a:ext cx="12005" cy="24152"/>
              </a:xfrm>
              <a:custGeom>
                <a:avLst/>
                <a:gdLst>
                  <a:gd name="connsiteX0" fmla="*/ 38 w 12005"/>
                  <a:gd name="connsiteY0" fmla="*/ 29 h 24152"/>
                  <a:gd name="connsiteX1" fmla="*/ 38 w 12005"/>
                  <a:gd name="connsiteY1" fmla="*/ 24182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38" y="29"/>
                    </a:moveTo>
                    <a:lnTo>
                      <a:pt x="38" y="2418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3" name="Freeform: Shape 3952">
                <a:extLst>
                  <a:ext uri="{FF2B5EF4-FFF2-40B4-BE49-F238E27FC236}">
                    <a16:creationId xmlns="" xmlns:a16="http://schemas.microsoft.com/office/drawing/2014/main" id="{2CDB8980-0AD3-DA34-D9BE-5E6395E8949E}"/>
                  </a:ext>
                </a:extLst>
              </p:cNvPr>
              <p:cNvSpPr/>
              <p:nvPr/>
            </p:nvSpPr>
            <p:spPr>
              <a:xfrm>
                <a:off x="6014685" y="2057788"/>
                <a:ext cx="23050" cy="12579"/>
              </a:xfrm>
              <a:custGeom>
                <a:avLst/>
                <a:gdLst>
                  <a:gd name="connsiteX0" fmla="*/ 23089 w 23050"/>
                  <a:gd name="connsiteY0" fmla="*/ 29 h 12579"/>
                  <a:gd name="connsiteX1" fmla="*/ 38 w 23050"/>
                  <a:gd name="connsiteY1" fmla="*/ 29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89" y="29"/>
                    </a:moveTo>
                    <a:lnTo>
                      <a:pt x="38" y="2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2" name="Graphic 892">
              <a:extLst>
                <a:ext uri="{FF2B5EF4-FFF2-40B4-BE49-F238E27FC236}">
                  <a16:creationId xmlns="" xmlns:a16="http://schemas.microsoft.com/office/drawing/2014/main" id="{05D3333B-6DBD-3825-204F-1204EC935220}"/>
                </a:ext>
              </a:extLst>
            </p:cNvPr>
            <p:cNvGrpSpPr/>
            <p:nvPr/>
          </p:nvGrpSpPr>
          <p:grpSpPr>
            <a:xfrm>
              <a:off x="6005157" y="2015204"/>
              <a:ext cx="43200" cy="43200"/>
              <a:chOff x="6014685" y="2062694"/>
              <a:chExt cx="23050" cy="24152"/>
            </a:xfrm>
          </p:grpSpPr>
          <p:sp>
            <p:nvSpPr>
              <p:cNvPr id="3950" name="Freeform: Shape 3949">
                <a:extLst>
                  <a:ext uri="{FF2B5EF4-FFF2-40B4-BE49-F238E27FC236}">
                    <a16:creationId xmlns="" xmlns:a16="http://schemas.microsoft.com/office/drawing/2014/main" id="{0DC2350E-7F96-5304-C97B-A3B37BA391E5}"/>
                  </a:ext>
                </a:extLst>
              </p:cNvPr>
              <p:cNvSpPr/>
              <p:nvPr/>
            </p:nvSpPr>
            <p:spPr>
              <a:xfrm>
                <a:off x="6026210" y="2062694"/>
                <a:ext cx="12005" cy="24152"/>
              </a:xfrm>
              <a:custGeom>
                <a:avLst/>
                <a:gdLst>
                  <a:gd name="connsiteX0" fmla="*/ 38 w 12005"/>
                  <a:gd name="connsiteY0" fmla="*/ 31 h 24152"/>
                  <a:gd name="connsiteX1" fmla="*/ 38 w 12005"/>
                  <a:gd name="connsiteY1" fmla="*/ 2418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38" y="31"/>
                    </a:moveTo>
                    <a:lnTo>
                      <a:pt x="38" y="2418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1" name="Freeform: Shape 3950">
                <a:extLst>
                  <a:ext uri="{FF2B5EF4-FFF2-40B4-BE49-F238E27FC236}">
                    <a16:creationId xmlns="" xmlns:a16="http://schemas.microsoft.com/office/drawing/2014/main" id="{1A5C1941-D666-E607-E087-DC34A6B81C0B}"/>
                  </a:ext>
                </a:extLst>
              </p:cNvPr>
              <p:cNvSpPr/>
              <p:nvPr/>
            </p:nvSpPr>
            <p:spPr>
              <a:xfrm>
                <a:off x="6014685" y="2074770"/>
                <a:ext cx="23050" cy="12579"/>
              </a:xfrm>
              <a:custGeom>
                <a:avLst/>
                <a:gdLst>
                  <a:gd name="connsiteX0" fmla="*/ 23089 w 23050"/>
                  <a:gd name="connsiteY0" fmla="*/ 31 h 12579"/>
                  <a:gd name="connsiteX1" fmla="*/ 38 w 23050"/>
                  <a:gd name="connsiteY1" fmla="*/ 31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89" y="31"/>
                    </a:moveTo>
                    <a:lnTo>
                      <a:pt x="38" y="3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3" name="Graphic 892">
              <a:extLst>
                <a:ext uri="{FF2B5EF4-FFF2-40B4-BE49-F238E27FC236}">
                  <a16:creationId xmlns="" xmlns:a16="http://schemas.microsoft.com/office/drawing/2014/main" id="{699E3882-D239-E076-4AB2-FBBB59E55B62}"/>
                </a:ext>
              </a:extLst>
            </p:cNvPr>
            <p:cNvGrpSpPr/>
            <p:nvPr/>
          </p:nvGrpSpPr>
          <p:grpSpPr>
            <a:xfrm>
              <a:off x="6019443" y="2031759"/>
              <a:ext cx="43200" cy="43200"/>
              <a:chOff x="6028971" y="2080305"/>
              <a:chExt cx="23050" cy="24152"/>
            </a:xfrm>
          </p:grpSpPr>
          <p:sp>
            <p:nvSpPr>
              <p:cNvPr id="3948" name="Freeform: Shape 3947">
                <a:extLst>
                  <a:ext uri="{FF2B5EF4-FFF2-40B4-BE49-F238E27FC236}">
                    <a16:creationId xmlns="" xmlns:a16="http://schemas.microsoft.com/office/drawing/2014/main" id="{834FA4C3-CB3D-6B48-C57B-178C136763F5}"/>
                  </a:ext>
                </a:extLst>
              </p:cNvPr>
              <p:cNvSpPr/>
              <p:nvPr/>
            </p:nvSpPr>
            <p:spPr>
              <a:xfrm>
                <a:off x="6040497" y="2080305"/>
                <a:ext cx="12005" cy="24152"/>
              </a:xfrm>
              <a:custGeom>
                <a:avLst/>
                <a:gdLst>
                  <a:gd name="connsiteX0" fmla="*/ 40 w 12005"/>
                  <a:gd name="connsiteY0" fmla="*/ 32 h 24152"/>
                  <a:gd name="connsiteX1" fmla="*/ 40 w 12005"/>
                  <a:gd name="connsiteY1" fmla="*/ 2418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40" y="32"/>
                    </a:moveTo>
                    <a:lnTo>
                      <a:pt x="40" y="2418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9" name="Freeform: Shape 3948">
                <a:extLst>
                  <a:ext uri="{FF2B5EF4-FFF2-40B4-BE49-F238E27FC236}">
                    <a16:creationId xmlns="" xmlns:a16="http://schemas.microsoft.com/office/drawing/2014/main" id="{347BF7E2-96F7-7E08-CCB8-C905CD37D8D7}"/>
                  </a:ext>
                </a:extLst>
              </p:cNvPr>
              <p:cNvSpPr/>
              <p:nvPr/>
            </p:nvSpPr>
            <p:spPr>
              <a:xfrm>
                <a:off x="6028971" y="2092381"/>
                <a:ext cx="23050" cy="12579"/>
              </a:xfrm>
              <a:custGeom>
                <a:avLst/>
                <a:gdLst>
                  <a:gd name="connsiteX0" fmla="*/ 23090 w 23050"/>
                  <a:gd name="connsiteY0" fmla="*/ 32 h 12579"/>
                  <a:gd name="connsiteX1" fmla="*/ 40 w 23050"/>
                  <a:gd name="connsiteY1" fmla="*/ 3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90" y="32"/>
                    </a:moveTo>
                    <a:lnTo>
                      <a:pt x="40" y="3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4" name="Graphic 892">
              <a:extLst>
                <a:ext uri="{FF2B5EF4-FFF2-40B4-BE49-F238E27FC236}">
                  <a16:creationId xmlns="" xmlns:a16="http://schemas.microsoft.com/office/drawing/2014/main" id="{4188ED28-4237-19D7-4E12-BE6BB90B9678}"/>
                </a:ext>
              </a:extLst>
            </p:cNvPr>
            <p:cNvGrpSpPr/>
            <p:nvPr/>
          </p:nvGrpSpPr>
          <p:grpSpPr>
            <a:xfrm>
              <a:off x="6039973" y="2051271"/>
              <a:ext cx="43200" cy="43200"/>
              <a:chOff x="6049501" y="2101061"/>
              <a:chExt cx="23050" cy="24152"/>
            </a:xfrm>
          </p:grpSpPr>
          <p:sp>
            <p:nvSpPr>
              <p:cNvPr id="3946" name="Freeform: Shape 3945">
                <a:extLst>
                  <a:ext uri="{FF2B5EF4-FFF2-40B4-BE49-F238E27FC236}">
                    <a16:creationId xmlns="" xmlns:a16="http://schemas.microsoft.com/office/drawing/2014/main" id="{59D11310-1017-E439-5080-D8DA0BCD73BA}"/>
                  </a:ext>
                </a:extLst>
              </p:cNvPr>
              <p:cNvSpPr/>
              <p:nvPr/>
            </p:nvSpPr>
            <p:spPr>
              <a:xfrm>
                <a:off x="6061026" y="2101061"/>
                <a:ext cx="12005" cy="24152"/>
              </a:xfrm>
              <a:custGeom>
                <a:avLst/>
                <a:gdLst>
                  <a:gd name="connsiteX0" fmla="*/ 41 w 12005"/>
                  <a:gd name="connsiteY0" fmla="*/ 34 h 24152"/>
                  <a:gd name="connsiteX1" fmla="*/ 41 w 12005"/>
                  <a:gd name="connsiteY1" fmla="*/ 24186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41" y="34"/>
                    </a:moveTo>
                    <a:lnTo>
                      <a:pt x="41" y="2418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7" name="Freeform: Shape 3946">
                <a:extLst>
                  <a:ext uri="{FF2B5EF4-FFF2-40B4-BE49-F238E27FC236}">
                    <a16:creationId xmlns="" xmlns:a16="http://schemas.microsoft.com/office/drawing/2014/main" id="{726DC24C-9E62-541E-2ADE-C9625531CEC5}"/>
                  </a:ext>
                </a:extLst>
              </p:cNvPr>
              <p:cNvSpPr/>
              <p:nvPr/>
            </p:nvSpPr>
            <p:spPr>
              <a:xfrm>
                <a:off x="6049501" y="2113137"/>
                <a:ext cx="23050" cy="12579"/>
              </a:xfrm>
              <a:custGeom>
                <a:avLst/>
                <a:gdLst>
                  <a:gd name="connsiteX0" fmla="*/ 23092 w 23050"/>
                  <a:gd name="connsiteY0" fmla="*/ 34 h 12579"/>
                  <a:gd name="connsiteX1" fmla="*/ 41 w 23050"/>
                  <a:gd name="connsiteY1" fmla="*/ 34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092" y="34"/>
                    </a:moveTo>
                    <a:lnTo>
                      <a:pt x="41" y="3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5" name="Graphic 892">
              <a:extLst>
                <a:ext uri="{FF2B5EF4-FFF2-40B4-BE49-F238E27FC236}">
                  <a16:creationId xmlns="" xmlns:a16="http://schemas.microsoft.com/office/drawing/2014/main" id="{C43F9EE2-2F81-F4DF-6D70-1468F0747F15}"/>
                </a:ext>
              </a:extLst>
            </p:cNvPr>
            <p:cNvGrpSpPr/>
            <p:nvPr/>
          </p:nvGrpSpPr>
          <p:grpSpPr>
            <a:xfrm>
              <a:off x="6246827" y="2067472"/>
              <a:ext cx="43200" cy="43200"/>
              <a:chOff x="6256355" y="2118295"/>
              <a:chExt cx="23050" cy="24152"/>
            </a:xfrm>
          </p:grpSpPr>
          <p:sp>
            <p:nvSpPr>
              <p:cNvPr id="3944" name="Freeform: Shape 3943">
                <a:extLst>
                  <a:ext uri="{FF2B5EF4-FFF2-40B4-BE49-F238E27FC236}">
                    <a16:creationId xmlns="" xmlns:a16="http://schemas.microsoft.com/office/drawing/2014/main" id="{730F990A-0E1A-E9E8-5BF3-3EF28E27ED3E}"/>
                  </a:ext>
                </a:extLst>
              </p:cNvPr>
              <p:cNvSpPr/>
              <p:nvPr/>
            </p:nvSpPr>
            <p:spPr>
              <a:xfrm>
                <a:off x="6267880" y="2118295"/>
                <a:ext cx="12005" cy="24152"/>
              </a:xfrm>
              <a:custGeom>
                <a:avLst/>
                <a:gdLst>
                  <a:gd name="connsiteX0" fmla="*/ 59 w 12005"/>
                  <a:gd name="connsiteY0" fmla="*/ 35 h 24152"/>
                  <a:gd name="connsiteX1" fmla="*/ 59 w 12005"/>
                  <a:gd name="connsiteY1" fmla="*/ 2418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59" y="35"/>
                    </a:moveTo>
                    <a:lnTo>
                      <a:pt x="59" y="2418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5" name="Freeform: Shape 3944">
                <a:extLst>
                  <a:ext uri="{FF2B5EF4-FFF2-40B4-BE49-F238E27FC236}">
                    <a16:creationId xmlns="" xmlns:a16="http://schemas.microsoft.com/office/drawing/2014/main" id="{EF5A8118-1EB9-5FFA-7A0B-BB41E8AA456D}"/>
                  </a:ext>
                </a:extLst>
              </p:cNvPr>
              <p:cNvSpPr/>
              <p:nvPr/>
            </p:nvSpPr>
            <p:spPr>
              <a:xfrm>
                <a:off x="6256355" y="2130371"/>
                <a:ext cx="23050" cy="12579"/>
              </a:xfrm>
              <a:custGeom>
                <a:avLst/>
                <a:gdLst>
                  <a:gd name="connsiteX0" fmla="*/ 23109 w 23050"/>
                  <a:gd name="connsiteY0" fmla="*/ 35 h 12579"/>
                  <a:gd name="connsiteX1" fmla="*/ 59 w 23050"/>
                  <a:gd name="connsiteY1" fmla="*/ 35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09" y="35"/>
                    </a:moveTo>
                    <a:lnTo>
                      <a:pt x="59" y="3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6" name="Graphic 892">
              <a:extLst>
                <a:ext uri="{FF2B5EF4-FFF2-40B4-BE49-F238E27FC236}">
                  <a16:creationId xmlns="" xmlns:a16="http://schemas.microsoft.com/office/drawing/2014/main" id="{A3EFFE41-EE7D-22D1-515B-17E7E3CB66F4}"/>
                </a:ext>
              </a:extLst>
            </p:cNvPr>
            <p:cNvGrpSpPr/>
            <p:nvPr/>
          </p:nvGrpSpPr>
          <p:grpSpPr>
            <a:xfrm>
              <a:off x="6259913" y="2083199"/>
              <a:ext cx="43200" cy="43200"/>
              <a:chOff x="6269441" y="2135025"/>
              <a:chExt cx="23050" cy="24152"/>
            </a:xfrm>
          </p:grpSpPr>
          <p:sp>
            <p:nvSpPr>
              <p:cNvPr id="3942" name="Freeform: Shape 3941">
                <a:extLst>
                  <a:ext uri="{FF2B5EF4-FFF2-40B4-BE49-F238E27FC236}">
                    <a16:creationId xmlns="" xmlns:a16="http://schemas.microsoft.com/office/drawing/2014/main" id="{8B40F0F9-E8A7-547E-5489-2E95F2133C0D}"/>
                  </a:ext>
                </a:extLst>
              </p:cNvPr>
              <p:cNvSpPr/>
              <p:nvPr/>
            </p:nvSpPr>
            <p:spPr>
              <a:xfrm>
                <a:off x="6280966" y="2135025"/>
                <a:ext cx="12005" cy="24152"/>
              </a:xfrm>
              <a:custGeom>
                <a:avLst/>
                <a:gdLst>
                  <a:gd name="connsiteX0" fmla="*/ 60 w 12005"/>
                  <a:gd name="connsiteY0" fmla="*/ 36 h 24152"/>
                  <a:gd name="connsiteX1" fmla="*/ 60 w 12005"/>
                  <a:gd name="connsiteY1" fmla="*/ 24189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60" y="36"/>
                    </a:moveTo>
                    <a:lnTo>
                      <a:pt x="60" y="2418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3" name="Freeform: Shape 3942">
                <a:extLst>
                  <a:ext uri="{FF2B5EF4-FFF2-40B4-BE49-F238E27FC236}">
                    <a16:creationId xmlns="" xmlns:a16="http://schemas.microsoft.com/office/drawing/2014/main" id="{D990F4D3-7C47-9AAE-1E5A-C207561A2506}"/>
                  </a:ext>
                </a:extLst>
              </p:cNvPr>
              <p:cNvSpPr/>
              <p:nvPr/>
            </p:nvSpPr>
            <p:spPr>
              <a:xfrm>
                <a:off x="6269441" y="2147102"/>
                <a:ext cx="23050" cy="12579"/>
              </a:xfrm>
              <a:custGeom>
                <a:avLst/>
                <a:gdLst>
                  <a:gd name="connsiteX0" fmla="*/ 23110 w 23050"/>
                  <a:gd name="connsiteY0" fmla="*/ 36 h 12579"/>
                  <a:gd name="connsiteX1" fmla="*/ 60 w 23050"/>
                  <a:gd name="connsiteY1" fmla="*/ 3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10" y="36"/>
                    </a:moveTo>
                    <a:lnTo>
                      <a:pt x="60" y="3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7" name="Graphic 892">
              <a:extLst>
                <a:ext uri="{FF2B5EF4-FFF2-40B4-BE49-F238E27FC236}">
                  <a16:creationId xmlns="" xmlns:a16="http://schemas.microsoft.com/office/drawing/2014/main" id="{7478BD7C-97F8-DA65-9443-D775BB354A47}"/>
                </a:ext>
              </a:extLst>
            </p:cNvPr>
            <p:cNvGrpSpPr/>
            <p:nvPr/>
          </p:nvGrpSpPr>
          <p:grpSpPr>
            <a:xfrm>
              <a:off x="6324022" y="2101293"/>
              <a:ext cx="43200" cy="43200"/>
              <a:chOff x="6333550" y="2154272"/>
              <a:chExt cx="23050" cy="24152"/>
            </a:xfrm>
          </p:grpSpPr>
          <p:sp>
            <p:nvSpPr>
              <p:cNvPr id="3940" name="Freeform: Shape 3939">
                <a:extLst>
                  <a:ext uri="{FF2B5EF4-FFF2-40B4-BE49-F238E27FC236}">
                    <a16:creationId xmlns="" xmlns:a16="http://schemas.microsoft.com/office/drawing/2014/main" id="{CD3FBDA2-E769-5FB0-78B0-A6B922793DD6}"/>
                  </a:ext>
                </a:extLst>
              </p:cNvPr>
              <p:cNvSpPr/>
              <p:nvPr/>
            </p:nvSpPr>
            <p:spPr>
              <a:xfrm>
                <a:off x="6345076" y="2154272"/>
                <a:ext cx="12005" cy="24152"/>
              </a:xfrm>
              <a:custGeom>
                <a:avLst/>
                <a:gdLst>
                  <a:gd name="connsiteX0" fmla="*/ 65 w 12005"/>
                  <a:gd name="connsiteY0" fmla="*/ 38 h 24152"/>
                  <a:gd name="connsiteX1" fmla="*/ 65 w 12005"/>
                  <a:gd name="connsiteY1" fmla="*/ 24190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65" y="38"/>
                    </a:moveTo>
                    <a:lnTo>
                      <a:pt x="65" y="2419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1" name="Freeform: Shape 3940">
                <a:extLst>
                  <a:ext uri="{FF2B5EF4-FFF2-40B4-BE49-F238E27FC236}">
                    <a16:creationId xmlns="" xmlns:a16="http://schemas.microsoft.com/office/drawing/2014/main" id="{D640C9F3-BF3A-E683-A91D-BD07AFAB4C95}"/>
                  </a:ext>
                </a:extLst>
              </p:cNvPr>
              <p:cNvSpPr/>
              <p:nvPr/>
            </p:nvSpPr>
            <p:spPr>
              <a:xfrm>
                <a:off x="6333550" y="2166348"/>
                <a:ext cx="23050" cy="12579"/>
              </a:xfrm>
              <a:custGeom>
                <a:avLst/>
                <a:gdLst>
                  <a:gd name="connsiteX0" fmla="*/ 23116 w 23050"/>
                  <a:gd name="connsiteY0" fmla="*/ 38 h 12579"/>
                  <a:gd name="connsiteX1" fmla="*/ 65 w 23050"/>
                  <a:gd name="connsiteY1" fmla="*/ 3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16" y="38"/>
                    </a:moveTo>
                    <a:lnTo>
                      <a:pt x="65" y="3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8" name="Graphic 892">
              <a:extLst>
                <a:ext uri="{FF2B5EF4-FFF2-40B4-BE49-F238E27FC236}">
                  <a16:creationId xmlns="" xmlns:a16="http://schemas.microsoft.com/office/drawing/2014/main" id="{BD8BCE78-D207-394D-D503-F12E1CCF7A4F}"/>
                </a:ext>
              </a:extLst>
            </p:cNvPr>
            <p:cNvGrpSpPr/>
            <p:nvPr/>
          </p:nvGrpSpPr>
          <p:grpSpPr>
            <a:xfrm>
              <a:off x="6409501" y="2118676"/>
              <a:ext cx="43200" cy="43200"/>
              <a:chOff x="6419029" y="2172764"/>
              <a:chExt cx="23050" cy="24152"/>
            </a:xfrm>
          </p:grpSpPr>
          <p:sp>
            <p:nvSpPr>
              <p:cNvPr id="3938" name="Freeform: Shape 3937">
                <a:extLst>
                  <a:ext uri="{FF2B5EF4-FFF2-40B4-BE49-F238E27FC236}">
                    <a16:creationId xmlns="" xmlns:a16="http://schemas.microsoft.com/office/drawing/2014/main" id="{8565636F-F560-E5AB-40A1-2FAC34C86556}"/>
                  </a:ext>
                </a:extLst>
              </p:cNvPr>
              <p:cNvSpPr/>
              <p:nvPr/>
            </p:nvSpPr>
            <p:spPr>
              <a:xfrm>
                <a:off x="6430554" y="2172764"/>
                <a:ext cx="12005" cy="24152"/>
              </a:xfrm>
              <a:custGeom>
                <a:avLst/>
                <a:gdLst>
                  <a:gd name="connsiteX0" fmla="*/ 72 w 12005"/>
                  <a:gd name="connsiteY0" fmla="*/ 39 h 24152"/>
                  <a:gd name="connsiteX1" fmla="*/ 72 w 12005"/>
                  <a:gd name="connsiteY1" fmla="*/ 24192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72" y="39"/>
                    </a:moveTo>
                    <a:lnTo>
                      <a:pt x="72" y="2419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9" name="Freeform: Shape 3938">
                <a:extLst>
                  <a:ext uri="{FF2B5EF4-FFF2-40B4-BE49-F238E27FC236}">
                    <a16:creationId xmlns="" xmlns:a16="http://schemas.microsoft.com/office/drawing/2014/main" id="{165F383A-236B-6B59-1DFE-55B5328C1538}"/>
                  </a:ext>
                </a:extLst>
              </p:cNvPr>
              <p:cNvSpPr/>
              <p:nvPr/>
            </p:nvSpPr>
            <p:spPr>
              <a:xfrm>
                <a:off x="6419029" y="2184840"/>
                <a:ext cx="23050" cy="12579"/>
              </a:xfrm>
              <a:custGeom>
                <a:avLst/>
                <a:gdLst>
                  <a:gd name="connsiteX0" fmla="*/ 23123 w 23050"/>
                  <a:gd name="connsiteY0" fmla="*/ 39 h 12579"/>
                  <a:gd name="connsiteX1" fmla="*/ 72 w 23050"/>
                  <a:gd name="connsiteY1" fmla="*/ 39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23" y="39"/>
                    </a:moveTo>
                    <a:lnTo>
                      <a:pt x="72" y="3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9" name="Graphic 892">
              <a:extLst>
                <a:ext uri="{FF2B5EF4-FFF2-40B4-BE49-F238E27FC236}">
                  <a16:creationId xmlns="" xmlns:a16="http://schemas.microsoft.com/office/drawing/2014/main" id="{26480EBE-BACB-62FE-FA33-FA965E68D745}"/>
                </a:ext>
              </a:extLst>
            </p:cNvPr>
            <p:cNvGrpSpPr/>
            <p:nvPr/>
          </p:nvGrpSpPr>
          <p:grpSpPr>
            <a:xfrm>
              <a:off x="6437474" y="2135232"/>
              <a:ext cx="43200" cy="43200"/>
              <a:chOff x="6447002" y="2190375"/>
              <a:chExt cx="23050" cy="24152"/>
            </a:xfrm>
          </p:grpSpPr>
          <p:sp>
            <p:nvSpPr>
              <p:cNvPr id="3936" name="Freeform: Shape 3935">
                <a:extLst>
                  <a:ext uri="{FF2B5EF4-FFF2-40B4-BE49-F238E27FC236}">
                    <a16:creationId xmlns="" xmlns:a16="http://schemas.microsoft.com/office/drawing/2014/main" id="{069A7EDC-067F-4226-3A1D-E67B7D9BD5CC}"/>
                  </a:ext>
                </a:extLst>
              </p:cNvPr>
              <p:cNvSpPr/>
              <p:nvPr/>
            </p:nvSpPr>
            <p:spPr>
              <a:xfrm>
                <a:off x="6458527" y="2190375"/>
                <a:ext cx="12005" cy="24152"/>
              </a:xfrm>
              <a:custGeom>
                <a:avLst/>
                <a:gdLst>
                  <a:gd name="connsiteX0" fmla="*/ 74 w 12005"/>
                  <a:gd name="connsiteY0" fmla="*/ 41 h 24152"/>
                  <a:gd name="connsiteX1" fmla="*/ 74 w 12005"/>
                  <a:gd name="connsiteY1" fmla="*/ 24193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74" y="41"/>
                    </a:moveTo>
                    <a:lnTo>
                      <a:pt x="74" y="2419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7" name="Freeform: Shape 3936">
                <a:extLst>
                  <a:ext uri="{FF2B5EF4-FFF2-40B4-BE49-F238E27FC236}">
                    <a16:creationId xmlns="" xmlns:a16="http://schemas.microsoft.com/office/drawing/2014/main" id="{DDED29D7-7648-45B6-7CCB-0B17E245DBD5}"/>
                  </a:ext>
                </a:extLst>
              </p:cNvPr>
              <p:cNvSpPr/>
              <p:nvPr/>
            </p:nvSpPr>
            <p:spPr>
              <a:xfrm>
                <a:off x="6447002" y="2202451"/>
                <a:ext cx="23050" cy="12579"/>
              </a:xfrm>
              <a:custGeom>
                <a:avLst/>
                <a:gdLst>
                  <a:gd name="connsiteX0" fmla="*/ 23125 w 23050"/>
                  <a:gd name="connsiteY0" fmla="*/ 41 h 12579"/>
                  <a:gd name="connsiteX1" fmla="*/ 74 w 23050"/>
                  <a:gd name="connsiteY1" fmla="*/ 41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25" y="41"/>
                    </a:moveTo>
                    <a:lnTo>
                      <a:pt x="74" y="4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0" name="Graphic 892">
              <a:extLst>
                <a:ext uri="{FF2B5EF4-FFF2-40B4-BE49-F238E27FC236}">
                  <a16:creationId xmlns="" xmlns:a16="http://schemas.microsoft.com/office/drawing/2014/main" id="{2CB8F1E4-CE35-EC7D-8D88-01D9B61D4558}"/>
                </a:ext>
              </a:extLst>
            </p:cNvPr>
            <p:cNvGrpSpPr/>
            <p:nvPr/>
          </p:nvGrpSpPr>
          <p:grpSpPr>
            <a:xfrm>
              <a:off x="6521392" y="2154152"/>
              <a:ext cx="43200" cy="43200"/>
              <a:chOff x="6530920" y="2210502"/>
              <a:chExt cx="23050" cy="24152"/>
            </a:xfrm>
          </p:grpSpPr>
          <p:sp>
            <p:nvSpPr>
              <p:cNvPr id="3934" name="Freeform: Shape 3933">
                <a:extLst>
                  <a:ext uri="{FF2B5EF4-FFF2-40B4-BE49-F238E27FC236}">
                    <a16:creationId xmlns="" xmlns:a16="http://schemas.microsoft.com/office/drawing/2014/main" id="{332D9A67-D2FA-8026-73BC-3951C10A6003}"/>
                  </a:ext>
                </a:extLst>
              </p:cNvPr>
              <p:cNvSpPr/>
              <p:nvPr/>
            </p:nvSpPr>
            <p:spPr>
              <a:xfrm>
                <a:off x="6542446" y="2210502"/>
                <a:ext cx="12005" cy="24152"/>
              </a:xfrm>
              <a:custGeom>
                <a:avLst/>
                <a:gdLst>
                  <a:gd name="connsiteX0" fmla="*/ 81 w 12005"/>
                  <a:gd name="connsiteY0" fmla="*/ 42 h 24152"/>
                  <a:gd name="connsiteX1" fmla="*/ 81 w 12005"/>
                  <a:gd name="connsiteY1" fmla="*/ 2419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81" y="42"/>
                    </a:moveTo>
                    <a:lnTo>
                      <a:pt x="81" y="2419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5" name="Freeform: Shape 3934">
                <a:extLst>
                  <a:ext uri="{FF2B5EF4-FFF2-40B4-BE49-F238E27FC236}">
                    <a16:creationId xmlns="" xmlns:a16="http://schemas.microsoft.com/office/drawing/2014/main" id="{09BF4AC7-8694-C5F2-B9B4-DA7A34761A09}"/>
                  </a:ext>
                </a:extLst>
              </p:cNvPr>
              <p:cNvSpPr/>
              <p:nvPr/>
            </p:nvSpPr>
            <p:spPr>
              <a:xfrm>
                <a:off x="6530920" y="2222578"/>
                <a:ext cx="23050" cy="12579"/>
              </a:xfrm>
              <a:custGeom>
                <a:avLst/>
                <a:gdLst>
                  <a:gd name="connsiteX0" fmla="*/ 23132 w 23050"/>
                  <a:gd name="connsiteY0" fmla="*/ 42 h 12579"/>
                  <a:gd name="connsiteX1" fmla="*/ 81 w 23050"/>
                  <a:gd name="connsiteY1" fmla="*/ 4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32" y="42"/>
                    </a:moveTo>
                    <a:lnTo>
                      <a:pt x="81" y="4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1" name="Graphic 892">
              <a:extLst>
                <a:ext uri="{FF2B5EF4-FFF2-40B4-BE49-F238E27FC236}">
                  <a16:creationId xmlns="" xmlns:a16="http://schemas.microsoft.com/office/drawing/2014/main" id="{9114AE7B-C31B-7405-2829-B23BC4891B7D}"/>
                </a:ext>
              </a:extLst>
            </p:cNvPr>
            <p:cNvGrpSpPr/>
            <p:nvPr/>
          </p:nvGrpSpPr>
          <p:grpSpPr>
            <a:xfrm>
              <a:off x="6529316" y="2170826"/>
              <a:ext cx="43200" cy="43200"/>
              <a:chOff x="6538844" y="2228239"/>
              <a:chExt cx="23050" cy="24152"/>
            </a:xfrm>
          </p:grpSpPr>
          <p:sp>
            <p:nvSpPr>
              <p:cNvPr id="3932" name="Freeform: Shape 3931">
                <a:extLst>
                  <a:ext uri="{FF2B5EF4-FFF2-40B4-BE49-F238E27FC236}">
                    <a16:creationId xmlns="" xmlns:a16="http://schemas.microsoft.com/office/drawing/2014/main" id="{C0DD3A77-843F-7B41-24D4-B4C401006259}"/>
                  </a:ext>
                </a:extLst>
              </p:cNvPr>
              <p:cNvSpPr/>
              <p:nvPr/>
            </p:nvSpPr>
            <p:spPr>
              <a:xfrm>
                <a:off x="6550369" y="2228239"/>
                <a:ext cx="12005" cy="24152"/>
              </a:xfrm>
              <a:custGeom>
                <a:avLst/>
                <a:gdLst>
                  <a:gd name="connsiteX0" fmla="*/ 82 w 12005"/>
                  <a:gd name="connsiteY0" fmla="*/ 44 h 24152"/>
                  <a:gd name="connsiteX1" fmla="*/ 82 w 12005"/>
                  <a:gd name="connsiteY1" fmla="*/ 24196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82" y="44"/>
                    </a:moveTo>
                    <a:lnTo>
                      <a:pt x="82" y="2419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3" name="Freeform: Shape 3932">
                <a:extLst>
                  <a:ext uri="{FF2B5EF4-FFF2-40B4-BE49-F238E27FC236}">
                    <a16:creationId xmlns="" xmlns:a16="http://schemas.microsoft.com/office/drawing/2014/main" id="{8E52C41D-36DC-30D0-C525-2319243D2346}"/>
                  </a:ext>
                </a:extLst>
              </p:cNvPr>
              <p:cNvSpPr/>
              <p:nvPr/>
            </p:nvSpPr>
            <p:spPr>
              <a:xfrm>
                <a:off x="6538844" y="2240315"/>
                <a:ext cx="23050" cy="12579"/>
              </a:xfrm>
              <a:custGeom>
                <a:avLst/>
                <a:gdLst>
                  <a:gd name="connsiteX0" fmla="*/ 23133 w 23050"/>
                  <a:gd name="connsiteY0" fmla="*/ 44 h 12579"/>
                  <a:gd name="connsiteX1" fmla="*/ 82 w 23050"/>
                  <a:gd name="connsiteY1" fmla="*/ 44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33" y="44"/>
                    </a:moveTo>
                    <a:lnTo>
                      <a:pt x="82" y="4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2" name="Graphic 892">
              <a:extLst>
                <a:ext uri="{FF2B5EF4-FFF2-40B4-BE49-F238E27FC236}">
                  <a16:creationId xmlns="" xmlns:a16="http://schemas.microsoft.com/office/drawing/2014/main" id="{91B7F806-0A0C-9844-1ED1-A8A4AFD9DE07}"/>
                </a:ext>
              </a:extLst>
            </p:cNvPr>
            <p:cNvGrpSpPr/>
            <p:nvPr/>
          </p:nvGrpSpPr>
          <p:grpSpPr>
            <a:xfrm>
              <a:off x="6537239" y="2224513"/>
              <a:ext cx="43200" cy="43200"/>
              <a:chOff x="6546767" y="2285349"/>
              <a:chExt cx="23050" cy="24152"/>
            </a:xfrm>
          </p:grpSpPr>
          <p:sp>
            <p:nvSpPr>
              <p:cNvPr id="3930" name="Freeform: Shape 3929">
                <a:extLst>
                  <a:ext uri="{FF2B5EF4-FFF2-40B4-BE49-F238E27FC236}">
                    <a16:creationId xmlns="" xmlns:a16="http://schemas.microsoft.com/office/drawing/2014/main" id="{85C69023-B7DA-B2DC-9A43-3347864CE952}"/>
                  </a:ext>
                </a:extLst>
              </p:cNvPr>
              <p:cNvSpPr/>
              <p:nvPr/>
            </p:nvSpPr>
            <p:spPr>
              <a:xfrm>
                <a:off x="6558293" y="2285349"/>
                <a:ext cx="12005" cy="24152"/>
              </a:xfrm>
              <a:custGeom>
                <a:avLst/>
                <a:gdLst>
                  <a:gd name="connsiteX0" fmla="*/ 83 w 12005"/>
                  <a:gd name="connsiteY0" fmla="*/ 48 h 24152"/>
                  <a:gd name="connsiteX1" fmla="*/ 83 w 12005"/>
                  <a:gd name="connsiteY1" fmla="*/ 2420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83" y="48"/>
                    </a:moveTo>
                    <a:lnTo>
                      <a:pt x="83" y="2420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1" name="Freeform: Shape 3930">
                <a:extLst>
                  <a:ext uri="{FF2B5EF4-FFF2-40B4-BE49-F238E27FC236}">
                    <a16:creationId xmlns="" xmlns:a16="http://schemas.microsoft.com/office/drawing/2014/main" id="{0DC12501-95EA-BD18-57D7-30B006A91F24}"/>
                  </a:ext>
                </a:extLst>
              </p:cNvPr>
              <p:cNvSpPr/>
              <p:nvPr/>
            </p:nvSpPr>
            <p:spPr>
              <a:xfrm>
                <a:off x="6546767" y="2297426"/>
                <a:ext cx="23050" cy="12579"/>
              </a:xfrm>
              <a:custGeom>
                <a:avLst/>
                <a:gdLst>
                  <a:gd name="connsiteX0" fmla="*/ 23133 w 23050"/>
                  <a:gd name="connsiteY0" fmla="*/ 48 h 12579"/>
                  <a:gd name="connsiteX1" fmla="*/ 83 w 23050"/>
                  <a:gd name="connsiteY1" fmla="*/ 4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33" y="48"/>
                    </a:moveTo>
                    <a:lnTo>
                      <a:pt x="83" y="4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3" name="Graphic 892">
              <a:extLst>
                <a:ext uri="{FF2B5EF4-FFF2-40B4-BE49-F238E27FC236}">
                  <a16:creationId xmlns="" xmlns:a16="http://schemas.microsoft.com/office/drawing/2014/main" id="{5EA8E1BB-0BA3-5D9B-D75C-1B840DEFEFD7}"/>
                </a:ext>
              </a:extLst>
            </p:cNvPr>
            <p:cNvGrpSpPr/>
            <p:nvPr/>
          </p:nvGrpSpPr>
          <p:grpSpPr>
            <a:xfrm>
              <a:off x="6755019" y="2224513"/>
              <a:ext cx="43200" cy="43200"/>
              <a:chOff x="6764547" y="2285349"/>
              <a:chExt cx="23050" cy="24152"/>
            </a:xfrm>
          </p:grpSpPr>
          <p:sp>
            <p:nvSpPr>
              <p:cNvPr id="3928" name="Freeform: Shape 3927">
                <a:extLst>
                  <a:ext uri="{FF2B5EF4-FFF2-40B4-BE49-F238E27FC236}">
                    <a16:creationId xmlns="" xmlns:a16="http://schemas.microsoft.com/office/drawing/2014/main" id="{16B1381B-1412-EB1B-03E9-A557160BCFE9}"/>
                  </a:ext>
                </a:extLst>
              </p:cNvPr>
              <p:cNvSpPr/>
              <p:nvPr/>
            </p:nvSpPr>
            <p:spPr>
              <a:xfrm>
                <a:off x="6776072" y="2285349"/>
                <a:ext cx="12005" cy="24152"/>
              </a:xfrm>
              <a:custGeom>
                <a:avLst/>
                <a:gdLst>
                  <a:gd name="connsiteX0" fmla="*/ 101 w 12005"/>
                  <a:gd name="connsiteY0" fmla="*/ 48 h 24152"/>
                  <a:gd name="connsiteX1" fmla="*/ 101 w 12005"/>
                  <a:gd name="connsiteY1" fmla="*/ 2420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01" y="48"/>
                    </a:moveTo>
                    <a:lnTo>
                      <a:pt x="101" y="2420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9" name="Freeform: Shape 3928">
                <a:extLst>
                  <a:ext uri="{FF2B5EF4-FFF2-40B4-BE49-F238E27FC236}">
                    <a16:creationId xmlns="" xmlns:a16="http://schemas.microsoft.com/office/drawing/2014/main" id="{050DA122-2415-0344-D7F9-581CA7176093}"/>
                  </a:ext>
                </a:extLst>
              </p:cNvPr>
              <p:cNvSpPr/>
              <p:nvPr/>
            </p:nvSpPr>
            <p:spPr>
              <a:xfrm>
                <a:off x="6764547" y="2297426"/>
                <a:ext cx="23050" cy="12579"/>
              </a:xfrm>
              <a:custGeom>
                <a:avLst/>
                <a:gdLst>
                  <a:gd name="connsiteX0" fmla="*/ 23151 w 23050"/>
                  <a:gd name="connsiteY0" fmla="*/ 48 h 12579"/>
                  <a:gd name="connsiteX1" fmla="*/ 101 w 23050"/>
                  <a:gd name="connsiteY1" fmla="*/ 4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51" y="48"/>
                    </a:moveTo>
                    <a:lnTo>
                      <a:pt x="101" y="4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4" name="Graphic 892">
              <a:extLst>
                <a:ext uri="{FF2B5EF4-FFF2-40B4-BE49-F238E27FC236}">
                  <a16:creationId xmlns="" xmlns:a16="http://schemas.microsoft.com/office/drawing/2014/main" id="{97375058-1877-F810-D062-7852BA08516E}"/>
                </a:ext>
              </a:extLst>
            </p:cNvPr>
            <p:cNvGrpSpPr/>
            <p:nvPr/>
          </p:nvGrpSpPr>
          <p:grpSpPr>
            <a:xfrm>
              <a:off x="6771226" y="2243079"/>
              <a:ext cx="43200" cy="43200"/>
              <a:chOff x="6780754" y="2305099"/>
              <a:chExt cx="23050" cy="24152"/>
            </a:xfrm>
          </p:grpSpPr>
          <p:sp>
            <p:nvSpPr>
              <p:cNvPr id="3926" name="Freeform: Shape 3925">
                <a:extLst>
                  <a:ext uri="{FF2B5EF4-FFF2-40B4-BE49-F238E27FC236}">
                    <a16:creationId xmlns="" xmlns:a16="http://schemas.microsoft.com/office/drawing/2014/main" id="{0EB4E633-CDB2-1158-4A6B-D2EC2760180C}"/>
                  </a:ext>
                </a:extLst>
              </p:cNvPr>
              <p:cNvSpPr/>
              <p:nvPr/>
            </p:nvSpPr>
            <p:spPr>
              <a:xfrm>
                <a:off x="6792279" y="2305099"/>
                <a:ext cx="12005" cy="24152"/>
              </a:xfrm>
              <a:custGeom>
                <a:avLst/>
                <a:gdLst>
                  <a:gd name="connsiteX0" fmla="*/ 102 w 12005"/>
                  <a:gd name="connsiteY0" fmla="*/ 50 h 24152"/>
                  <a:gd name="connsiteX1" fmla="*/ 102 w 12005"/>
                  <a:gd name="connsiteY1" fmla="*/ 24202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02" y="50"/>
                    </a:moveTo>
                    <a:lnTo>
                      <a:pt x="102" y="2420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7" name="Freeform: Shape 3926">
                <a:extLst>
                  <a:ext uri="{FF2B5EF4-FFF2-40B4-BE49-F238E27FC236}">
                    <a16:creationId xmlns="" xmlns:a16="http://schemas.microsoft.com/office/drawing/2014/main" id="{460E1E8A-0176-A31A-B4DE-725E3B5372FB}"/>
                  </a:ext>
                </a:extLst>
              </p:cNvPr>
              <p:cNvSpPr/>
              <p:nvPr/>
            </p:nvSpPr>
            <p:spPr>
              <a:xfrm>
                <a:off x="6780754" y="2317175"/>
                <a:ext cx="23050" cy="12579"/>
              </a:xfrm>
              <a:custGeom>
                <a:avLst/>
                <a:gdLst>
                  <a:gd name="connsiteX0" fmla="*/ 23153 w 23050"/>
                  <a:gd name="connsiteY0" fmla="*/ 50 h 12579"/>
                  <a:gd name="connsiteX1" fmla="*/ 102 w 23050"/>
                  <a:gd name="connsiteY1" fmla="*/ 50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53" y="50"/>
                    </a:moveTo>
                    <a:lnTo>
                      <a:pt x="102" y="5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5" name="Graphic 892">
              <a:extLst>
                <a:ext uri="{FF2B5EF4-FFF2-40B4-BE49-F238E27FC236}">
                  <a16:creationId xmlns="" xmlns:a16="http://schemas.microsoft.com/office/drawing/2014/main" id="{ADA9A220-3E45-7DB4-F131-620B4D0CC3A9}"/>
                </a:ext>
              </a:extLst>
            </p:cNvPr>
            <p:cNvGrpSpPr/>
            <p:nvPr/>
          </p:nvGrpSpPr>
          <p:grpSpPr>
            <a:xfrm>
              <a:off x="6792956" y="2263300"/>
              <a:ext cx="43200" cy="43200"/>
              <a:chOff x="6802484" y="2326610"/>
              <a:chExt cx="23050" cy="24152"/>
            </a:xfrm>
          </p:grpSpPr>
          <p:sp>
            <p:nvSpPr>
              <p:cNvPr id="3924" name="Freeform: Shape 3923">
                <a:extLst>
                  <a:ext uri="{FF2B5EF4-FFF2-40B4-BE49-F238E27FC236}">
                    <a16:creationId xmlns="" xmlns:a16="http://schemas.microsoft.com/office/drawing/2014/main" id="{5482F6F8-F23E-B048-AA1F-0AF9A83B8FCC}"/>
                  </a:ext>
                </a:extLst>
              </p:cNvPr>
              <p:cNvSpPr/>
              <p:nvPr/>
            </p:nvSpPr>
            <p:spPr>
              <a:xfrm>
                <a:off x="6814009" y="2326610"/>
                <a:ext cx="12005" cy="24152"/>
              </a:xfrm>
              <a:custGeom>
                <a:avLst/>
                <a:gdLst>
                  <a:gd name="connsiteX0" fmla="*/ 104 w 12005"/>
                  <a:gd name="connsiteY0" fmla="*/ 52 h 24152"/>
                  <a:gd name="connsiteX1" fmla="*/ 104 w 12005"/>
                  <a:gd name="connsiteY1" fmla="*/ 2420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04" y="52"/>
                    </a:moveTo>
                    <a:lnTo>
                      <a:pt x="104" y="2420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5" name="Freeform: Shape 3924">
                <a:extLst>
                  <a:ext uri="{FF2B5EF4-FFF2-40B4-BE49-F238E27FC236}">
                    <a16:creationId xmlns="" xmlns:a16="http://schemas.microsoft.com/office/drawing/2014/main" id="{3BE3EC54-CBE5-6770-1B8F-DB4F912AAD1F}"/>
                  </a:ext>
                </a:extLst>
              </p:cNvPr>
              <p:cNvSpPr/>
              <p:nvPr/>
            </p:nvSpPr>
            <p:spPr>
              <a:xfrm>
                <a:off x="6802484" y="2338686"/>
                <a:ext cx="23050" cy="12579"/>
              </a:xfrm>
              <a:custGeom>
                <a:avLst/>
                <a:gdLst>
                  <a:gd name="connsiteX0" fmla="*/ 23155 w 23050"/>
                  <a:gd name="connsiteY0" fmla="*/ 52 h 12579"/>
                  <a:gd name="connsiteX1" fmla="*/ 104 w 23050"/>
                  <a:gd name="connsiteY1" fmla="*/ 5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55" y="52"/>
                    </a:moveTo>
                    <a:lnTo>
                      <a:pt x="104" y="5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6" name="Graphic 892">
              <a:extLst>
                <a:ext uri="{FF2B5EF4-FFF2-40B4-BE49-F238E27FC236}">
                  <a16:creationId xmlns="" xmlns:a16="http://schemas.microsoft.com/office/drawing/2014/main" id="{56E1C011-6BC9-DEEC-C794-6140D50CF7AA}"/>
                </a:ext>
              </a:extLst>
            </p:cNvPr>
            <p:cNvGrpSpPr/>
            <p:nvPr/>
          </p:nvGrpSpPr>
          <p:grpSpPr>
            <a:xfrm>
              <a:off x="6827172" y="2263300"/>
              <a:ext cx="43200" cy="43200"/>
              <a:chOff x="6836700" y="2326610"/>
              <a:chExt cx="23050" cy="24152"/>
            </a:xfrm>
          </p:grpSpPr>
          <p:sp>
            <p:nvSpPr>
              <p:cNvPr id="3922" name="Freeform: Shape 3921">
                <a:extLst>
                  <a:ext uri="{FF2B5EF4-FFF2-40B4-BE49-F238E27FC236}">
                    <a16:creationId xmlns="" xmlns:a16="http://schemas.microsoft.com/office/drawing/2014/main" id="{AECF8892-20D4-353A-4A90-14A010A17C90}"/>
                  </a:ext>
                </a:extLst>
              </p:cNvPr>
              <p:cNvSpPr/>
              <p:nvPr/>
            </p:nvSpPr>
            <p:spPr>
              <a:xfrm>
                <a:off x="6848225" y="2326610"/>
                <a:ext cx="12005" cy="24152"/>
              </a:xfrm>
              <a:custGeom>
                <a:avLst/>
                <a:gdLst>
                  <a:gd name="connsiteX0" fmla="*/ 107 w 12005"/>
                  <a:gd name="connsiteY0" fmla="*/ 52 h 24152"/>
                  <a:gd name="connsiteX1" fmla="*/ 107 w 12005"/>
                  <a:gd name="connsiteY1" fmla="*/ 2420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07" y="52"/>
                    </a:moveTo>
                    <a:lnTo>
                      <a:pt x="107" y="2420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3" name="Freeform: Shape 3922">
                <a:extLst>
                  <a:ext uri="{FF2B5EF4-FFF2-40B4-BE49-F238E27FC236}">
                    <a16:creationId xmlns="" xmlns:a16="http://schemas.microsoft.com/office/drawing/2014/main" id="{68B74781-2C1D-99B1-E91D-E56852FE8341}"/>
                  </a:ext>
                </a:extLst>
              </p:cNvPr>
              <p:cNvSpPr/>
              <p:nvPr/>
            </p:nvSpPr>
            <p:spPr>
              <a:xfrm>
                <a:off x="6836700" y="2338686"/>
                <a:ext cx="23050" cy="12579"/>
              </a:xfrm>
              <a:custGeom>
                <a:avLst/>
                <a:gdLst>
                  <a:gd name="connsiteX0" fmla="*/ 23157 w 23050"/>
                  <a:gd name="connsiteY0" fmla="*/ 52 h 12579"/>
                  <a:gd name="connsiteX1" fmla="*/ 107 w 23050"/>
                  <a:gd name="connsiteY1" fmla="*/ 5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57" y="52"/>
                    </a:moveTo>
                    <a:lnTo>
                      <a:pt x="107" y="5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7" name="Graphic 892">
              <a:extLst>
                <a:ext uri="{FF2B5EF4-FFF2-40B4-BE49-F238E27FC236}">
                  <a16:creationId xmlns="" xmlns:a16="http://schemas.microsoft.com/office/drawing/2014/main" id="{44E239EB-F52F-B42C-D70A-516E2E09D65F}"/>
                </a:ext>
              </a:extLst>
            </p:cNvPr>
            <p:cNvGrpSpPr/>
            <p:nvPr/>
          </p:nvGrpSpPr>
          <p:grpSpPr>
            <a:xfrm>
              <a:off x="6961753" y="2263300"/>
              <a:ext cx="43200" cy="43200"/>
              <a:chOff x="6971281" y="2326610"/>
              <a:chExt cx="23050" cy="24152"/>
            </a:xfrm>
          </p:grpSpPr>
          <p:sp>
            <p:nvSpPr>
              <p:cNvPr id="3920" name="Freeform: Shape 3919">
                <a:extLst>
                  <a:ext uri="{FF2B5EF4-FFF2-40B4-BE49-F238E27FC236}">
                    <a16:creationId xmlns="" xmlns:a16="http://schemas.microsoft.com/office/drawing/2014/main" id="{DE990321-A14D-85F6-8C73-BE41E8EBAD71}"/>
                  </a:ext>
                </a:extLst>
              </p:cNvPr>
              <p:cNvSpPr/>
              <p:nvPr/>
            </p:nvSpPr>
            <p:spPr>
              <a:xfrm>
                <a:off x="6982806" y="2326610"/>
                <a:ext cx="12005" cy="24152"/>
              </a:xfrm>
              <a:custGeom>
                <a:avLst/>
                <a:gdLst>
                  <a:gd name="connsiteX0" fmla="*/ 118 w 12005"/>
                  <a:gd name="connsiteY0" fmla="*/ 52 h 24152"/>
                  <a:gd name="connsiteX1" fmla="*/ 118 w 12005"/>
                  <a:gd name="connsiteY1" fmla="*/ 2420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18" y="52"/>
                    </a:moveTo>
                    <a:lnTo>
                      <a:pt x="118" y="2420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1" name="Freeform: Shape 3920">
                <a:extLst>
                  <a:ext uri="{FF2B5EF4-FFF2-40B4-BE49-F238E27FC236}">
                    <a16:creationId xmlns="" xmlns:a16="http://schemas.microsoft.com/office/drawing/2014/main" id="{4EFC7217-9149-899F-301E-709B8B3B99A2}"/>
                  </a:ext>
                </a:extLst>
              </p:cNvPr>
              <p:cNvSpPr/>
              <p:nvPr/>
            </p:nvSpPr>
            <p:spPr>
              <a:xfrm>
                <a:off x="6971281" y="2338686"/>
                <a:ext cx="23050" cy="12579"/>
              </a:xfrm>
              <a:custGeom>
                <a:avLst/>
                <a:gdLst>
                  <a:gd name="connsiteX0" fmla="*/ 23169 w 23050"/>
                  <a:gd name="connsiteY0" fmla="*/ 52 h 12579"/>
                  <a:gd name="connsiteX1" fmla="*/ 118 w 23050"/>
                  <a:gd name="connsiteY1" fmla="*/ 5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69" y="52"/>
                    </a:moveTo>
                    <a:lnTo>
                      <a:pt x="118" y="5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8" name="Graphic 892">
              <a:extLst>
                <a:ext uri="{FF2B5EF4-FFF2-40B4-BE49-F238E27FC236}">
                  <a16:creationId xmlns="" xmlns:a16="http://schemas.microsoft.com/office/drawing/2014/main" id="{176CDA9F-F6DE-D7E3-1FFB-D5D2F01D226E}"/>
                </a:ext>
              </a:extLst>
            </p:cNvPr>
            <p:cNvGrpSpPr/>
            <p:nvPr/>
          </p:nvGrpSpPr>
          <p:grpSpPr>
            <a:xfrm>
              <a:off x="6983483" y="2263300"/>
              <a:ext cx="43200" cy="43200"/>
              <a:chOff x="6993011" y="2326610"/>
              <a:chExt cx="23050" cy="24152"/>
            </a:xfrm>
          </p:grpSpPr>
          <p:sp>
            <p:nvSpPr>
              <p:cNvPr id="3918" name="Freeform: Shape 3917">
                <a:extLst>
                  <a:ext uri="{FF2B5EF4-FFF2-40B4-BE49-F238E27FC236}">
                    <a16:creationId xmlns="" xmlns:a16="http://schemas.microsoft.com/office/drawing/2014/main" id="{9A2E0569-82CB-7B34-C618-ECAE7ACADBCF}"/>
                  </a:ext>
                </a:extLst>
              </p:cNvPr>
              <p:cNvSpPr/>
              <p:nvPr/>
            </p:nvSpPr>
            <p:spPr>
              <a:xfrm>
                <a:off x="7004536" y="2326610"/>
                <a:ext cx="12005" cy="24152"/>
              </a:xfrm>
              <a:custGeom>
                <a:avLst/>
                <a:gdLst>
                  <a:gd name="connsiteX0" fmla="*/ 120 w 12005"/>
                  <a:gd name="connsiteY0" fmla="*/ 52 h 24152"/>
                  <a:gd name="connsiteX1" fmla="*/ 120 w 12005"/>
                  <a:gd name="connsiteY1" fmla="*/ 2420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20" y="52"/>
                    </a:moveTo>
                    <a:lnTo>
                      <a:pt x="120" y="2420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9" name="Freeform: Shape 3918">
                <a:extLst>
                  <a:ext uri="{FF2B5EF4-FFF2-40B4-BE49-F238E27FC236}">
                    <a16:creationId xmlns="" xmlns:a16="http://schemas.microsoft.com/office/drawing/2014/main" id="{C2FFC76B-68FA-DAF2-3647-B2D4F3A44B2E}"/>
                  </a:ext>
                </a:extLst>
              </p:cNvPr>
              <p:cNvSpPr/>
              <p:nvPr/>
            </p:nvSpPr>
            <p:spPr>
              <a:xfrm>
                <a:off x="6993011" y="2338686"/>
                <a:ext cx="23050" cy="12579"/>
              </a:xfrm>
              <a:custGeom>
                <a:avLst/>
                <a:gdLst>
                  <a:gd name="connsiteX0" fmla="*/ 23170 w 23050"/>
                  <a:gd name="connsiteY0" fmla="*/ 52 h 12579"/>
                  <a:gd name="connsiteX1" fmla="*/ 120 w 23050"/>
                  <a:gd name="connsiteY1" fmla="*/ 5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70" y="52"/>
                    </a:moveTo>
                    <a:lnTo>
                      <a:pt x="120" y="5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9" name="Graphic 892">
              <a:extLst>
                <a:ext uri="{FF2B5EF4-FFF2-40B4-BE49-F238E27FC236}">
                  <a16:creationId xmlns="" xmlns:a16="http://schemas.microsoft.com/office/drawing/2014/main" id="{CD050B2F-3E67-DE31-B23C-57257E0638FF}"/>
                </a:ext>
              </a:extLst>
            </p:cNvPr>
            <p:cNvGrpSpPr/>
            <p:nvPr/>
          </p:nvGrpSpPr>
          <p:grpSpPr>
            <a:xfrm>
              <a:off x="7011576" y="2263300"/>
              <a:ext cx="43200" cy="43200"/>
              <a:chOff x="7021104" y="2326610"/>
              <a:chExt cx="23050" cy="24152"/>
            </a:xfrm>
          </p:grpSpPr>
          <p:sp>
            <p:nvSpPr>
              <p:cNvPr id="3916" name="Freeform: Shape 3915">
                <a:extLst>
                  <a:ext uri="{FF2B5EF4-FFF2-40B4-BE49-F238E27FC236}">
                    <a16:creationId xmlns="" xmlns:a16="http://schemas.microsoft.com/office/drawing/2014/main" id="{27F203E5-D2EE-CC11-1215-DB29E7CF4EE9}"/>
                  </a:ext>
                </a:extLst>
              </p:cNvPr>
              <p:cNvSpPr/>
              <p:nvPr/>
            </p:nvSpPr>
            <p:spPr>
              <a:xfrm>
                <a:off x="7032629" y="2326610"/>
                <a:ext cx="12005" cy="24152"/>
              </a:xfrm>
              <a:custGeom>
                <a:avLst/>
                <a:gdLst>
                  <a:gd name="connsiteX0" fmla="*/ 122 w 12005"/>
                  <a:gd name="connsiteY0" fmla="*/ 52 h 24152"/>
                  <a:gd name="connsiteX1" fmla="*/ 122 w 12005"/>
                  <a:gd name="connsiteY1" fmla="*/ 2420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22" y="52"/>
                    </a:moveTo>
                    <a:lnTo>
                      <a:pt x="122" y="2420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7" name="Freeform: Shape 3916">
                <a:extLst>
                  <a:ext uri="{FF2B5EF4-FFF2-40B4-BE49-F238E27FC236}">
                    <a16:creationId xmlns="" xmlns:a16="http://schemas.microsoft.com/office/drawing/2014/main" id="{AF9AF412-8EF9-09AB-2C14-F2C5E8AC05E0}"/>
                  </a:ext>
                </a:extLst>
              </p:cNvPr>
              <p:cNvSpPr/>
              <p:nvPr/>
            </p:nvSpPr>
            <p:spPr>
              <a:xfrm>
                <a:off x="7021104" y="2338686"/>
                <a:ext cx="23050" cy="12579"/>
              </a:xfrm>
              <a:custGeom>
                <a:avLst/>
                <a:gdLst>
                  <a:gd name="connsiteX0" fmla="*/ 23173 w 23050"/>
                  <a:gd name="connsiteY0" fmla="*/ 52 h 12579"/>
                  <a:gd name="connsiteX1" fmla="*/ 122 w 23050"/>
                  <a:gd name="connsiteY1" fmla="*/ 5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73" y="52"/>
                    </a:moveTo>
                    <a:lnTo>
                      <a:pt x="122" y="5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0" name="Graphic 892">
              <a:extLst>
                <a:ext uri="{FF2B5EF4-FFF2-40B4-BE49-F238E27FC236}">
                  <a16:creationId xmlns="" xmlns:a16="http://schemas.microsoft.com/office/drawing/2014/main" id="{A1370DAC-5D82-7DA6-5F4B-47C38A89601E}"/>
                </a:ext>
              </a:extLst>
            </p:cNvPr>
            <p:cNvGrpSpPr/>
            <p:nvPr/>
          </p:nvGrpSpPr>
          <p:grpSpPr>
            <a:xfrm>
              <a:off x="7019019" y="2287306"/>
              <a:ext cx="43200" cy="43200"/>
              <a:chOff x="7028547" y="2352146"/>
              <a:chExt cx="23050" cy="24152"/>
            </a:xfrm>
          </p:grpSpPr>
          <p:sp>
            <p:nvSpPr>
              <p:cNvPr id="3914" name="Freeform: Shape 3913">
                <a:extLst>
                  <a:ext uri="{FF2B5EF4-FFF2-40B4-BE49-F238E27FC236}">
                    <a16:creationId xmlns="" xmlns:a16="http://schemas.microsoft.com/office/drawing/2014/main" id="{FEACED98-6B01-514F-011F-39A80C52FB06}"/>
                  </a:ext>
                </a:extLst>
              </p:cNvPr>
              <p:cNvSpPr/>
              <p:nvPr/>
            </p:nvSpPr>
            <p:spPr>
              <a:xfrm>
                <a:off x="7040072" y="2352146"/>
                <a:ext cx="12005" cy="24152"/>
              </a:xfrm>
              <a:custGeom>
                <a:avLst/>
                <a:gdLst>
                  <a:gd name="connsiteX0" fmla="*/ 123 w 12005"/>
                  <a:gd name="connsiteY0" fmla="*/ 54 h 24152"/>
                  <a:gd name="connsiteX1" fmla="*/ 123 w 12005"/>
                  <a:gd name="connsiteY1" fmla="*/ 24206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23" y="54"/>
                    </a:moveTo>
                    <a:lnTo>
                      <a:pt x="123" y="2420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5" name="Freeform: Shape 3914">
                <a:extLst>
                  <a:ext uri="{FF2B5EF4-FFF2-40B4-BE49-F238E27FC236}">
                    <a16:creationId xmlns="" xmlns:a16="http://schemas.microsoft.com/office/drawing/2014/main" id="{77C1DCCE-D4B8-4E40-0BBF-21FD02C70FC5}"/>
                  </a:ext>
                </a:extLst>
              </p:cNvPr>
              <p:cNvSpPr/>
              <p:nvPr/>
            </p:nvSpPr>
            <p:spPr>
              <a:xfrm>
                <a:off x="7028547" y="2364223"/>
                <a:ext cx="23050" cy="12579"/>
              </a:xfrm>
              <a:custGeom>
                <a:avLst/>
                <a:gdLst>
                  <a:gd name="connsiteX0" fmla="*/ 23173 w 23050"/>
                  <a:gd name="connsiteY0" fmla="*/ 54 h 12579"/>
                  <a:gd name="connsiteX1" fmla="*/ 123 w 23050"/>
                  <a:gd name="connsiteY1" fmla="*/ 54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73" y="54"/>
                    </a:moveTo>
                    <a:lnTo>
                      <a:pt x="123" y="5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1" name="Graphic 892">
              <a:extLst>
                <a:ext uri="{FF2B5EF4-FFF2-40B4-BE49-F238E27FC236}">
                  <a16:creationId xmlns="" xmlns:a16="http://schemas.microsoft.com/office/drawing/2014/main" id="{6DE903C7-0B2F-A3B2-339F-BA094B3D54AC}"/>
                </a:ext>
              </a:extLst>
            </p:cNvPr>
            <p:cNvGrpSpPr/>
            <p:nvPr/>
          </p:nvGrpSpPr>
          <p:grpSpPr>
            <a:xfrm>
              <a:off x="7054195" y="2287306"/>
              <a:ext cx="43200" cy="43200"/>
              <a:chOff x="7063723" y="2352146"/>
              <a:chExt cx="23050" cy="24152"/>
            </a:xfrm>
          </p:grpSpPr>
          <p:sp>
            <p:nvSpPr>
              <p:cNvPr id="3912" name="Freeform: Shape 3911">
                <a:extLst>
                  <a:ext uri="{FF2B5EF4-FFF2-40B4-BE49-F238E27FC236}">
                    <a16:creationId xmlns="" xmlns:a16="http://schemas.microsoft.com/office/drawing/2014/main" id="{16DE2975-6819-B372-DA4C-46401123EFAA}"/>
                  </a:ext>
                </a:extLst>
              </p:cNvPr>
              <p:cNvSpPr/>
              <p:nvPr/>
            </p:nvSpPr>
            <p:spPr>
              <a:xfrm>
                <a:off x="7075248" y="2352146"/>
                <a:ext cx="12005" cy="24152"/>
              </a:xfrm>
              <a:custGeom>
                <a:avLst/>
                <a:gdLst>
                  <a:gd name="connsiteX0" fmla="*/ 126 w 12005"/>
                  <a:gd name="connsiteY0" fmla="*/ 54 h 24152"/>
                  <a:gd name="connsiteX1" fmla="*/ 126 w 12005"/>
                  <a:gd name="connsiteY1" fmla="*/ 24206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26" y="54"/>
                    </a:moveTo>
                    <a:lnTo>
                      <a:pt x="126" y="2420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3" name="Freeform: Shape 3912">
                <a:extLst>
                  <a:ext uri="{FF2B5EF4-FFF2-40B4-BE49-F238E27FC236}">
                    <a16:creationId xmlns="" xmlns:a16="http://schemas.microsoft.com/office/drawing/2014/main" id="{BAD2EFFF-3101-5D1F-B2C1-E9DE1610ACB8}"/>
                  </a:ext>
                </a:extLst>
              </p:cNvPr>
              <p:cNvSpPr/>
              <p:nvPr/>
            </p:nvSpPr>
            <p:spPr>
              <a:xfrm>
                <a:off x="7063723" y="2364223"/>
                <a:ext cx="23050" cy="12579"/>
              </a:xfrm>
              <a:custGeom>
                <a:avLst/>
                <a:gdLst>
                  <a:gd name="connsiteX0" fmla="*/ 23176 w 23050"/>
                  <a:gd name="connsiteY0" fmla="*/ 54 h 12579"/>
                  <a:gd name="connsiteX1" fmla="*/ 126 w 23050"/>
                  <a:gd name="connsiteY1" fmla="*/ 54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176" y="54"/>
                    </a:moveTo>
                    <a:lnTo>
                      <a:pt x="126" y="5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2" name="Graphic 892">
              <a:extLst>
                <a:ext uri="{FF2B5EF4-FFF2-40B4-BE49-F238E27FC236}">
                  <a16:creationId xmlns="" xmlns:a16="http://schemas.microsoft.com/office/drawing/2014/main" id="{30D99F53-AC9D-E781-82AA-9E5E1C83D6E3}"/>
                </a:ext>
              </a:extLst>
            </p:cNvPr>
            <p:cNvGrpSpPr/>
            <p:nvPr/>
          </p:nvGrpSpPr>
          <p:grpSpPr>
            <a:xfrm>
              <a:off x="7338004" y="2312612"/>
              <a:ext cx="43200" cy="43200"/>
              <a:chOff x="7347532" y="2379066"/>
              <a:chExt cx="23050" cy="24152"/>
            </a:xfrm>
          </p:grpSpPr>
          <p:sp>
            <p:nvSpPr>
              <p:cNvPr id="3910" name="Freeform: Shape 3909">
                <a:extLst>
                  <a:ext uri="{FF2B5EF4-FFF2-40B4-BE49-F238E27FC236}">
                    <a16:creationId xmlns="" xmlns:a16="http://schemas.microsoft.com/office/drawing/2014/main" id="{D55CE479-B0F8-955D-C1FC-84CB9FA2EE1D}"/>
                  </a:ext>
                </a:extLst>
              </p:cNvPr>
              <p:cNvSpPr/>
              <p:nvPr/>
            </p:nvSpPr>
            <p:spPr>
              <a:xfrm>
                <a:off x="7359058" y="2379066"/>
                <a:ext cx="12005" cy="24152"/>
              </a:xfrm>
              <a:custGeom>
                <a:avLst/>
                <a:gdLst>
                  <a:gd name="connsiteX0" fmla="*/ 149 w 12005"/>
                  <a:gd name="connsiteY0" fmla="*/ 56 h 24152"/>
                  <a:gd name="connsiteX1" fmla="*/ 149 w 12005"/>
                  <a:gd name="connsiteY1" fmla="*/ 2420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49" y="56"/>
                    </a:moveTo>
                    <a:lnTo>
                      <a:pt x="149" y="2420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1" name="Freeform: Shape 3910">
                <a:extLst>
                  <a:ext uri="{FF2B5EF4-FFF2-40B4-BE49-F238E27FC236}">
                    <a16:creationId xmlns="" xmlns:a16="http://schemas.microsoft.com/office/drawing/2014/main" id="{6E910D81-4893-A44C-32E4-EF2D2988C223}"/>
                  </a:ext>
                </a:extLst>
              </p:cNvPr>
              <p:cNvSpPr/>
              <p:nvPr/>
            </p:nvSpPr>
            <p:spPr>
              <a:xfrm>
                <a:off x="7347532" y="2391142"/>
                <a:ext cx="23050" cy="12579"/>
              </a:xfrm>
              <a:custGeom>
                <a:avLst/>
                <a:gdLst>
                  <a:gd name="connsiteX0" fmla="*/ 23200 w 23050"/>
                  <a:gd name="connsiteY0" fmla="*/ 56 h 12579"/>
                  <a:gd name="connsiteX1" fmla="*/ 149 w 23050"/>
                  <a:gd name="connsiteY1" fmla="*/ 5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00" y="56"/>
                    </a:moveTo>
                    <a:lnTo>
                      <a:pt x="149" y="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3" name="Graphic 892">
              <a:extLst>
                <a:ext uri="{FF2B5EF4-FFF2-40B4-BE49-F238E27FC236}">
                  <a16:creationId xmlns="" xmlns:a16="http://schemas.microsoft.com/office/drawing/2014/main" id="{669DB2AA-31DE-D230-55C6-4292EB94B428}"/>
                </a:ext>
              </a:extLst>
            </p:cNvPr>
            <p:cNvGrpSpPr/>
            <p:nvPr/>
          </p:nvGrpSpPr>
          <p:grpSpPr>
            <a:xfrm>
              <a:off x="7386987" y="2312612"/>
              <a:ext cx="43200" cy="43200"/>
              <a:chOff x="7396515" y="2379066"/>
              <a:chExt cx="23050" cy="24152"/>
            </a:xfrm>
          </p:grpSpPr>
          <p:sp>
            <p:nvSpPr>
              <p:cNvPr id="3908" name="Freeform: Shape 3907">
                <a:extLst>
                  <a:ext uri="{FF2B5EF4-FFF2-40B4-BE49-F238E27FC236}">
                    <a16:creationId xmlns="" xmlns:a16="http://schemas.microsoft.com/office/drawing/2014/main" id="{7739ADF9-918F-EFFC-B8FF-1E6514D444A7}"/>
                  </a:ext>
                </a:extLst>
              </p:cNvPr>
              <p:cNvSpPr/>
              <p:nvPr/>
            </p:nvSpPr>
            <p:spPr>
              <a:xfrm>
                <a:off x="7408040" y="2379066"/>
                <a:ext cx="12005" cy="24152"/>
              </a:xfrm>
              <a:custGeom>
                <a:avLst/>
                <a:gdLst>
                  <a:gd name="connsiteX0" fmla="*/ 154 w 12005"/>
                  <a:gd name="connsiteY0" fmla="*/ 56 h 24152"/>
                  <a:gd name="connsiteX1" fmla="*/ 154 w 12005"/>
                  <a:gd name="connsiteY1" fmla="*/ 2420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54" y="56"/>
                    </a:moveTo>
                    <a:lnTo>
                      <a:pt x="154" y="2420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9" name="Freeform: Shape 3908">
                <a:extLst>
                  <a:ext uri="{FF2B5EF4-FFF2-40B4-BE49-F238E27FC236}">
                    <a16:creationId xmlns="" xmlns:a16="http://schemas.microsoft.com/office/drawing/2014/main" id="{C7FA93D9-642D-BD43-6F25-392AC4390E58}"/>
                  </a:ext>
                </a:extLst>
              </p:cNvPr>
              <p:cNvSpPr/>
              <p:nvPr/>
            </p:nvSpPr>
            <p:spPr>
              <a:xfrm>
                <a:off x="7396515" y="2391142"/>
                <a:ext cx="23050" cy="12579"/>
              </a:xfrm>
              <a:custGeom>
                <a:avLst/>
                <a:gdLst>
                  <a:gd name="connsiteX0" fmla="*/ 23204 w 23050"/>
                  <a:gd name="connsiteY0" fmla="*/ 56 h 12579"/>
                  <a:gd name="connsiteX1" fmla="*/ 154 w 23050"/>
                  <a:gd name="connsiteY1" fmla="*/ 5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04" y="56"/>
                    </a:moveTo>
                    <a:lnTo>
                      <a:pt x="154" y="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4" name="Graphic 892">
              <a:extLst>
                <a:ext uri="{FF2B5EF4-FFF2-40B4-BE49-F238E27FC236}">
                  <a16:creationId xmlns="" xmlns:a16="http://schemas.microsoft.com/office/drawing/2014/main" id="{1F7E2AE3-F873-1EA0-2CD3-5CDC4F27B204}"/>
                </a:ext>
              </a:extLst>
            </p:cNvPr>
            <p:cNvGrpSpPr/>
            <p:nvPr/>
          </p:nvGrpSpPr>
          <p:grpSpPr>
            <a:xfrm>
              <a:off x="7408717" y="2312612"/>
              <a:ext cx="43200" cy="43200"/>
              <a:chOff x="7418245" y="2379066"/>
              <a:chExt cx="23050" cy="24152"/>
            </a:xfrm>
          </p:grpSpPr>
          <p:sp>
            <p:nvSpPr>
              <p:cNvPr id="3906" name="Freeform: Shape 3905">
                <a:extLst>
                  <a:ext uri="{FF2B5EF4-FFF2-40B4-BE49-F238E27FC236}">
                    <a16:creationId xmlns="" xmlns:a16="http://schemas.microsoft.com/office/drawing/2014/main" id="{11820F50-5A94-6947-2634-5A4A8361040D}"/>
                  </a:ext>
                </a:extLst>
              </p:cNvPr>
              <p:cNvSpPr/>
              <p:nvPr/>
            </p:nvSpPr>
            <p:spPr>
              <a:xfrm>
                <a:off x="7429770" y="2379066"/>
                <a:ext cx="12005" cy="24152"/>
              </a:xfrm>
              <a:custGeom>
                <a:avLst/>
                <a:gdLst>
                  <a:gd name="connsiteX0" fmla="*/ 155 w 12005"/>
                  <a:gd name="connsiteY0" fmla="*/ 56 h 24152"/>
                  <a:gd name="connsiteX1" fmla="*/ 155 w 12005"/>
                  <a:gd name="connsiteY1" fmla="*/ 2420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55" y="56"/>
                    </a:moveTo>
                    <a:lnTo>
                      <a:pt x="155" y="2420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7" name="Freeform: Shape 3906">
                <a:extLst>
                  <a:ext uri="{FF2B5EF4-FFF2-40B4-BE49-F238E27FC236}">
                    <a16:creationId xmlns="" xmlns:a16="http://schemas.microsoft.com/office/drawing/2014/main" id="{6781CEAD-1696-7A78-30A2-F91ACD186C4B}"/>
                  </a:ext>
                </a:extLst>
              </p:cNvPr>
              <p:cNvSpPr/>
              <p:nvPr/>
            </p:nvSpPr>
            <p:spPr>
              <a:xfrm>
                <a:off x="7418245" y="2391142"/>
                <a:ext cx="23050" cy="12579"/>
              </a:xfrm>
              <a:custGeom>
                <a:avLst/>
                <a:gdLst>
                  <a:gd name="connsiteX0" fmla="*/ 23206 w 23050"/>
                  <a:gd name="connsiteY0" fmla="*/ 56 h 12579"/>
                  <a:gd name="connsiteX1" fmla="*/ 155 w 23050"/>
                  <a:gd name="connsiteY1" fmla="*/ 5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06" y="56"/>
                    </a:moveTo>
                    <a:lnTo>
                      <a:pt x="155" y="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5" name="Graphic 892">
              <a:extLst>
                <a:ext uri="{FF2B5EF4-FFF2-40B4-BE49-F238E27FC236}">
                  <a16:creationId xmlns="" xmlns:a16="http://schemas.microsoft.com/office/drawing/2014/main" id="{E8304082-0D4C-82D2-BA1B-E75826741FCF}"/>
                </a:ext>
              </a:extLst>
            </p:cNvPr>
            <p:cNvGrpSpPr/>
            <p:nvPr/>
          </p:nvGrpSpPr>
          <p:grpSpPr>
            <a:xfrm>
              <a:off x="7443413" y="2312612"/>
              <a:ext cx="43200" cy="43200"/>
              <a:chOff x="7452941" y="2379066"/>
              <a:chExt cx="23050" cy="24152"/>
            </a:xfrm>
          </p:grpSpPr>
          <p:sp>
            <p:nvSpPr>
              <p:cNvPr id="3904" name="Freeform: Shape 3903">
                <a:extLst>
                  <a:ext uri="{FF2B5EF4-FFF2-40B4-BE49-F238E27FC236}">
                    <a16:creationId xmlns="" xmlns:a16="http://schemas.microsoft.com/office/drawing/2014/main" id="{1B715B2D-E4F0-1E97-DA75-260096D9CB6B}"/>
                  </a:ext>
                </a:extLst>
              </p:cNvPr>
              <p:cNvSpPr/>
              <p:nvPr/>
            </p:nvSpPr>
            <p:spPr>
              <a:xfrm>
                <a:off x="7464466" y="2379066"/>
                <a:ext cx="12005" cy="24152"/>
              </a:xfrm>
              <a:custGeom>
                <a:avLst/>
                <a:gdLst>
                  <a:gd name="connsiteX0" fmla="*/ 158 w 12005"/>
                  <a:gd name="connsiteY0" fmla="*/ 56 h 24152"/>
                  <a:gd name="connsiteX1" fmla="*/ 158 w 12005"/>
                  <a:gd name="connsiteY1" fmla="*/ 2420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58" y="56"/>
                    </a:moveTo>
                    <a:lnTo>
                      <a:pt x="158" y="2420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5" name="Freeform: Shape 3904">
                <a:extLst>
                  <a:ext uri="{FF2B5EF4-FFF2-40B4-BE49-F238E27FC236}">
                    <a16:creationId xmlns="" xmlns:a16="http://schemas.microsoft.com/office/drawing/2014/main" id="{8F86E0B0-5D31-AE9F-1FE8-566B496423E7}"/>
                  </a:ext>
                </a:extLst>
              </p:cNvPr>
              <p:cNvSpPr/>
              <p:nvPr/>
            </p:nvSpPr>
            <p:spPr>
              <a:xfrm>
                <a:off x="7452941" y="2391142"/>
                <a:ext cx="23050" cy="12579"/>
              </a:xfrm>
              <a:custGeom>
                <a:avLst/>
                <a:gdLst>
                  <a:gd name="connsiteX0" fmla="*/ 23209 w 23050"/>
                  <a:gd name="connsiteY0" fmla="*/ 56 h 12579"/>
                  <a:gd name="connsiteX1" fmla="*/ 158 w 23050"/>
                  <a:gd name="connsiteY1" fmla="*/ 5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09" y="56"/>
                    </a:moveTo>
                    <a:lnTo>
                      <a:pt x="158" y="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6" name="Graphic 892">
              <a:extLst>
                <a:ext uri="{FF2B5EF4-FFF2-40B4-BE49-F238E27FC236}">
                  <a16:creationId xmlns="" xmlns:a16="http://schemas.microsoft.com/office/drawing/2014/main" id="{31E65FFC-8DA2-1C4E-FD6F-AF9E2F440B51}"/>
                </a:ext>
              </a:extLst>
            </p:cNvPr>
            <p:cNvGrpSpPr/>
            <p:nvPr/>
          </p:nvGrpSpPr>
          <p:grpSpPr>
            <a:xfrm>
              <a:off x="7457099" y="2312612"/>
              <a:ext cx="43200" cy="43200"/>
              <a:chOff x="7466627" y="2379066"/>
              <a:chExt cx="23050" cy="24152"/>
            </a:xfrm>
          </p:grpSpPr>
          <p:sp>
            <p:nvSpPr>
              <p:cNvPr id="3902" name="Freeform: Shape 3901">
                <a:extLst>
                  <a:ext uri="{FF2B5EF4-FFF2-40B4-BE49-F238E27FC236}">
                    <a16:creationId xmlns="" xmlns:a16="http://schemas.microsoft.com/office/drawing/2014/main" id="{71BDBB99-CC43-7F16-9017-D37FE0A1FEC8}"/>
                  </a:ext>
                </a:extLst>
              </p:cNvPr>
              <p:cNvSpPr/>
              <p:nvPr/>
            </p:nvSpPr>
            <p:spPr>
              <a:xfrm>
                <a:off x="7478152" y="2379066"/>
                <a:ext cx="12005" cy="24152"/>
              </a:xfrm>
              <a:custGeom>
                <a:avLst/>
                <a:gdLst>
                  <a:gd name="connsiteX0" fmla="*/ 159 w 12005"/>
                  <a:gd name="connsiteY0" fmla="*/ 56 h 24152"/>
                  <a:gd name="connsiteX1" fmla="*/ 159 w 12005"/>
                  <a:gd name="connsiteY1" fmla="*/ 24208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59" y="56"/>
                    </a:moveTo>
                    <a:lnTo>
                      <a:pt x="159" y="2420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3" name="Freeform: Shape 3902">
                <a:extLst>
                  <a:ext uri="{FF2B5EF4-FFF2-40B4-BE49-F238E27FC236}">
                    <a16:creationId xmlns="" xmlns:a16="http://schemas.microsoft.com/office/drawing/2014/main" id="{94C34AD6-EB21-C025-DB82-268F969A8ECD}"/>
                  </a:ext>
                </a:extLst>
              </p:cNvPr>
              <p:cNvSpPr/>
              <p:nvPr/>
            </p:nvSpPr>
            <p:spPr>
              <a:xfrm>
                <a:off x="7466627" y="2391142"/>
                <a:ext cx="23050" cy="12579"/>
              </a:xfrm>
              <a:custGeom>
                <a:avLst/>
                <a:gdLst>
                  <a:gd name="connsiteX0" fmla="*/ 23210 w 23050"/>
                  <a:gd name="connsiteY0" fmla="*/ 56 h 12579"/>
                  <a:gd name="connsiteX1" fmla="*/ 159 w 23050"/>
                  <a:gd name="connsiteY1" fmla="*/ 56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0" y="56"/>
                    </a:moveTo>
                    <a:lnTo>
                      <a:pt x="159" y="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7" name="Graphic 892">
              <a:extLst>
                <a:ext uri="{FF2B5EF4-FFF2-40B4-BE49-F238E27FC236}">
                  <a16:creationId xmlns="" xmlns:a16="http://schemas.microsoft.com/office/drawing/2014/main" id="{E95AD6E2-AC06-8502-FEC6-412FE9E108FA}"/>
                </a:ext>
              </a:extLst>
            </p:cNvPr>
            <p:cNvGrpSpPr/>
            <p:nvPr/>
          </p:nvGrpSpPr>
          <p:grpSpPr>
            <a:xfrm>
              <a:off x="7465503" y="2344068"/>
              <a:ext cx="43200" cy="43200"/>
              <a:chOff x="7475031" y="2412528"/>
              <a:chExt cx="23050" cy="24152"/>
            </a:xfrm>
          </p:grpSpPr>
          <p:sp>
            <p:nvSpPr>
              <p:cNvPr id="3900" name="Freeform: Shape 3899">
                <a:extLst>
                  <a:ext uri="{FF2B5EF4-FFF2-40B4-BE49-F238E27FC236}">
                    <a16:creationId xmlns="" xmlns:a16="http://schemas.microsoft.com/office/drawing/2014/main" id="{BEAA3B4B-B874-97BF-B914-994306E229A1}"/>
                  </a:ext>
                </a:extLst>
              </p:cNvPr>
              <p:cNvSpPr/>
              <p:nvPr/>
            </p:nvSpPr>
            <p:spPr>
              <a:xfrm>
                <a:off x="7486556" y="2412528"/>
                <a:ext cx="12005" cy="24152"/>
              </a:xfrm>
              <a:custGeom>
                <a:avLst/>
                <a:gdLst>
                  <a:gd name="connsiteX0" fmla="*/ 160 w 12005"/>
                  <a:gd name="connsiteY0" fmla="*/ 58 h 24152"/>
                  <a:gd name="connsiteX1" fmla="*/ 160 w 12005"/>
                  <a:gd name="connsiteY1" fmla="*/ 2421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0" y="58"/>
                    </a:moveTo>
                    <a:lnTo>
                      <a:pt x="160" y="2421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1" name="Freeform: Shape 3900">
                <a:extLst>
                  <a:ext uri="{FF2B5EF4-FFF2-40B4-BE49-F238E27FC236}">
                    <a16:creationId xmlns="" xmlns:a16="http://schemas.microsoft.com/office/drawing/2014/main" id="{04ECF0E1-632B-0D31-82D0-5139104E50B3}"/>
                  </a:ext>
                </a:extLst>
              </p:cNvPr>
              <p:cNvSpPr/>
              <p:nvPr/>
            </p:nvSpPr>
            <p:spPr>
              <a:xfrm>
                <a:off x="7475031" y="2424604"/>
                <a:ext cx="23050" cy="12579"/>
              </a:xfrm>
              <a:custGeom>
                <a:avLst/>
                <a:gdLst>
                  <a:gd name="connsiteX0" fmla="*/ 23211 w 23050"/>
                  <a:gd name="connsiteY0" fmla="*/ 58 h 12579"/>
                  <a:gd name="connsiteX1" fmla="*/ 160 w 23050"/>
                  <a:gd name="connsiteY1" fmla="*/ 5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1" y="58"/>
                    </a:moveTo>
                    <a:lnTo>
                      <a:pt x="160" y="5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8" name="Graphic 892">
              <a:extLst>
                <a:ext uri="{FF2B5EF4-FFF2-40B4-BE49-F238E27FC236}">
                  <a16:creationId xmlns="" xmlns:a16="http://schemas.microsoft.com/office/drawing/2014/main" id="{9F79082D-2F4E-476C-F158-283EF92D6A81}"/>
                </a:ext>
              </a:extLst>
            </p:cNvPr>
            <p:cNvGrpSpPr/>
            <p:nvPr/>
          </p:nvGrpSpPr>
          <p:grpSpPr>
            <a:xfrm>
              <a:off x="7480149" y="2344068"/>
              <a:ext cx="43200" cy="43200"/>
              <a:chOff x="7489677" y="2412528"/>
              <a:chExt cx="23050" cy="24152"/>
            </a:xfrm>
          </p:grpSpPr>
          <p:sp>
            <p:nvSpPr>
              <p:cNvPr id="3898" name="Freeform: Shape 3897">
                <a:extLst>
                  <a:ext uri="{FF2B5EF4-FFF2-40B4-BE49-F238E27FC236}">
                    <a16:creationId xmlns="" xmlns:a16="http://schemas.microsoft.com/office/drawing/2014/main" id="{AADCEABF-96AB-08AA-2A16-806CFF7933E3}"/>
                  </a:ext>
                </a:extLst>
              </p:cNvPr>
              <p:cNvSpPr/>
              <p:nvPr/>
            </p:nvSpPr>
            <p:spPr>
              <a:xfrm>
                <a:off x="7501203" y="2412528"/>
                <a:ext cx="12005" cy="24152"/>
              </a:xfrm>
              <a:custGeom>
                <a:avLst/>
                <a:gdLst>
                  <a:gd name="connsiteX0" fmla="*/ 161 w 12005"/>
                  <a:gd name="connsiteY0" fmla="*/ 58 h 24152"/>
                  <a:gd name="connsiteX1" fmla="*/ 161 w 12005"/>
                  <a:gd name="connsiteY1" fmla="*/ 2421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1" y="58"/>
                    </a:moveTo>
                    <a:lnTo>
                      <a:pt x="161" y="2421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9" name="Freeform: Shape 3898">
                <a:extLst>
                  <a:ext uri="{FF2B5EF4-FFF2-40B4-BE49-F238E27FC236}">
                    <a16:creationId xmlns="" xmlns:a16="http://schemas.microsoft.com/office/drawing/2014/main" id="{BA4368A3-A428-7E19-DA7B-03311693B31D}"/>
                  </a:ext>
                </a:extLst>
              </p:cNvPr>
              <p:cNvSpPr/>
              <p:nvPr/>
            </p:nvSpPr>
            <p:spPr>
              <a:xfrm>
                <a:off x="7489677" y="2424604"/>
                <a:ext cx="23050" cy="12579"/>
              </a:xfrm>
              <a:custGeom>
                <a:avLst/>
                <a:gdLst>
                  <a:gd name="connsiteX0" fmla="*/ 23212 w 23050"/>
                  <a:gd name="connsiteY0" fmla="*/ 58 h 12579"/>
                  <a:gd name="connsiteX1" fmla="*/ 161 w 23050"/>
                  <a:gd name="connsiteY1" fmla="*/ 5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2" y="58"/>
                    </a:moveTo>
                    <a:lnTo>
                      <a:pt x="161" y="5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49" name="Graphic 892">
              <a:extLst>
                <a:ext uri="{FF2B5EF4-FFF2-40B4-BE49-F238E27FC236}">
                  <a16:creationId xmlns="" xmlns:a16="http://schemas.microsoft.com/office/drawing/2014/main" id="{01C70404-5469-A007-AF9E-F94B432EBD7E}"/>
                </a:ext>
              </a:extLst>
            </p:cNvPr>
            <p:cNvGrpSpPr/>
            <p:nvPr/>
          </p:nvGrpSpPr>
          <p:grpSpPr>
            <a:xfrm>
              <a:off x="7493956" y="2344068"/>
              <a:ext cx="43200" cy="43200"/>
              <a:chOff x="7503484" y="2412528"/>
              <a:chExt cx="23050" cy="24152"/>
            </a:xfrm>
          </p:grpSpPr>
          <p:sp>
            <p:nvSpPr>
              <p:cNvPr id="3896" name="Freeform: Shape 3895">
                <a:extLst>
                  <a:ext uri="{FF2B5EF4-FFF2-40B4-BE49-F238E27FC236}">
                    <a16:creationId xmlns="" xmlns:a16="http://schemas.microsoft.com/office/drawing/2014/main" id="{B0D1F067-7FC3-1935-F92D-3E8FC5533944}"/>
                  </a:ext>
                </a:extLst>
              </p:cNvPr>
              <p:cNvSpPr/>
              <p:nvPr/>
            </p:nvSpPr>
            <p:spPr>
              <a:xfrm>
                <a:off x="7515009" y="2412528"/>
                <a:ext cx="12005" cy="24152"/>
              </a:xfrm>
              <a:custGeom>
                <a:avLst/>
                <a:gdLst>
                  <a:gd name="connsiteX0" fmla="*/ 162 w 12005"/>
                  <a:gd name="connsiteY0" fmla="*/ 58 h 24152"/>
                  <a:gd name="connsiteX1" fmla="*/ 162 w 12005"/>
                  <a:gd name="connsiteY1" fmla="*/ 2421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2" y="58"/>
                    </a:moveTo>
                    <a:lnTo>
                      <a:pt x="162" y="2421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7" name="Freeform: Shape 3896">
                <a:extLst>
                  <a:ext uri="{FF2B5EF4-FFF2-40B4-BE49-F238E27FC236}">
                    <a16:creationId xmlns="" xmlns:a16="http://schemas.microsoft.com/office/drawing/2014/main" id="{BFA2747F-4D6A-841C-55A7-3ED041F62145}"/>
                  </a:ext>
                </a:extLst>
              </p:cNvPr>
              <p:cNvSpPr/>
              <p:nvPr/>
            </p:nvSpPr>
            <p:spPr>
              <a:xfrm>
                <a:off x="7503484" y="2424604"/>
                <a:ext cx="23050" cy="12579"/>
              </a:xfrm>
              <a:custGeom>
                <a:avLst/>
                <a:gdLst>
                  <a:gd name="connsiteX0" fmla="*/ 23213 w 23050"/>
                  <a:gd name="connsiteY0" fmla="*/ 58 h 12579"/>
                  <a:gd name="connsiteX1" fmla="*/ 162 w 23050"/>
                  <a:gd name="connsiteY1" fmla="*/ 5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3" y="58"/>
                    </a:moveTo>
                    <a:lnTo>
                      <a:pt x="162" y="5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0" name="Graphic 892">
              <a:extLst>
                <a:ext uri="{FF2B5EF4-FFF2-40B4-BE49-F238E27FC236}">
                  <a16:creationId xmlns="" xmlns:a16="http://schemas.microsoft.com/office/drawing/2014/main" id="{1D9B233E-F935-7123-4C96-060E79A68AF6}"/>
                </a:ext>
              </a:extLst>
            </p:cNvPr>
            <p:cNvGrpSpPr/>
            <p:nvPr/>
          </p:nvGrpSpPr>
          <p:grpSpPr>
            <a:xfrm>
              <a:off x="7514605" y="2344068"/>
              <a:ext cx="43200" cy="43200"/>
              <a:chOff x="7524133" y="2412528"/>
              <a:chExt cx="23050" cy="24152"/>
            </a:xfrm>
          </p:grpSpPr>
          <p:sp>
            <p:nvSpPr>
              <p:cNvPr id="3894" name="Freeform: Shape 3893">
                <a:extLst>
                  <a:ext uri="{FF2B5EF4-FFF2-40B4-BE49-F238E27FC236}">
                    <a16:creationId xmlns="" xmlns:a16="http://schemas.microsoft.com/office/drawing/2014/main" id="{B2CC4A16-31C6-F815-F33F-BA04F6247F35}"/>
                  </a:ext>
                </a:extLst>
              </p:cNvPr>
              <p:cNvSpPr/>
              <p:nvPr/>
            </p:nvSpPr>
            <p:spPr>
              <a:xfrm>
                <a:off x="7535658" y="2412528"/>
                <a:ext cx="12005" cy="24152"/>
              </a:xfrm>
              <a:custGeom>
                <a:avLst/>
                <a:gdLst>
                  <a:gd name="connsiteX0" fmla="*/ 164 w 12005"/>
                  <a:gd name="connsiteY0" fmla="*/ 58 h 24152"/>
                  <a:gd name="connsiteX1" fmla="*/ 164 w 12005"/>
                  <a:gd name="connsiteY1" fmla="*/ 24211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4" y="58"/>
                    </a:moveTo>
                    <a:lnTo>
                      <a:pt x="164" y="24211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5" name="Freeform: Shape 3894">
                <a:extLst>
                  <a:ext uri="{FF2B5EF4-FFF2-40B4-BE49-F238E27FC236}">
                    <a16:creationId xmlns="" xmlns:a16="http://schemas.microsoft.com/office/drawing/2014/main" id="{E94AF21D-A1AA-E49C-A410-B94F10B608B2}"/>
                  </a:ext>
                </a:extLst>
              </p:cNvPr>
              <p:cNvSpPr/>
              <p:nvPr/>
            </p:nvSpPr>
            <p:spPr>
              <a:xfrm>
                <a:off x="7524133" y="2424604"/>
                <a:ext cx="23050" cy="12579"/>
              </a:xfrm>
              <a:custGeom>
                <a:avLst/>
                <a:gdLst>
                  <a:gd name="connsiteX0" fmla="*/ 23215 w 23050"/>
                  <a:gd name="connsiteY0" fmla="*/ 58 h 12579"/>
                  <a:gd name="connsiteX1" fmla="*/ 164 w 23050"/>
                  <a:gd name="connsiteY1" fmla="*/ 58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5" y="58"/>
                    </a:moveTo>
                    <a:lnTo>
                      <a:pt x="164" y="58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1" name="Graphic 892">
              <a:extLst>
                <a:ext uri="{FF2B5EF4-FFF2-40B4-BE49-F238E27FC236}">
                  <a16:creationId xmlns="" xmlns:a16="http://schemas.microsoft.com/office/drawing/2014/main" id="{FDE35E7D-AD0A-6602-9DFE-109C8EDBBA7E}"/>
                </a:ext>
              </a:extLst>
            </p:cNvPr>
            <p:cNvGrpSpPr/>
            <p:nvPr/>
          </p:nvGrpSpPr>
          <p:grpSpPr>
            <a:xfrm>
              <a:off x="7514605" y="2380845"/>
              <a:ext cx="43200" cy="43200"/>
              <a:chOff x="7524133" y="2451650"/>
              <a:chExt cx="23050" cy="24152"/>
            </a:xfrm>
          </p:grpSpPr>
          <p:sp>
            <p:nvSpPr>
              <p:cNvPr id="3892" name="Freeform: Shape 3891">
                <a:extLst>
                  <a:ext uri="{FF2B5EF4-FFF2-40B4-BE49-F238E27FC236}">
                    <a16:creationId xmlns="" xmlns:a16="http://schemas.microsoft.com/office/drawing/2014/main" id="{C87F0BAA-211E-BDFF-1C7B-6AE44B84E8DE}"/>
                  </a:ext>
                </a:extLst>
              </p:cNvPr>
              <p:cNvSpPr/>
              <p:nvPr/>
            </p:nvSpPr>
            <p:spPr>
              <a:xfrm>
                <a:off x="7535658" y="2451650"/>
                <a:ext cx="12005" cy="24152"/>
              </a:xfrm>
              <a:custGeom>
                <a:avLst/>
                <a:gdLst>
                  <a:gd name="connsiteX0" fmla="*/ 164 w 12005"/>
                  <a:gd name="connsiteY0" fmla="*/ 62 h 24152"/>
                  <a:gd name="connsiteX1" fmla="*/ 164 w 12005"/>
                  <a:gd name="connsiteY1" fmla="*/ 2421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4" y="62"/>
                    </a:moveTo>
                    <a:lnTo>
                      <a:pt x="164" y="2421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3" name="Freeform: Shape 3892">
                <a:extLst>
                  <a:ext uri="{FF2B5EF4-FFF2-40B4-BE49-F238E27FC236}">
                    <a16:creationId xmlns="" xmlns:a16="http://schemas.microsoft.com/office/drawing/2014/main" id="{B6405C17-D002-E8EB-D427-C1E474F3D433}"/>
                  </a:ext>
                </a:extLst>
              </p:cNvPr>
              <p:cNvSpPr/>
              <p:nvPr/>
            </p:nvSpPr>
            <p:spPr>
              <a:xfrm>
                <a:off x="7524133" y="2463726"/>
                <a:ext cx="23050" cy="12579"/>
              </a:xfrm>
              <a:custGeom>
                <a:avLst/>
                <a:gdLst>
                  <a:gd name="connsiteX0" fmla="*/ 23215 w 23050"/>
                  <a:gd name="connsiteY0" fmla="*/ 62 h 12579"/>
                  <a:gd name="connsiteX1" fmla="*/ 164 w 23050"/>
                  <a:gd name="connsiteY1" fmla="*/ 6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5" y="62"/>
                    </a:moveTo>
                    <a:lnTo>
                      <a:pt x="164" y="6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2" name="Graphic 892">
              <a:extLst>
                <a:ext uri="{FF2B5EF4-FFF2-40B4-BE49-F238E27FC236}">
                  <a16:creationId xmlns="" xmlns:a16="http://schemas.microsoft.com/office/drawing/2014/main" id="{92CD2735-364D-3912-ADF3-617DFB527B32}"/>
                </a:ext>
              </a:extLst>
            </p:cNvPr>
            <p:cNvGrpSpPr/>
            <p:nvPr/>
          </p:nvGrpSpPr>
          <p:grpSpPr>
            <a:xfrm>
              <a:off x="7535495" y="2382501"/>
              <a:ext cx="43200" cy="43200"/>
              <a:chOff x="7545023" y="2453411"/>
              <a:chExt cx="23050" cy="24152"/>
            </a:xfrm>
          </p:grpSpPr>
          <p:sp>
            <p:nvSpPr>
              <p:cNvPr id="3890" name="Freeform: Shape 3889">
                <a:extLst>
                  <a:ext uri="{FF2B5EF4-FFF2-40B4-BE49-F238E27FC236}">
                    <a16:creationId xmlns="" xmlns:a16="http://schemas.microsoft.com/office/drawing/2014/main" id="{C2FAB539-F9F8-3078-3FAE-C2C2691B56AB}"/>
                  </a:ext>
                </a:extLst>
              </p:cNvPr>
              <p:cNvSpPr/>
              <p:nvPr/>
            </p:nvSpPr>
            <p:spPr>
              <a:xfrm>
                <a:off x="7556548" y="2453411"/>
                <a:ext cx="12005" cy="24152"/>
              </a:xfrm>
              <a:custGeom>
                <a:avLst/>
                <a:gdLst>
                  <a:gd name="connsiteX0" fmla="*/ 166 w 12005"/>
                  <a:gd name="connsiteY0" fmla="*/ 62 h 24152"/>
                  <a:gd name="connsiteX1" fmla="*/ 166 w 12005"/>
                  <a:gd name="connsiteY1" fmla="*/ 2421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6" y="62"/>
                    </a:moveTo>
                    <a:lnTo>
                      <a:pt x="166" y="2421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1" name="Freeform: Shape 3890">
                <a:extLst>
                  <a:ext uri="{FF2B5EF4-FFF2-40B4-BE49-F238E27FC236}">
                    <a16:creationId xmlns="" xmlns:a16="http://schemas.microsoft.com/office/drawing/2014/main" id="{64422A06-AA73-17F8-FAD3-DC2CEC3CF7CE}"/>
                  </a:ext>
                </a:extLst>
              </p:cNvPr>
              <p:cNvSpPr/>
              <p:nvPr/>
            </p:nvSpPr>
            <p:spPr>
              <a:xfrm>
                <a:off x="7545023" y="2465487"/>
                <a:ext cx="23050" cy="12579"/>
              </a:xfrm>
              <a:custGeom>
                <a:avLst/>
                <a:gdLst>
                  <a:gd name="connsiteX0" fmla="*/ 23216 w 23050"/>
                  <a:gd name="connsiteY0" fmla="*/ 62 h 12579"/>
                  <a:gd name="connsiteX1" fmla="*/ 166 w 23050"/>
                  <a:gd name="connsiteY1" fmla="*/ 6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6" y="62"/>
                    </a:moveTo>
                    <a:lnTo>
                      <a:pt x="166" y="6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3" name="Graphic 892">
              <a:extLst>
                <a:ext uri="{FF2B5EF4-FFF2-40B4-BE49-F238E27FC236}">
                  <a16:creationId xmlns="" xmlns:a16="http://schemas.microsoft.com/office/drawing/2014/main" id="{E53C1608-F6CA-759F-21DB-A810D6692650}"/>
                </a:ext>
              </a:extLst>
            </p:cNvPr>
            <p:cNvGrpSpPr/>
            <p:nvPr/>
          </p:nvGrpSpPr>
          <p:grpSpPr>
            <a:xfrm>
              <a:off x="7541257" y="2382501"/>
              <a:ext cx="43200" cy="43200"/>
              <a:chOff x="7550785" y="2453411"/>
              <a:chExt cx="23050" cy="24152"/>
            </a:xfrm>
          </p:grpSpPr>
          <p:sp>
            <p:nvSpPr>
              <p:cNvPr id="3888" name="Freeform: Shape 3887">
                <a:extLst>
                  <a:ext uri="{FF2B5EF4-FFF2-40B4-BE49-F238E27FC236}">
                    <a16:creationId xmlns="" xmlns:a16="http://schemas.microsoft.com/office/drawing/2014/main" id="{E8522C55-011C-64AA-8312-7523B1ABFECC}"/>
                  </a:ext>
                </a:extLst>
              </p:cNvPr>
              <p:cNvSpPr/>
              <p:nvPr/>
            </p:nvSpPr>
            <p:spPr>
              <a:xfrm>
                <a:off x="7562310" y="2453411"/>
                <a:ext cx="12005" cy="24152"/>
              </a:xfrm>
              <a:custGeom>
                <a:avLst/>
                <a:gdLst>
                  <a:gd name="connsiteX0" fmla="*/ 166 w 12005"/>
                  <a:gd name="connsiteY0" fmla="*/ 62 h 24152"/>
                  <a:gd name="connsiteX1" fmla="*/ 166 w 12005"/>
                  <a:gd name="connsiteY1" fmla="*/ 2421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6" y="62"/>
                    </a:moveTo>
                    <a:lnTo>
                      <a:pt x="166" y="2421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9" name="Freeform: Shape 3888">
                <a:extLst>
                  <a:ext uri="{FF2B5EF4-FFF2-40B4-BE49-F238E27FC236}">
                    <a16:creationId xmlns="" xmlns:a16="http://schemas.microsoft.com/office/drawing/2014/main" id="{F8E1AE09-1CE5-9C5D-C254-3B894742BE11}"/>
                  </a:ext>
                </a:extLst>
              </p:cNvPr>
              <p:cNvSpPr/>
              <p:nvPr/>
            </p:nvSpPr>
            <p:spPr>
              <a:xfrm>
                <a:off x="7550785" y="2465487"/>
                <a:ext cx="23050" cy="12579"/>
              </a:xfrm>
              <a:custGeom>
                <a:avLst/>
                <a:gdLst>
                  <a:gd name="connsiteX0" fmla="*/ 23217 w 23050"/>
                  <a:gd name="connsiteY0" fmla="*/ 62 h 12579"/>
                  <a:gd name="connsiteX1" fmla="*/ 166 w 23050"/>
                  <a:gd name="connsiteY1" fmla="*/ 6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7" y="62"/>
                    </a:moveTo>
                    <a:lnTo>
                      <a:pt x="166" y="6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4" name="Graphic 892">
              <a:extLst>
                <a:ext uri="{FF2B5EF4-FFF2-40B4-BE49-F238E27FC236}">
                  <a16:creationId xmlns="" xmlns:a16="http://schemas.microsoft.com/office/drawing/2014/main" id="{5258FBD9-643B-F835-87B8-002A58D5F632}"/>
                </a:ext>
              </a:extLst>
            </p:cNvPr>
            <p:cNvGrpSpPr/>
            <p:nvPr/>
          </p:nvGrpSpPr>
          <p:grpSpPr>
            <a:xfrm>
              <a:off x="7547620" y="2382501"/>
              <a:ext cx="43200" cy="43200"/>
              <a:chOff x="7557148" y="2453411"/>
              <a:chExt cx="23050" cy="24152"/>
            </a:xfrm>
          </p:grpSpPr>
          <p:sp>
            <p:nvSpPr>
              <p:cNvPr id="3886" name="Freeform: Shape 3885">
                <a:extLst>
                  <a:ext uri="{FF2B5EF4-FFF2-40B4-BE49-F238E27FC236}">
                    <a16:creationId xmlns="" xmlns:a16="http://schemas.microsoft.com/office/drawing/2014/main" id="{26E70CA5-4618-81A7-1F29-994A8FA6CF8C}"/>
                  </a:ext>
                </a:extLst>
              </p:cNvPr>
              <p:cNvSpPr/>
              <p:nvPr/>
            </p:nvSpPr>
            <p:spPr>
              <a:xfrm>
                <a:off x="7568673" y="2453411"/>
                <a:ext cx="12005" cy="24152"/>
              </a:xfrm>
              <a:custGeom>
                <a:avLst/>
                <a:gdLst>
                  <a:gd name="connsiteX0" fmla="*/ 167 w 12005"/>
                  <a:gd name="connsiteY0" fmla="*/ 62 h 24152"/>
                  <a:gd name="connsiteX1" fmla="*/ 167 w 12005"/>
                  <a:gd name="connsiteY1" fmla="*/ 2421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7" y="62"/>
                    </a:moveTo>
                    <a:lnTo>
                      <a:pt x="167" y="2421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7" name="Freeform: Shape 3886">
                <a:extLst>
                  <a:ext uri="{FF2B5EF4-FFF2-40B4-BE49-F238E27FC236}">
                    <a16:creationId xmlns="" xmlns:a16="http://schemas.microsoft.com/office/drawing/2014/main" id="{94CA9967-17EA-BA03-8CEC-2CA7CD5D2E9C}"/>
                  </a:ext>
                </a:extLst>
              </p:cNvPr>
              <p:cNvSpPr/>
              <p:nvPr/>
            </p:nvSpPr>
            <p:spPr>
              <a:xfrm>
                <a:off x="7557148" y="2465487"/>
                <a:ext cx="23050" cy="12579"/>
              </a:xfrm>
              <a:custGeom>
                <a:avLst/>
                <a:gdLst>
                  <a:gd name="connsiteX0" fmla="*/ 23217 w 23050"/>
                  <a:gd name="connsiteY0" fmla="*/ 62 h 12579"/>
                  <a:gd name="connsiteX1" fmla="*/ 167 w 23050"/>
                  <a:gd name="connsiteY1" fmla="*/ 6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7" y="62"/>
                    </a:moveTo>
                    <a:lnTo>
                      <a:pt x="167" y="6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5" name="Graphic 892">
              <a:extLst>
                <a:ext uri="{FF2B5EF4-FFF2-40B4-BE49-F238E27FC236}">
                  <a16:creationId xmlns="" xmlns:a16="http://schemas.microsoft.com/office/drawing/2014/main" id="{80A657FE-6144-D796-09FE-2B6DB3FCE13D}"/>
                </a:ext>
              </a:extLst>
            </p:cNvPr>
            <p:cNvGrpSpPr/>
            <p:nvPr/>
          </p:nvGrpSpPr>
          <p:grpSpPr>
            <a:xfrm>
              <a:off x="7571991" y="2382501"/>
              <a:ext cx="43200" cy="43200"/>
              <a:chOff x="7581519" y="2453411"/>
              <a:chExt cx="23050" cy="24152"/>
            </a:xfrm>
          </p:grpSpPr>
          <p:sp>
            <p:nvSpPr>
              <p:cNvPr id="3884" name="Freeform: Shape 3883">
                <a:extLst>
                  <a:ext uri="{FF2B5EF4-FFF2-40B4-BE49-F238E27FC236}">
                    <a16:creationId xmlns="" xmlns:a16="http://schemas.microsoft.com/office/drawing/2014/main" id="{C6127455-5894-87BC-96A2-B55B71A8DE3C}"/>
                  </a:ext>
                </a:extLst>
              </p:cNvPr>
              <p:cNvSpPr/>
              <p:nvPr/>
            </p:nvSpPr>
            <p:spPr>
              <a:xfrm>
                <a:off x="7593044" y="2453411"/>
                <a:ext cx="12005" cy="24152"/>
              </a:xfrm>
              <a:custGeom>
                <a:avLst/>
                <a:gdLst>
                  <a:gd name="connsiteX0" fmla="*/ 169 w 12005"/>
                  <a:gd name="connsiteY0" fmla="*/ 62 h 24152"/>
                  <a:gd name="connsiteX1" fmla="*/ 169 w 12005"/>
                  <a:gd name="connsiteY1" fmla="*/ 24214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69" y="62"/>
                    </a:moveTo>
                    <a:lnTo>
                      <a:pt x="169" y="24214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5" name="Freeform: Shape 3884">
                <a:extLst>
                  <a:ext uri="{FF2B5EF4-FFF2-40B4-BE49-F238E27FC236}">
                    <a16:creationId xmlns="" xmlns:a16="http://schemas.microsoft.com/office/drawing/2014/main" id="{E52856AA-2F87-09F3-EF9B-6943629B3A17}"/>
                  </a:ext>
                </a:extLst>
              </p:cNvPr>
              <p:cNvSpPr/>
              <p:nvPr/>
            </p:nvSpPr>
            <p:spPr>
              <a:xfrm>
                <a:off x="7581519" y="2465487"/>
                <a:ext cx="23050" cy="12579"/>
              </a:xfrm>
              <a:custGeom>
                <a:avLst/>
                <a:gdLst>
                  <a:gd name="connsiteX0" fmla="*/ 23219 w 23050"/>
                  <a:gd name="connsiteY0" fmla="*/ 62 h 12579"/>
                  <a:gd name="connsiteX1" fmla="*/ 169 w 23050"/>
                  <a:gd name="connsiteY1" fmla="*/ 6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19" y="62"/>
                    </a:moveTo>
                    <a:lnTo>
                      <a:pt x="169" y="6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6" name="Graphic 892">
              <a:extLst>
                <a:ext uri="{FF2B5EF4-FFF2-40B4-BE49-F238E27FC236}">
                  <a16:creationId xmlns="" xmlns:a16="http://schemas.microsoft.com/office/drawing/2014/main" id="{E41F928F-AAE6-5B42-076C-A0A0D3898B14}"/>
                </a:ext>
              </a:extLst>
            </p:cNvPr>
            <p:cNvGrpSpPr/>
            <p:nvPr/>
          </p:nvGrpSpPr>
          <p:grpSpPr>
            <a:xfrm>
              <a:off x="7671156" y="2442692"/>
              <a:ext cx="43200" cy="43200"/>
              <a:chOff x="7680684" y="2517440"/>
              <a:chExt cx="23050" cy="24152"/>
            </a:xfrm>
          </p:grpSpPr>
          <p:sp>
            <p:nvSpPr>
              <p:cNvPr id="3882" name="Freeform: Shape 3881">
                <a:extLst>
                  <a:ext uri="{FF2B5EF4-FFF2-40B4-BE49-F238E27FC236}">
                    <a16:creationId xmlns="" xmlns:a16="http://schemas.microsoft.com/office/drawing/2014/main" id="{4F9928AC-655E-306F-8905-E65E262D648D}"/>
                  </a:ext>
                </a:extLst>
              </p:cNvPr>
              <p:cNvSpPr/>
              <p:nvPr/>
            </p:nvSpPr>
            <p:spPr>
              <a:xfrm>
                <a:off x="7692210" y="2517440"/>
                <a:ext cx="12005" cy="24152"/>
              </a:xfrm>
              <a:custGeom>
                <a:avLst/>
                <a:gdLst>
                  <a:gd name="connsiteX0" fmla="*/ 177 w 12005"/>
                  <a:gd name="connsiteY0" fmla="*/ 67 h 24152"/>
                  <a:gd name="connsiteX1" fmla="*/ 177 w 12005"/>
                  <a:gd name="connsiteY1" fmla="*/ 24219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77" y="67"/>
                    </a:moveTo>
                    <a:lnTo>
                      <a:pt x="177" y="2421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3" name="Freeform: Shape 3882">
                <a:extLst>
                  <a:ext uri="{FF2B5EF4-FFF2-40B4-BE49-F238E27FC236}">
                    <a16:creationId xmlns="" xmlns:a16="http://schemas.microsoft.com/office/drawing/2014/main" id="{6ABD6A78-B3F8-D461-D992-5B489801D629}"/>
                  </a:ext>
                </a:extLst>
              </p:cNvPr>
              <p:cNvSpPr/>
              <p:nvPr/>
            </p:nvSpPr>
            <p:spPr>
              <a:xfrm>
                <a:off x="7680684" y="2529516"/>
                <a:ext cx="23050" cy="12579"/>
              </a:xfrm>
              <a:custGeom>
                <a:avLst/>
                <a:gdLst>
                  <a:gd name="connsiteX0" fmla="*/ 23228 w 23050"/>
                  <a:gd name="connsiteY0" fmla="*/ 67 h 12579"/>
                  <a:gd name="connsiteX1" fmla="*/ 177 w 23050"/>
                  <a:gd name="connsiteY1" fmla="*/ 67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28" y="67"/>
                    </a:moveTo>
                    <a:lnTo>
                      <a:pt x="177" y="67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7" name="Graphic 892">
              <a:extLst>
                <a:ext uri="{FF2B5EF4-FFF2-40B4-BE49-F238E27FC236}">
                  <a16:creationId xmlns="" xmlns:a16="http://schemas.microsoft.com/office/drawing/2014/main" id="{10D237D1-D9B0-453B-F5E8-B6F2937036F2}"/>
                </a:ext>
              </a:extLst>
            </p:cNvPr>
            <p:cNvGrpSpPr/>
            <p:nvPr/>
          </p:nvGrpSpPr>
          <p:grpSpPr>
            <a:xfrm>
              <a:off x="7706933" y="2505366"/>
              <a:ext cx="43200" cy="43200"/>
              <a:chOff x="7716461" y="2584111"/>
              <a:chExt cx="23050" cy="24152"/>
            </a:xfrm>
          </p:grpSpPr>
          <p:sp>
            <p:nvSpPr>
              <p:cNvPr id="3880" name="Freeform: Shape 3879">
                <a:extLst>
                  <a:ext uri="{FF2B5EF4-FFF2-40B4-BE49-F238E27FC236}">
                    <a16:creationId xmlns="" xmlns:a16="http://schemas.microsoft.com/office/drawing/2014/main" id="{48023856-1683-AEEE-5D42-DE1F148E85CE}"/>
                  </a:ext>
                </a:extLst>
              </p:cNvPr>
              <p:cNvSpPr/>
              <p:nvPr/>
            </p:nvSpPr>
            <p:spPr>
              <a:xfrm>
                <a:off x="7727986" y="2584111"/>
                <a:ext cx="12005" cy="24152"/>
              </a:xfrm>
              <a:custGeom>
                <a:avLst/>
                <a:gdLst>
                  <a:gd name="connsiteX0" fmla="*/ 180 w 12005"/>
                  <a:gd name="connsiteY0" fmla="*/ 72 h 24152"/>
                  <a:gd name="connsiteX1" fmla="*/ 180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80" y="72"/>
                    </a:moveTo>
                    <a:lnTo>
                      <a:pt x="180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1" name="Freeform: Shape 3880">
                <a:extLst>
                  <a:ext uri="{FF2B5EF4-FFF2-40B4-BE49-F238E27FC236}">
                    <a16:creationId xmlns="" xmlns:a16="http://schemas.microsoft.com/office/drawing/2014/main" id="{11326859-9B77-F782-3418-09A4FD6A58BF}"/>
                  </a:ext>
                </a:extLst>
              </p:cNvPr>
              <p:cNvSpPr/>
              <p:nvPr/>
            </p:nvSpPr>
            <p:spPr>
              <a:xfrm>
                <a:off x="7716461" y="2596187"/>
                <a:ext cx="23050" cy="12579"/>
              </a:xfrm>
              <a:custGeom>
                <a:avLst/>
                <a:gdLst>
                  <a:gd name="connsiteX0" fmla="*/ 23231 w 23050"/>
                  <a:gd name="connsiteY0" fmla="*/ 72 h 12579"/>
                  <a:gd name="connsiteX1" fmla="*/ 180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31" y="72"/>
                    </a:moveTo>
                    <a:lnTo>
                      <a:pt x="180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8" name="Graphic 892">
              <a:extLst>
                <a:ext uri="{FF2B5EF4-FFF2-40B4-BE49-F238E27FC236}">
                  <a16:creationId xmlns="" xmlns:a16="http://schemas.microsoft.com/office/drawing/2014/main" id="{9F7C09E6-3A15-58CF-A51E-9AB90494FB2B}"/>
                </a:ext>
              </a:extLst>
            </p:cNvPr>
            <p:cNvGrpSpPr/>
            <p:nvPr/>
          </p:nvGrpSpPr>
          <p:grpSpPr>
            <a:xfrm>
              <a:off x="7760237" y="2505366"/>
              <a:ext cx="43200" cy="43200"/>
              <a:chOff x="7769765" y="2584111"/>
              <a:chExt cx="23050" cy="24152"/>
            </a:xfrm>
          </p:grpSpPr>
          <p:sp>
            <p:nvSpPr>
              <p:cNvPr id="3878" name="Freeform: Shape 3877">
                <a:extLst>
                  <a:ext uri="{FF2B5EF4-FFF2-40B4-BE49-F238E27FC236}">
                    <a16:creationId xmlns="" xmlns:a16="http://schemas.microsoft.com/office/drawing/2014/main" id="{9415E986-C0BB-A199-38C2-1469F3E15BA9}"/>
                  </a:ext>
                </a:extLst>
              </p:cNvPr>
              <p:cNvSpPr/>
              <p:nvPr/>
            </p:nvSpPr>
            <p:spPr>
              <a:xfrm>
                <a:off x="7781290" y="2584111"/>
                <a:ext cx="12005" cy="24152"/>
              </a:xfrm>
              <a:custGeom>
                <a:avLst/>
                <a:gdLst>
                  <a:gd name="connsiteX0" fmla="*/ 185 w 12005"/>
                  <a:gd name="connsiteY0" fmla="*/ 72 h 24152"/>
                  <a:gd name="connsiteX1" fmla="*/ 185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85" y="72"/>
                    </a:moveTo>
                    <a:lnTo>
                      <a:pt x="185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9" name="Freeform: Shape 3878">
                <a:extLst>
                  <a:ext uri="{FF2B5EF4-FFF2-40B4-BE49-F238E27FC236}">
                    <a16:creationId xmlns="" xmlns:a16="http://schemas.microsoft.com/office/drawing/2014/main" id="{6E1B1FC3-5A58-4651-CD79-2F3282FF4AE1}"/>
                  </a:ext>
                </a:extLst>
              </p:cNvPr>
              <p:cNvSpPr/>
              <p:nvPr/>
            </p:nvSpPr>
            <p:spPr>
              <a:xfrm>
                <a:off x="7769765" y="2596187"/>
                <a:ext cx="23050" cy="12579"/>
              </a:xfrm>
              <a:custGeom>
                <a:avLst/>
                <a:gdLst>
                  <a:gd name="connsiteX0" fmla="*/ 23235 w 23050"/>
                  <a:gd name="connsiteY0" fmla="*/ 72 h 12579"/>
                  <a:gd name="connsiteX1" fmla="*/ 185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35" y="72"/>
                    </a:moveTo>
                    <a:lnTo>
                      <a:pt x="185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9" name="Graphic 892">
              <a:extLst>
                <a:ext uri="{FF2B5EF4-FFF2-40B4-BE49-F238E27FC236}">
                  <a16:creationId xmlns="" xmlns:a16="http://schemas.microsoft.com/office/drawing/2014/main" id="{B65D1729-4F76-7F48-4BD4-0A51CDC84E8B}"/>
                </a:ext>
              </a:extLst>
            </p:cNvPr>
            <p:cNvGrpSpPr/>
            <p:nvPr/>
          </p:nvGrpSpPr>
          <p:grpSpPr>
            <a:xfrm>
              <a:off x="7768641" y="2505366"/>
              <a:ext cx="43200" cy="43200"/>
              <a:chOff x="7778169" y="2584111"/>
              <a:chExt cx="23050" cy="24152"/>
            </a:xfrm>
          </p:grpSpPr>
          <p:sp>
            <p:nvSpPr>
              <p:cNvPr id="3876" name="Freeform: Shape 3875">
                <a:extLst>
                  <a:ext uri="{FF2B5EF4-FFF2-40B4-BE49-F238E27FC236}">
                    <a16:creationId xmlns="" xmlns:a16="http://schemas.microsoft.com/office/drawing/2014/main" id="{DB743DB4-3CCE-4DAF-B10B-78C526E4EFBA}"/>
                  </a:ext>
                </a:extLst>
              </p:cNvPr>
              <p:cNvSpPr/>
              <p:nvPr/>
            </p:nvSpPr>
            <p:spPr>
              <a:xfrm>
                <a:off x="7789694" y="2584111"/>
                <a:ext cx="12005" cy="24152"/>
              </a:xfrm>
              <a:custGeom>
                <a:avLst/>
                <a:gdLst>
                  <a:gd name="connsiteX0" fmla="*/ 185 w 12005"/>
                  <a:gd name="connsiteY0" fmla="*/ 72 h 24152"/>
                  <a:gd name="connsiteX1" fmla="*/ 185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185" y="72"/>
                    </a:moveTo>
                    <a:lnTo>
                      <a:pt x="185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7" name="Freeform: Shape 3876">
                <a:extLst>
                  <a:ext uri="{FF2B5EF4-FFF2-40B4-BE49-F238E27FC236}">
                    <a16:creationId xmlns="" xmlns:a16="http://schemas.microsoft.com/office/drawing/2014/main" id="{C4B37025-55A8-2101-E46A-16CD1A9AF35A}"/>
                  </a:ext>
                </a:extLst>
              </p:cNvPr>
              <p:cNvSpPr/>
              <p:nvPr/>
            </p:nvSpPr>
            <p:spPr>
              <a:xfrm>
                <a:off x="7778169" y="2596187"/>
                <a:ext cx="23050" cy="12579"/>
              </a:xfrm>
              <a:custGeom>
                <a:avLst/>
                <a:gdLst>
                  <a:gd name="connsiteX0" fmla="*/ 23236 w 23050"/>
                  <a:gd name="connsiteY0" fmla="*/ 72 h 12579"/>
                  <a:gd name="connsiteX1" fmla="*/ 185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36" y="72"/>
                    </a:moveTo>
                    <a:lnTo>
                      <a:pt x="185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60" name="Graphic 892">
              <a:extLst>
                <a:ext uri="{FF2B5EF4-FFF2-40B4-BE49-F238E27FC236}">
                  <a16:creationId xmlns="" xmlns:a16="http://schemas.microsoft.com/office/drawing/2014/main" id="{75E34CEB-E0F3-90D0-5A5D-089F71DE3A75}"/>
                </a:ext>
              </a:extLst>
            </p:cNvPr>
            <p:cNvGrpSpPr/>
            <p:nvPr/>
          </p:nvGrpSpPr>
          <p:grpSpPr>
            <a:xfrm>
              <a:off x="8074900" y="2505366"/>
              <a:ext cx="43200" cy="43200"/>
              <a:chOff x="8084428" y="2584111"/>
              <a:chExt cx="23050" cy="24152"/>
            </a:xfrm>
          </p:grpSpPr>
          <p:sp>
            <p:nvSpPr>
              <p:cNvPr id="3874" name="Freeform: Shape 3873">
                <a:extLst>
                  <a:ext uri="{FF2B5EF4-FFF2-40B4-BE49-F238E27FC236}">
                    <a16:creationId xmlns="" xmlns:a16="http://schemas.microsoft.com/office/drawing/2014/main" id="{1D5C67A5-2A22-11B9-EFD0-DA3D1ACACD13}"/>
                  </a:ext>
                </a:extLst>
              </p:cNvPr>
              <p:cNvSpPr/>
              <p:nvPr/>
            </p:nvSpPr>
            <p:spPr>
              <a:xfrm>
                <a:off x="8095954" y="2584111"/>
                <a:ext cx="12005" cy="24152"/>
              </a:xfrm>
              <a:custGeom>
                <a:avLst/>
                <a:gdLst>
                  <a:gd name="connsiteX0" fmla="*/ 211 w 12005"/>
                  <a:gd name="connsiteY0" fmla="*/ 72 h 24152"/>
                  <a:gd name="connsiteX1" fmla="*/ 211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11" y="72"/>
                    </a:moveTo>
                    <a:lnTo>
                      <a:pt x="211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5" name="Freeform: Shape 3874">
                <a:extLst>
                  <a:ext uri="{FF2B5EF4-FFF2-40B4-BE49-F238E27FC236}">
                    <a16:creationId xmlns="" xmlns:a16="http://schemas.microsoft.com/office/drawing/2014/main" id="{85FEDBD1-DD26-F570-2C4B-0CFC942347AE}"/>
                  </a:ext>
                </a:extLst>
              </p:cNvPr>
              <p:cNvSpPr/>
              <p:nvPr/>
            </p:nvSpPr>
            <p:spPr>
              <a:xfrm>
                <a:off x="8084428" y="2596187"/>
                <a:ext cx="23050" cy="12579"/>
              </a:xfrm>
              <a:custGeom>
                <a:avLst/>
                <a:gdLst>
                  <a:gd name="connsiteX0" fmla="*/ 23261 w 23050"/>
                  <a:gd name="connsiteY0" fmla="*/ 72 h 12579"/>
                  <a:gd name="connsiteX1" fmla="*/ 211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61" y="72"/>
                    </a:moveTo>
                    <a:lnTo>
                      <a:pt x="211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61" name="Graphic 892">
              <a:extLst>
                <a:ext uri="{FF2B5EF4-FFF2-40B4-BE49-F238E27FC236}">
                  <a16:creationId xmlns="" xmlns:a16="http://schemas.microsoft.com/office/drawing/2014/main" id="{9C4B3508-547F-34A8-94F5-0D11594075AE}"/>
                </a:ext>
              </a:extLst>
            </p:cNvPr>
            <p:cNvGrpSpPr/>
            <p:nvPr/>
          </p:nvGrpSpPr>
          <p:grpSpPr>
            <a:xfrm>
              <a:off x="8089547" y="2505366"/>
              <a:ext cx="43200" cy="43200"/>
              <a:chOff x="8099075" y="2584111"/>
              <a:chExt cx="23050" cy="24152"/>
            </a:xfrm>
          </p:grpSpPr>
          <p:sp>
            <p:nvSpPr>
              <p:cNvPr id="3872" name="Freeform: Shape 3871">
                <a:extLst>
                  <a:ext uri="{FF2B5EF4-FFF2-40B4-BE49-F238E27FC236}">
                    <a16:creationId xmlns="" xmlns:a16="http://schemas.microsoft.com/office/drawing/2014/main" id="{9ABE2062-3F88-BDC0-A450-5CE43C9D6777}"/>
                  </a:ext>
                </a:extLst>
              </p:cNvPr>
              <p:cNvSpPr/>
              <p:nvPr/>
            </p:nvSpPr>
            <p:spPr>
              <a:xfrm>
                <a:off x="8110600" y="2584111"/>
                <a:ext cx="12005" cy="24152"/>
              </a:xfrm>
              <a:custGeom>
                <a:avLst/>
                <a:gdLst>
                  <a:gd name="connsiteX0" fmla="*/ 212 w 12005"/>
                  <a:gd name="connsiteY0" fmla="*/ 72 h 24152"/>
                  <a:gd name="connsiteX1" fmla="*/ 212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12" y="72"/>
                    </a:moveTo>
                    <a:lnTo>
                      <a:pt x="212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3" name="Freeform: Shape 3872">
                <a:extLst>
                  <a:ext uri="{FF2B5EF4-FFF2-40B4-BE49-F238E27FC236}">
                    <a16:creationId xmlns="" xmlns:a16="http://schemas.microsoft.com/office/drawing/2014/main" id="{A0F18935-E43B-F86A-F54F-FB74C1075D7B}"/>
                  </a:ext>
                </a:extLst>
              </p:cNvPr>
              <p:cNvSpPr/>
              <p:nvPr/>
            </p:nvSpPr>
            <p:spPr>
              <a:xfrm>
                <a:off x="8099075" y="2596187"/>
                <a:ext cx="23050" cy="12579"/>
              </a:xfrm>
              <a:custGeom>
                <a:avLst/>
                <a:gdLst>
                  <a:gd name="connsiteX0" fmla="*/ 23263 w 23050"/>
                  <a:gd name="connsiteY0" fmla="*/ 72 h 12579"/>
                  <a:gd name="connsiteX1" fmla="*/ 212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63" y="72"/>
                    </a:moveTo>
                    <a:lnTo>
                      <a:pt x="212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62" name="Graphic 892">
              <a:extLst>
                <a:ext uri="{FF2B5EF4-FFF2-40B4-BE49-F238E27FC236}">
                  <a16:creationId xmlns="" xmlns:a16="http://schemas.microsoft.com/office/drawing/2014/main" id="{6229631E-CC87-7CFF-1D15-22DAA756D03F}"/>
                </a:ext>
              </a:extLst>
            </p:cNvPr>
            <p:cNvGrpSpPr/>
            <p:nvPr/>
          </p:nvGrpSpPr>
          <p:grpSpPr>
            <a:xfrm>
              <a:off x="8465318" y="2505366"/>
              <a:ext cx="43200" cy="43200"/>
              <a:chOff x="8474846" y="2584111"/>
              <a:chExt cx="23050" cy="24152"/>
            </a:xfrm>
          </p:grpSpPr>
          <p:sp>
            <p:nvSpPr>
              <p:cNvPr id="3870" name="Freeform: Shape 3869">
                <a:extLst>
                  <a:ext uri="{FF2B5EF4-FFF2-40B4-BE49-F238E27FC236}">
                    <a16:creationId xmlns="" xmlns:a16="http://schemas.microsoft.com/office/drawing/2014/main" id="{015900A7-AB36-28F2-D00F-06F9DBB4E5BB}"/>
                  </a:ext>
                </a:extLst>
              </p:cNvPr>
              <p:cNvSpPr/>
              <p:nvPr/>
            </p:nvSpPr>
            <p:spPr>
              <a:xfrm>
                <a:off x="8486372" y="2584111"/>
                <a:ext cx="12005" cy="24152"/>
              </a:xfrm>
              <a:custGeom>
                <a:avLst/>
                <a:gdLst>
                  <a:gd name="connsiteX0" fmla="*/ 243 w 12005"/>
                  <a:gd name="connsiteY0" fmla="*/ 72 h 24152"/>
                  <a:gd name="connsiteX1" fmla="*/ 243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43" y="72"/>
                    </a:moveTo>
                    <a:lnTo>
                      <a:pt x="243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1" name="Freeform: Shape 3870">
                <a:extLst>
                  <a:ext uri="{FF2B5EF4-FFF2-40B4-BE49-F238E27FC236}">
                    <a16:creationId xmlns="" xmlns:a16="http://schemas.microsoft.com/office/drawing/2014/main" id="{9760305C-8639-3B3F-35EF-065D8872EF99}"/>
                  </a:ext>
                </a:extLst>
              </p:cNvPr>
              <p:cNvSpPr/>
              <p:nvPr/>
            </p:nvSpPr>
            <p:spPr>
              <a:xfrm>
                <a:off x="8474846" y="2596187"/>
                <a:ext cx="23050" cy="12579"/>
              </a:xfrm>
              <a:custGeom>
                <a:avLst/>
                <a:gdLst>
                  <a:gd name="connsiteX0" fmla="*/ 23294 w 23050"/>
                  <a:gd name="connsiteY0" fmla="*/ 72 h 12579"/>
                  <a:gd name="connsiteX1" fmla="*/ 243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94" y="72"/>
                    </a:moveTo>
                    <a:lnTo>
                      <a:pt x="243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63" name="Graphic 892">
              <a:extLst>
                <a:ext uri="{FF2B5EF4-FFF2-40B4-BE49-F238E27FC236}">
                  <a16:creationId xmlns="" xmlns:a16="http://schemas.microsoft.com/office/drawing/2014/main" id="{A3D47556-A83E-034B-5495-275A6A888585}"/>
                </a:ext>
              </a:extLst>
            </p:cNvPr>
            <p:cNvGrpSpPr/>
            <p:nvPr/>
          </p:nvGrpSpPr>
          <p:grpSpPr>
            <a:xfrm>
              <a:off x="8500134" y="2505366"/>
              <a:ext cx="43200" cy="43200"/>
              <a:chOff x="8509662" y="2584111"/>
              <a:chExt cx="23050" cy="24152"/>
            </a:xfrm>
          </p:grpSpPr>
          <p:sp>
            <p:nvSpPr>
              <p:cNvPr id="3868" name="Freeform: Shape 3867">
                <a:extLst>
                  <a:ext uri="{FF2B5EF4-FFF2-40B4-BE49-F238E27FC236}">
                    <a16:creationId xmlns="" xmlns:a16="http://schemas.microsoft.com/office/drawing/2014/main" id="{81E3FF0A-F21D-D43C-925F-5911D1DBD623}"/>
                  </a:ext>
                </a:extLst>
              </p:cNvPr>
              <p:cNvSpPr/>
              <p:nvPr/>
            </p:nvSpPr>
            <p:spPr>
              <a:xfrm>
                <a:off x="8521188" y="2584111"/>
                <a:ext cx="12005" cy="24152"/>
              </a:xfrm>
              <a:custGeom>
                <a:avLst/>
                <a:gdLst>
                  <a:gd name="connsiteX0" fmla="*/ 246 w 12005"/>
                  <a:gd name="connsiteY0" fmla="*/ 72 h 24152"/>
                  <a:gd name="connsiteX1" fmla="*/ 246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46" y="72"/>
                    </a:moveTo>
                    <a:lnTo>
                      <a:pt x="246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9" name="Freeform: Shape 3868">
                <a:extLst>
                  <a:ext uri="{FF2B5EF4-FFF2-40B4-BE49-F238E27FC236}">
                    <a16:creationId xmlns="" xmlns:a16="http://schemas.microsoft.com/office/drawing/2014/main" id="{1B4A7BD6-6959-8EC6-EE0C-DBD365714DB7}"/>
                  </a:ext>
                </a:extLst>
              </p:cNvPr>
              <p:cNvSpPr/>
              <p:nvPr/>
            </p:nvSpPr>
            <p:spPr>
              <a:xfrm>
                <a:off x="8509662" y="2596187"/>
                <a:ext cx="23050" cy="12579"/>
              </a:xfrm>
              <a:custGeom>
                <a:avLst/>
                <a:gdLst>
                  <a:gd name="connsiteX0" fmla="*/ 23297 w 23050"/>
                  <a:gd name="connsiteY0" fmla="*/ 72 h 12579"/>
                  <a:gd name="connsiteX1" fmla="*/ 246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297" y="72"/>
                    </a:moveTo>
                    <a:lnTo>
                      <a:pt x="246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64" name="Graphic 892">
              <a:extLst>
                <a:ext uri="{FF2B5EF4-FFF2-40B4-BE49-F238E27FC236}">
                  <a16:creationId xmlns="" xmlns:a16="http://schemas.microsoft.com/office/drawing/2014/main" id="{6F15EFF5-DF74-950D-8D16-73EC06781BDC}"/>
                </a:ext>
              </a:extLst>
            </p:cNvPr>
            <p:cNvGrpSpPr/>
            <p:nvPr/>
          </p:nvGrpSpPr>
          <p:grpSpPr>
            <a:xfrm>
              <a:off x="8592816" y="2505366"/>
              <a:ext cx="43200" cy="43200"/>
              <a:chOff x="8602344" y="2584111"/>
              <a:chExt cx="23050" cy="24152"/>
            </a:xfrm>
          </p:grpSpPr>
          <p:sp>
            <p:nvSpPr>
              <p:cNvPr id="3866" name="Freeform: Shape 3865">
                <a:extLst>
                  <a:ext uri="{FF2B5EF4-FFF2-40B4-BE49-F238E27FC236}">
                    <a16:creationId xmlns="" xmlns:a16="http://schemas.microsoft.com/office/drawing/2014/main" id="{D247AC13-576E-FD52-0E36-E2032A4D5CD2}"/>
                  </a:ext>
                </a:extLst>
              </p:cNvPr>
              <p:cNvSpPr/>
              <p:nvPr/>
            </p:nvSpPr>
            <p:spPr>
              <a:xfrm>
                <a:off x="8613870" y="2584111"/>
                <a:ext cx="12005" cy="24152"/>
              </a:xfrm>
              <a:custGeom>
                <a:avLst/>
                <a:gdLst>
                  <a:gd name="connsiteX0" fmla="*/ 254 w 12005"/>
                  <a:gd name="connsiteY0" fmla="*/ 72 h 24152"/>
                  <a:gd name="connsiteX1" fmla="*/ 254 w 12005"/>
                  <a:gd name="connsiteY1" fmla="*/ 24225 h 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5" h="24152">
                    <a:moveTo>
                      <a:pt x="254" y="72"/>
                    </a:moveTo>
                    <a:lnTo>
                      <a:pt x="254" y="24225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7" name="Freeform: Shape 3866">
                <a:extLst>
                  <a:ext uri="{FF2B5EF4-FFF2-40B4-BE49-F238E27FC236}">
                    <a16:creationId xmlns="" xmlns:a16="http://schemas.microsoft.com/office/drawing/2014/main" id="{1B185B58-7ED4-84E8-5561-4274E344E5AF}"/>
                  </a:ext>
                </a:extLst>
              </p:cNvPr>
              <p:cNvSpPr/>
              <p:nvPr/>
            </p:nvSpPr>
            <p:spPr>
              <a:xfrm>
                <a:off x="8602344" y="2596187"/>
                <a:ext cx="23050" cy="12579"/>
              </a:xfrm>
              <a:custGeom>
                <a:avLst/>
                <a:gdLst>
                  <a:gd name="connsiteX0" fmla="*/ 23304 w 23050"/>
                  <a:gd name="connsiteY0" fmla="*/ 72 h 12579"/>
                  <a:gd name="connsiteX1" fmla="*/ 254 w 23050"/>
                  <a:gd name="connsiteY1" fmla="*/ 72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50" h="12579">
                    <a:moveTo>
                      <a:pt x="23304" y="72"/>
                    </a:moveTo>
                    <a:lnTo>
                      <a:pt x="254" y="72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65" name="Freeform: Shape 3864">
              <a:extLst>
                <a:ext uri="{FF2B5EF4-FFF2-40B4-BE49-F238E27FC236}">
                  <a16:creationId xmlns="" xmlns:a16="http://schemas.microsoft.com/office/drawing/2014/main" id="{EC4B7D9F-C738-6D8A-FF98-D6AF6502D72C}"/>
                </a:ext>
              </a:extLst>
            </p:cNvPr>
            <p:cNvSpPr/>
            <p:nvPr/>
          </p:nvSpPr>
          <p:spPr>
            <a:xfrm>
              <a:off x="5564600" y="1673302"/>
              <a:ext cx="3049269" cy="852256"/>
            </a:xfrm>
            <a:custGeom>
              <a:avLst/>
              <a:gdLst>
                <a:gd name="connsiteX0" fmla="*/ 3049270 w 3049269"/>
                <a:gd name="connsiteY0" fmla="*/ 906600 h 906599"/>
                <a:gd name="connsiteX1" fmla="*/ 2163386 w 3049269"/>
                <a:gd name="connsiteY1" fmla="*/ 906600 h 906599"/>
                <a:gd name="connsiteX2" fmla="*/ 2163386 w 3049269"/>
                <a:gd name="connsiteY2" fmla="*/ 840055 h 906599"/>
                <a:gd name="connsiteX3" fmla="*/ 2127610 w 3049269"/>
                <a:gd name="connsiteY3" fmla="*/ 840055 h 906599"/>
                <a:gd name="connsiteX4" fmla="*/ 2127610 w 3049269"/>
                <a:gd name="connsiteY4" fmla="*/ 776025 h 906599"/>
                <a:gd name="connsiteX5" fmla="*/ 1970939 w 3049269"/>
                <a:gd name="connsiteY5" fmla="*/ 776025 h 906599"/>
                <a:gd name="connsiteX6" fmla="*/ 1970939 w 3049269"/>
                <a:gd name="connsiteY6" fmla="*/ 735142 h 906599"/>
                <a:gd name="connsiteX7" fmla="*/ 1921956 w 3049269"/>
                <a:gd name="connsiteY7" fmla="*/ 735142 h 906599"/>
                <a:gd name="connsiteX8" fmla="*/ 1921956 w 3049269"/>
                <a:gd name="connsiteY8" fmla="*/ 701681 h 906599"/>
                <a:gd name="connsiteX9" fmla="*/ 1794458 w 3049269"/>
                <a:gd name="connsiteY9" fmla="*/ 701681 h 906599"/>
                <a:gd name="connsiteX10" fmla="*/ 1794458 w 3049269"/>
                <a:gd name="connsiteY10" fmla="*/ 679289 h 906599"/>
                <a:gd name="connsiteX11" fmla="*/ 1784373 w 3049269"/>
                <a:gd name="connsiteY11" fmla="*/ 679289 h 906599"/>
                <a:gd name="connsiteX12" fmla="*/ 1784373 w 3049269"/>
                <a:gd name="connsiteY12" fmla="*/ 674761 h 906599"/>
                <a:gd name="connsiteX13" fmla="*/ 1475473 w 3049269"/>
                <a:gd name="connsiteY13" fmla="*/ 674761 h 906599"/>
                <a:gd name="connsiteX14" fmla="*/ 1475473 w 3049269"/>
                <a:gd name="connsiteY14" fmla="*/ 649225 h 906599"/>
                <a:gd name="connsiteX15" fmla="*/ 1249290 w 3049269"/>
                <a:gd name="connsiteY15" fmla="*/ 649225 h 906599"/>
                <a:gd name="connsiteX16" fmla="*/ 1249290 w 3049269"/>
                <a:gd name="connsiteY16" fmla="*/ 627588 h 906599"/>
                <a:gd name="connsiteX17" fmla="*/ 1227680 w 3049269"/>
                <a:gd name="connsiteY17" fmla="*/ 627588 h 906599"/>
                <a:gd name="connsiteX18" fmla="*/ 1227680 w 3049269"/>
                <a:gd name="connsiteY18" fmla="*/ 607964 h 906599"/>
                <a:gd name="connsiteX19" fmla="*/ 985769 w 3049269"/>
                <a:gd name="connsiteY19" fmla="*/ 607964 h 906599"/>
                <a:gd name="connsiteX20" fmla="*/ 985769 w 3049269"/>
                <a:gd name="connsiteY20" fmla="*/ 533116 h 906599"/>
                <a:gd name="connsiteX21" fmla="*/ 971483 w 3049269"/>
                <a:gd name="connsiteY21" fmla="*/ 533116 h 906599"/>
                <a:gd name="connsiteX22" fmla="*/ 971483 w 3049269"/>
                <a:gd name="connsiteY22" fmla="*/ 512989 h 906599"/>
                <a:gd name="connsiteX23" fmla="*/ 893928 w 3049269"/>
                <a:gd name="connsiteY23" fmla="*/ 512989 h 906599"/>
                <a:gd name="connsiteX24" fmla="*/ 893928 w 3049269"/>
                <a:gd name="connsiteY24" fmla="*/ 495252 h 906599"/>
                <a:gd name="connsiteX25" fmla="*/ 865955 w 3049269"/>
                <a:gd name="connsiteY25" fmla="*/ 495252 h 906599"/>
                <a:gd name="connsiteX26" fmla="*/ 865955 w 3049269"/>
                <a:gd name="connsiteY26" fmla="*/ 476886 h 906599"/>
                <a:gd name="connsiteX27" fmla="*/ 749262 w 3049269"/>
                <a:gd name="connsiteY27" fmla="*/ 476886 h 906599"/>
                <a:gd name="connsiteX28" fmla="*/ 749262 w 3049269"/>
                <a:gd name="connsiteY28" fmla="*/ 457640 h 906599"/>
                <a:gd name="connsiteX29" fmla="*/ 716247 w 3049269"/>
                <a:gd name="connsiteY29" fmla="*/ 457640 h 906599"/>
                <a:gd name="connsiteX30" fmla="*/ 716247 w 3049269"/>
                <a:gd name="connsiteY30" fmla="*/ 440783 h 906599"/>
                <a:gd name="connsiteX31" fmla="*/ 703281 w 3049269"/>
                <a:gd name="connsiteY31" fmla="*/ 440783 h 906599"/>
                <a:gd name="connsiteX32" fmla="*/ 703281 w 3049269"/>
                <a:gd name="connsiteY32" fmla="*/ 423675 h 906599"/>
                <a:gd name="connsiteX33" fmla="*/ 496426 w 3049269"/>
                <a:gd name="connsiteY33" fmla="*/ 423675 h 906599"/>
                <a:gd name="connsiteX34" fmla="*/ 496426 w 3049269"/>
                <a:gd name="connsiteY34" fmla="*/ 402793 h 906599"/>
                <a:gd name="connsiteX35" fmla="*/ 475897 w 3049269"/>
                <a:gd name="connsiteY35" fmla="*/ 402793 h 906599"/>
                <a:gd name="connsiteX36" fmla="*/ 475897 w 3049269"/>
                <a:gd name="connsiteY36" fmla="*/ 385308 h 906599"/>
                <a:gd name="connsiteX37" fmla="*/ 461610 w 3049269"/>
                <a:gd name="connsiteY37" fmla="*/ 385308 h 906599"/>
                <a:gd name="connsiteX38" fmla="*/ 461610 w 3049269"/>
                <a:gd name="connsiteY38" fmla="*/ 351092 h 906599"/>
                <a:gd name="connsiteX39" fmla="*/ 453927 w 3049269"/>
                <a:gd name="connsiteY39" fmla="*/ 351092 h 906599"/>
                <a:gd name="connsiteX40" fmla="*/ 453927 w 3049269"/>
                <a:gd name="connsiteY40" fmla="*/ 330336 h 906599"/>
                <a:gd name="connsiteX41" fmla="*/ 446844 w 3049269"/>
                <a:gd name="connsiteY41" fmla="*/ 330336 h 906599"/>
                <a:gd name="connsiteX42" fmla="*/ 446844 w 3049269"/>
                <a:gd name="connsiteY42" fmla="*/ 313102 h 906599"/>
                <a:gd name="connsiteX43" fmla="*/ 439881 w 3049269"/>
                <a:gd name="connsiteY43" fmla="*/ 313102 h 906599"/>
                <a:gd name="connsiteX44" fmla="*/ 439881 w 3049269"/>
                <a:gd name="connsiteY44" fmla="*/ 261652 h 906599"/>
                <a:gd name="connsiteX45" fmla="*/ 341676 w 3049269"/>
                <a:gd name="connsiteY45" fmla="*/ 261652 h 906599"/>
                <a:gd name="connsiteX46" fmla="*/ 341676 w 3049269"/>
                <a:gd name="connsiteY46" fmla="*/ 240770 h 906599"/>
                <a:gd name="connsiteX47" fmla="*/ 255476 w 3049269"/>
                <a:gd name="connsiteY47" fmla="*/ 240770 h 906599"/>
                <a:gd name="connsiteX48" fmla="*/ 255476 w 3049269"/>
                <a:gd name="connsiteY48" fmla="*/ 189195 h 906599"/>
                <a:gd name="connsiteX49" fmla="*/ 226903 w 3049269"/>
                <a:gd name="connsiteY49" fmla="*/ 189195 h 906599"/>
                <a:gd name="connsiteX50" fmla="*/ 226903 w 3049269"/>
                <a:gd name="connsiteY50" fmla="*/ 172087 h 906599"/>
                <a:gd name="connsiteX51" fmla="*/ 213217 w 3049269"/>
                <a:gd name="connsiteY51" fmla="*/ 172087 h 906599"/>
                <a:gd name="connsiteX52" fmla="*/ 213217 w 3049269"/>
                <a:gd name="connsiteY52" fmla="*/ 137493 h 906599"/>
                <a:gd name="connsiteX53" fmla="*/ 177921 w 3049269"/>
                <a:gd name="connsiteY53" fmla="*/ 137493 h 906599"/>
                <a:gd name="connsiteX54" fmla="*/ 177921 w 3049269"/>
                <a:gd name="connsiteY54" fmla="*/ 120763 h 906599"/>
                <a:gd name="connsiteX55" fmla="*/ 156071 w 3049269"/>
                <a:gd name="connsiteY55" fmla="*/ 120763 h 906599"/>
                <a:gd name="connsiteX56" fmla="*/ 156071 w 3049269"/>
                <a:gd name="connsiteY56" fmla="*/ 87679 h 906599"/>
                <a:gd name="connsiteX57" fmla="*/ 134942 w 3049269"/>
                <a:gd name="connsiteY57" fmla="*/ 87679 h 906599"/>
                <a:gd name="connsiteX58" fmla="*/ 134942 w 3049269"/>
                <a:gd name="connsiteY58" fmla="*/ 68684 h 906599"/>
                <a:gd name="connsiteX59" fmla="*/ 114412 w 3049269"/>
                <a:gd name="connsiteY59" fmla="*/ 68684 h 906599"/>
                <a:gd name="connsiteX60" fmla="*/ 114412 w 3049269"/>
                <a:gd name="connsiteY60" fmla="*/ 34468 h 906599"/>
                <a:gd name="connsiteX61" fmla="*/ 100006 w 3049269"/>
                <a:gd name="connsiteY61" fmla="*/ 34468 h 906599"/>
                <a:gd name="connsiteX62" fmla="*/ 100006 w 3049269"/>
                <a:gd name="connsiteY62" fmla="*/ 0 h 906599"/>
                <a:gd name="connsiteX63" fmla="*/ 0 w 3049269"/>
                <a:gd name="connsiteY63" fmla="*/ 0 h 90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49269" h="906599">
                  <a:moveTo>
                    <a:pt x="3049270" y="906600"/>
                  </a:moveTo>
                  <a:lnTo>
                    <a:pt x="2163386" y="906600"/>
                  </a:lnTo>
                  <a:lnTo>
                    <a:pt x="2163386" y="840055"/>
                  </a:lnTo>
                  <a:lnTo>
                    <a:pt x="2127610" y="840055"/>
                  </a:lnTo>
                  <a:lnTo>
                    <a:pt x="2127610" y="776025"/>
                  </a:lnTo>
                  <a:lnTo>
                    <a:pt x="1970939" y="776025"/>
                  </a:lnTo>
                  <a:lnTo>
                    <a:pt x="1970939" y="735142"/>
                  </a:lnTo>
                  <a:lnTo>
                    <a:pt x="1921956" y="735142"/>
                  </a:lnTo>
                  <a:lnTo>
                    <a:pt x="1921956" y="701681"/>
                  </a:lnTo>
                  <a:lnTo>
                    <a:pt x="1794458" y="701681"/>
                  </a:lnTo>
                  <a:lnTo>
                    <a:pt x="1794458" y="679289"/>
                  </a:lnTo>
                  <a:lnTo>
                    <a:pt x="1784373" y="679289"/>
                  </a:lnTo>
                  <a:lnTo>
                    <a:pt x="1784373" y="674761"/>
                  </a:lnTo>
                  <a:lnTo>
                    <a:pt x="1475473" y="674761"/>
                  </a:lnTo>
                  <a:lnTo>
                    <a:pt x="1475473" y="649225"/>
                  </a:lnTo>
                  <a:lnTo>
                    <a:pt x="1249290" y="649225"/>
                  </a:lnTo>
                  <a:lnTo>
                    <a:pt x="1249290" y="627588"/>
                  </a:lnTo>
                  <a:lnTo>
                    <a:pt x="1227680" y="627588"/>
                  </a:lnTo>
                  <a:lnTo>
                    <a:pt x="1227680" y="607964"/>
                  </a:lnTo>
                  <a:lnTo>
                    <a:pt x="985769" y="607964"/>
                  </a:lnTo>
                  <a:lnTo>
                    <a:pt x="985769" y="533116"/>
                  </a:lnTo>
                  <a:lnTo>
                    <a:pt x="971483" y="533116"/>
                  </a:lnTo>
                  <a:lnTo>
                    <a:pt x="971483" y="512989"/>
                  </a:lnTo>
                  <a:lnTo>
                    <a:pt x="893928" y="512989"/>
                  </a:lnTo>
                  <a:lnTo>
                    <a:pt x="893928" y="495252"/>
                  </a:lnTo>
                  <a:lnTo>
                    <a:pt x="865955" y="495252"/>
                  </a:lnTo>
                  <a:lnTo>
                    <a:pt x="865955" y="476886"/>
                  </a:lnTo>
                  <a:lnTo>
                    <a:pt x="749262" y="476886"/>
                  </a:lnTo>
                  <a:lnTo>
                    <a:pt x="749262" y="457640"/>
                  </a:lnTo>
                  <a:lnTo>
                    <a:pt x="716247" y="457640"/>
                  </a:lnTo>
                  <a:lnTo>
                    <a:pt x="716247" y="440783"/>
                  </a:lnTo>
                  <a:lnTo>
                    <a:pt x="703281" y="440783"/>
                  </a:lnTo>
                  <a:lnTo>
                    <a:pt x="703281" y="423675"/>
                  </a:lnTo>
                  <a:lnTo>
                    <a:pt x="496426" y="423675"/>
                  </a:lnTo>
                  <a:lnTo>
                    <a:pt x="496426" y="402793"/>
                  </a:lnTo>
                  <a:lnTo>
                    <a:pt x="475897" y="402793"/>
                  </a:lnTo>
                  <a:lnTo>
                    <a:pt x="475897" y="385308"/>
                  </a:lnTo>
                  <a:lnTo>
                    <a:pt x="461610" y="385308"/>
                  </a:lnTo>
                  <a:lnTo>
                    <a:pt x="461610" y="351092"/>
                  </a:lnTo>
                  <a:lnTo>
                    <a:pt x="453927" y="351092"/>
                  </a:lnTo>
                  <a:lnTo>
                    <a:pt x="453927" y="330336"/>
                  </a:lnTo>
                  <a:lnTo>
                    <a:pt x="446844" y="330336"/>
                  </a:lnTo>
                  <a:lnTo>
                    <a:pt x="446844" y="313102"/>
                  </a:lnTo>
                  <a:lnTo>
                    <a:pt x="439881" y="313102"/>
                  </a:lnTo>
                  <a:lnTo>
                    <a:pt x="439881" y="261652"/>
                  </a:lnTo>
                  <a:lnTo>
                    <a:pt x="341676" y="261652"/>
                  </a:lnTo>
                  <a:lnTo>
                    <a:pt x="341676" y="240770"/>
                  </a:lnTo>
                  <a:lnTo>
                    <a:pt x="255476" y="240770"/>
                  </a:lnTo>
                  <a:lnTo>
                    <a:pt x="255476" y="189195"/>
                  </a:lnTo>
                  <a:lnTo>
                    <a:pt x="226903" y="189195"/>
                  </a:lnTo>
                  <a:lnTo>
                    <a:pt x="226903" y="172087"/>
                  </a:lnTo>
                  <a:lnTo>
                    <a:pt x="213217" y="172087"/>
                  </a:lnTo>
                  <a:lnTo>
                    <a:pt x="213217" y="137493"/>
                  </a:lnTo>
                  <a:lnTo>
                    <a:pt x="177921" y="137493"/>
                  </a:lnTo>
                  <a:lnTo>
                    <a:pt x="177921" y="120763"/>
                  </a:lnTo>
                  <a:lnTo>
                    <a:pt x="156071" y="120763"/>
                  </a:lnTo>
                  <a:lnTo>
                    <a:pt x="156071" y="87679"/>
                  </a:lnTo>
                  <a:lnTo>
                    <a:pt x="134942" y="87679"/>
                  </a:lnTo>
                  <a:lnTo>
                    <a:pt x="134942" y="68684"/>
                  </a:lnTo>
                  <a:lnTo>
                    <a:pt x="114412" y="68684"/>
                  </a:lnTo>
                  <a:lnTo>
                    <a:pt x="114412" y="34468"/>
                  </a:lnTo>
                  <a:lnTo>
                    <a:pt x="100006" y="34468"/>
                  </a:lnTo>
                  <a:lnTo>
                    <a:pt x="100006" y="0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96" name="Group 3995">
            <a:extLst>
              <a:ext uri="{FF2B5EF4-FFF2-40B4-BE49-F238E27FC236}">
                <a16:creationId xmlns="" xmlns:a16="http://schemas.microsoft.com/office/drawing/2014/main" id="{929E8592-A88C-4C62-F233-5FE632310826}"/>
              </a:ext>
            </a:extLst>
          </p:cNvPr>
          <p:cNvGrpSpPr/>
          <p:nvPr/>
        </p:nvGrpSpPr>
        <p:grpSpPr>
          <a:xfrm>
            <a:off x="7297103" y="2159836"/>
            <a:ext cx="4075024" cy="2151143"/>
            <a:chOff x="5564758" y="1672961"/>
            <a:chExt cx="3065634" cy="1237297"/>
          </a:xfrm>
        </p:grpSpPr>
        <p:grpSp>
          <p:nvGrpSpPr>
            <p:cNvPr id="3997" name="Graphic 1093">
              <a:extLst>
                <a:ext uri="{FF2B5EF4-FFF2-40B4-BE49-F238E27FC236}">
                  <a16:creationId xmlns="" xmlns:a16="http://schemas.microsoft.com/office/drawing/2014/main" id="{47E084BA-4554-6907-FED7-D2A896DB3780}"/>
                </a:ext>
              </a:extLst>
            </p:cNvPr>
            <p:cNvGrpSpPr/>
            <p:nvPr/>
          </p:nvGrpSpPr>
          <p:grpSpPr>
            <a:xfrm>
              <a:off x="8424437" y="2867058"/>
              <a:ext cx="43200" cy="43200"/>
              <a:chOff x="8080724" y="2800041"/>
              <a:chExt cx="18287" cy="18288"/>
            </a:xfrm>
          </p:grpSpPr>
          <p:sp>
            <p:nvSpPr>
              <p:cNvPr id="4218" name="Freeform: Shape 4217">
                <a:extLst>
                  <a:ext uri="{FF2B5EF4-FFF2-40B4-BE49-F238E27FC236}">
                    <a16:creationId xmlns="" xmlns:a16="http://schemas.microsoft.com/office/drawing/2014/main" id="{526766F7-5693-DB75-6B94-DA215652F6B6}"/>
                  </a:ext>
                </a:extLst>
              </p:cNvPr>
              <p:cNvSpPr/>
              <p:nvPr/>
            </p:nvSpPr>
            <p:spPr>
              <a:xfrm>
                <a:off x="8089868" y="2800041"/>
                <a:ext cx="9525" cy="18288"/>
              </a:xfrm>
              <a:custGeom>
                <a:avLst/>
                <a:gdLst>
                  <a:gd name="connsiteX0" fmla="*/ 239 w 9525"/>
                  <a:gd name="connsiteY0" fmla="*/ 102 h 18288"/>
                  <a:gd name="connsiteX1" fmla="*/ 239 w 9525"/>
                  <a:gd name="connsiteY1" fmla="*/ 1839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39" y="102"/>
                    </a:moveTo>
                    <a:lnTo>
                      <a:pt x="239" y="1839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9" name="Freeform: Shape 4218">
                <a:extLst>
                  <a:ext uri="{FF2B5EF4-FFF2-40B4-BE49-F238E27FC236}">
                    <a16:creationId xmlns="" xmlns:a16="http://schemas.microsoft.com/office/drawing/2014/main" id="{7C912C3D-EBBC-010A-331C-6CE91D1D97C1}"/>
                  </a:ext>
                </a:extLst>
              </p:cNvPr>
              <p:cNvSpPr/>
              <p:nvPr/>
            </p:nvSpPr>
            <p:spPr>
              <a:xfrm>
                <a:off x="8080724" y="2809185"/>
                <a:ext cx="18287" cy="9525"/>
              </a:xfrm>
              <a:custGeom>
                <a:avLst/>
                <a:gdLst>
                  <a:gd name="connsiteX0" fmla="*/ 18527 w 18287"/>
                  <a:gd name="connsiteY0" fmla="*/ 102 h 9525"/>
                  <a:gd name="connsiteX1" fmla="*/ 239 w 18287"/>
                  <a:gd name="connsiteY1" fmla="*/ 10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527" y="102"/>
                    </a:moveTo>
                    <a:lnTo>
                      <a:pt x="239" y="10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98" name="Graphic 1093">
              <a:extLst>
                <a:ext uri="{FF2B5EF4-FFF2-40B4-BE49-F238E27FC236}">
                  <a16:creationId xmlns="" xmlns:a16="http://schemas.microsoft.com/office/drawing/2014/main" id="{741662E6-2545-01DD-50B2-A81F6C582F62}"/>
                </a:ext>
              </a:extLst>
            </p:cNvPr>
            <p:cNvGrpSpPr/>
            <p:nvPr/>
          </p:nvGrpSpPr>
          <p:grpSpPr>
            <a:xfrm>
              <a:off x="8209777" y="2850105"/>
              <a:ext cx="43200" cy="43200"/>
              <a:chOff x="7910417" y="2786421"/>
              <a:chExt cx="18287" cy="18288"/>
            </a:xfrm>
          </p:grpSpPr>
          <p:sp>
            <p:nvSpPr>
              <p:cNvPr id="4216" name="Freeform: Shape 4215">
                <a:extLst>
                  <a:ext uri="{FF2B5EF4-FFF2-40B4-BE49-F238E27FC236}">
                    <a16:creationId xmlns="" xmlns:a16="http://schemas.microsoft.com/office/drawing/2014/main" id="{7AD06291-CFDA-4AA4-E08A-53B6CB9D9C2B}"/>
                  </a:ext>
                </a:extLst>
              </p:cNvPr>
              <p:cNvSpPr/>
              <p:nvPr/>
            </p:nvSpPr>
            <p:spPr>
              <a:xfrm>
                <a:off x="7919561" y="2786421"/>
                <a:ext cx="9525" cy="18288"/>
              </a:xfrm>
              <a:custGeom>
                <a:avLst/>
                <a:gdLst>
                  <a:gd name="connsiteX0" fmla="*/ 221 w 9525"/>
                  <a:gd name="connsiteY0" fmla="*/ 100 h 18288"/>
                  <a:gd name="connsiteX1" fmla="*/ 221 w 9525"/>
                  <a:gd name="connsiteY1" fmla="*/ 18388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21" y="100"/>
                    </a:moveTo>
                    <a:lnTo>
                      <a:pt x="221" y="1838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7" name="Freeform: Shape 4216">
                <a:extLst>
                  <a:ext uri="{FF2B5EF4-FFF2-40B4-BE49-F238E27FC236}">
                    <a16:creationId xmlns="" xmlns:a16="http://schemas.microsoft.com/office/drawing/2014/main" id="{EEAA5AE3-9A4B-4F45-CED9-C3C0B6A0177C}"/>
                  </a:ext>
                </a:extLst>
              </p:cNvPr>
              <p:cNvSpPr/>
              <p:nvPr/>
            </p:nvSpPr>
            <p:spPr>
              <a:xfrm>
                <a:off x="7910417" y="2795565"/>
                <a:ext cx="18287" cy="9525"/>
              </a:xfrm>
              <a:custGeom>
                <a:avLst/>
                <a:gdLst>
                  <a:gd name="connsiteX0" fmla="*/ 18509 w 18287"/>
                  <a:gd name="connsiteY0" fmla="*/ 100 h 9525"/>
                  <a:gd name="connsiteX1" fmla="*/ 221 w 18287"/>
                  <a:gd name="connsiteY1" fmla="*/ 1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509" y="100"/>
                    </a:moveTo>
                    <a:lnTo>
                      <a:pt x="221" y="10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99" name="Graphic 1093">
              <a:extLst>
                <a:ext uri="{FF2B5EF4-FFF2-40B4-BE49-F238E27FC236}">
                  <a16:creationId xmlns="" xmlns:a16="http://schemas.microsoft.com/office/drawing/2014/main" id="{82CC8630-020A-0842-5829-9D79BCD7F989}"/>
                </a:ext>
              </a:extLst>
            </p:cNvPr>
            <p:cNvGrpSpPr/>
            <p:nvPr/>
          </p:nvGrpSpPr>
          <p:grpSpPr>
            <a:xfrm>
              <a:off x="8203895" y="2835285"/>
              <a:ext cx="43200" cy="43200"/>
              <a:chOff x="7905750" y="2774514"/>
              <a:chExt cx="18287" cy="18288"/>
            </a:xfrm>
          </p:grpSpPr>
          <p:sp>
            <p:nvSpPr>
              <p:cNvPr id="4214" name="Freeform: Shape 4213">
                <a:extLst>
                  <a:ext uri="{FF2B5EF4-FFF2-40B4-BE49-F238E27FC236}">
                    <a16:creationId xmlns="" xmlns:a16="http://schemas.microsoft.com/office/drawing/2014/main" id="{C105B1B1-FCDD-3B38-500F-D5CD76ACC4AB}"/>
                  </a:ext>
                </a:extLst>
              </p:cNvPr>
              <p:cNvSpPr/>
              <p:nvPr/>
            </p:nvSpPr>
            <p:spPr>
              <a:xfrm>
                <a:off x="7914894" y="2774514"/>
                <a:ext cx="9525" cy="18288"/>
              </a:xfrm>
              <a:custGeom>
                <a:avLst/>
                <a:gdLst>
                  <a:gd name="connsiteX0" fmla="*/ 221 w 9525"/>
                  <a:gd name="connsiteY0" fmla="*/ 99 h 18288"/>
                  <a:gd name="connsiteX1" fmla="*/ 221 w 9525"/>
                  <a:gd name="connsiteY1" fmla="*/ 18387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21" y="99"/>
                    </a:moveTo>
                    <a:lnTo>
                      <a:pt x="221" y="1838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5" name="Freeform: Shape 4214">
                <a:extLst>
                  <a:ext uri="{FF2B5EF4-FFF2-40B4-BE49-F238E27FC236}">
                    <a16:creationId xmlns="" xmlns:a16="http://schemas.microsoft.com/office/drawing/2014/main" id="{486AF1A8-0F6F-4218-8BD4-364AEBC698B6}"/>
                  </a:ext>
                </a:extLst>
              </p:cNvPr>
              <p:cNvSpPr/>
              <p:nvPr/>
            </p:nvSpPr>
            <p:spPr>
              <a:xfrm>
                <a:off x="7905750" y="2783658"/>
                <a:ext cx="18287" cy="9525"/>
              </a:xfrm>
              <a:custGeom>
                <a:avLst/>
                <a:gdLst>
                  <a:gd name="connsiteX0" fmla="*/ 18509 w 18287"/>
                  <a:gd name="connsiteY0" fmla="*/ 99 h 9525"/>
                  <a:gd name="connsiteX1" fmla="*/ 221 w 18287"/>
                  <a:gd name="connsiteY1" fmla="*/ 9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509" y="99"/>
                    </a:moveTo>
                    <a:lnTo>
                      <a:pt x="221" y="9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0" name="Graphic 1093">
              <a:extLst>
                <a:ext uri="{FF2B5EF4-FFF2-40B4-BE49-F238E27FC236}">
                  <a16:creationId xmlns="" xmlns:a16="http://schemas.microsoft.com/office/drawing/2014/main" id="{F27E7B1E-12EA-511D-DB3A-3354C185A8FF}"/>
                </a:ext>
              </a:extLst>
            </p:cNvPr>
            <p:cNvGrpSpPr/>
            <p:nvPr/>
          </p:nvGrpSpPr>
          <p:grpSpPr>
            <a:xfrm>
              <a:off x="8202215" y="2819755"/>
              <a:ext cx="43200" cy="43200"/>
              <a:chOff x="7904417" y="2762037"/>
              <a:chExt cx="18287" cy="18288"/>
            </a:xfrm>
          </p:grpSpPr>
          <p:sp>
            <p:nvSpPr>
              <p:cNvPr id="4212" name="Freeform: Shape 4211">
                <a:extLst>
                  <a:ext uri="{FF2B5EF4-FFF2-40B4-BE49-F238E27FC236}">
                    <a16:creationId xmlns="" xmlns:a16="http://schemas.microsoft.com/office/drawing/2014/main" id="{ECF89883-5C05-B535-6818-45CBC3288D64}"/>
                  </a:ext>
                </a:extLst>
              </p:cNvPr>
              <p:cNvSpPr/>
              <p:nvPr/>
            </p:nvSpPr>
            <p:spPr>
              <a:xfrm>
                <a:off x="7913561" y="2762037"/>
                <a:ext cx="9525" cy="18288"/>
              </a:xfrm>
              <a:custGeom>
                <a:avLst/>
                <a:gdLst>
                  <a:gd name="connsiteX0" fmla="*/ 220 w 9525"/>
                  <a:gd name="connsiteY0" fmla="*/ 98 h 18288"/>
                  <a:gd name="connsiteX1" fmla="*/ 220 w 9525"/>
                  <a:gd name="connsiteY1" fmla="*/ 1838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20" y="98"/>
                    </a:moveTo>
                    <a:lnTo>
                      <a:pt x="220" y="1838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3" name="Freeform: Shape 4212">
                <a:extLst>
                  <a:ext uri="{FF2B5EF4-FFF2-40B4-BE49-F238E27FC236}">
                    <a16:creationId xmlns="" xmlns:a16="http://schemas.microsoft.com/office/drawing/2014/main" id="{4AB085C3-7563-E7F8-E505-3D08040DD860}"/>
                  </a:ext>
                </a:extLst>
              </p:cNvPr>
              <p:cNvSpPr/>
              <p:nvPr/>
            </p:nvSpPr>
            <p:spPr>
              <a:xfrm>
                <a:off x="7904417" y="2771181"/>
                <a:ext cx="18287" cy="9525"/>
              </a:xfrm>
              <a:custGeom>
                <a:avLst/>
                <a:gdLst>
                  <a:gd name="connsiteX0" fmla="*/ 18508 w 18287"/>
                  <a:gd name="connsiteY0" fmla="*/ 98 h 9525"/>
                  <a:gd name="connsiteX1" fmla="*/ 220 w 18287"/>
                  <a:gd name="connsiteY1" fmla="*/ 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508" y="98"/>
                    </a:moveTo>
                    <a:lnTo>
                      <a:pt x="220" y="9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1" name="Graphic 1093">
              <a:extLst>
                <a:ext uri="{FF2B5EF4-FFF2-40B4-BE49-F238E27FC236}">
                  <a16:creationId xmlns="" xmlns:a16="http://schemas.microsoft.com/office/drawing/2014/main" id="{4826AB55-29A8-1997-46CD-6ED92E3379BA}"/>
                </a:ext>
              </a:extLst>
            </p:cNvPr>
            <p:cNvGrpSpPr/>
            <p:nvPr/>
          </p:nvGrpSpPr>
          <p:grpSpPr>
            <a:xfrm>
              <a:off x="8180844" y="2801022"/>
              <a:ext cx="43200" cy="43200"/>
              <a:chOff x="7887462" y="2746987"/>
              <a:chExt cx="18287" cy="18288"/>
            </a:xfrm>
          </p:grpSpPr>
          <p:sp>
            <p:nvSpPr>
              <p:cNvPr id="4210" name="Freeform: Shape 4209">
                <a:extLst>
                  <a:ext uri="{FF2B5EF4-FFF2-40B4-BE49-F238E27FC236}">
                    <a16:creationId xmlns="" xmlns:a16="http://schemas.microsoft.com/office/drawing/2014/main" id="{795EEB53-6CE8-3A8B-FA38-F8B112477669}"/>
                  </a:ext>
                </a:extLst>
              </p:cNvPr>
              <p:cNvSpPr/>
              <p:nvPr/>
            </p:nvSpPr>
            <p:spPr>
              <a:xfrm>
                <a:off x="7896606" y="2746987"/>
                <a:ext cx="9525" cy="18288"/>
              </a:xfrm>
              <a:custGeom>
                <a:avLst/>
                <a:gdLst>
                  <a:gd name="connsiteX0" fmla="*/ 219 w 9525"/>
                  <a:gd name="connsiteY0" fmla="*/ 96 h 18288"/>
                  <a:gd name="connsiteX1" fmla="*/ 219 w 9525"/>
                  <a:gd name="connsiteY1" fmla="*/ 18384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19" y="96"/>
                    </a:moveTo>
                    <a:lnTo>
                      <a:pt x="219" y="1838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1" name="Freeform: Shape 4210">
                <a:extLst>
                  <a:ext uri="{FF2B5EF4-FFF2-40B4-BE49-F238E27FC236}">
                    <a16:creationId xmlns="" xmlns:a16="http://schemas.microsoft.com/office/drawing/2014/main" id="{587771A0-D814-2957-2CAA-D9A39F8711F3}"/>
                  </a:ext>
                </a:extLst>
              </p:cNvPr>
              <p:cNvSpPr/>
              <p:nvPr/>
            </p:nvSpPr>
            <p:spPr>
              <a:xfrm>
                <a:off x="7887462" y="2756131"/>
                <a:ext cx="18287" cy="9525"/>
              </a:xfrm>
              <a:custGeom>
                <a:avLst/>
                <a:gdLst>
                  <a:gd name="connsiteX0" fmla="*/ 18507 w 18287"/>
                  <a:gd name="connsiteY0" fmla="*/ 96 h 9525"/>
                  <a:gd name="connsiteX1" fmla="*/ 219 w 18287"/>
                  <a:gd name="connsiteY1" fmla="*/ 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507" y="96"/>
                    </a:moveTo>
                    <a:lnTo>
                      <a:pt x="219" y="9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2" name="Graphic 1093">
              <a:extLst>
                <a:ext uri="{FF2B5EF4-FFF2-40B4-BE49-F238E27FC236}">
                  <a16:creationId xmlns="" xmlns:a16="http://schemas.microsoft.com/office/drawing/2014/main" id="{48BE0F5C-0F0B-695C-4D03-D067295AD647}"/>
                </a:ext>
              </a:extLst>
            </p:cNvPr>
            <p:cNvGrpSpPr/>
            <p:nvPr/>
          </p:nvGrpSpPr>
          <p:grpSpPr>
            <a:xfrm>
              <a:off x="8140746" y="2783358"/>
              <a:ext cx="43200" cy="43200"/>
              <a:chOff x="7855649" y="2732795"/>
              <a:chExt cx="18287" cy="18288"/>
            </a:xfrm>
          </p:grpSpPr>
          <p:sp>
            <p:nvSpPr>
              <p:cNvPr id="4208" name="Freeform: Shape 4207">
                <a:extLst>
                  <a:ext uri="{FF2B5EF4-FFF2-40B4-BE49-F238E27FC236}">
                    <a16:creationId xmlns="" xmlns:a16="http://schemas.microsoft.com/office/drawing/2014/main" id="{EE1F64CF-2300-AE72-E320-69538F430322}"/>
                  </a:ext>
                </a:extLst>
              </p:cNvPr>
              <p:cNvSpPr/>
              <p:nvPr/>
            </p:nvSpPr>
            <p:spPr>
              <a:xfrm>
                <a:off x="7864793" y="2732795"/>
                <a:ext cx="9525" cy="18288"/>
              </a:xfrm>
              <a:custGeom>
                <a:avLst/>
                <a:gdLst>
                  <a:gd name="connsiteX0" fmla="*/ 215 w 9525"/>
                  <a:gd name="connsiteY0" fmla="*/ 95 h 18288"/>
                  <a:gd name="connsiteX1" fmla="*/ 215 w 9525"/>
                  <a:gd name="connsiteY1" fmla="*/ 1838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15" y="95"/>
                    </a:moveTo>
                    <a:lnTo>
                      <a:pt x="215" y="1838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9" name="Freeform: Shape 4208">
                <a:extLst>
                  <a:ext uri="{FF2B5EF4-FFF2-40B4-BE49-F238E27FC236}">
                    <a16:creationId xmlns="" xmlns:a16="http://schemas.microsoft.com/office/drawing/2014/main" id="{9D20FD63-C457-0779-198D-5DE485DB3264}"/>
                  </a:ext>
                </a:extLst>
              </p:cNvPr>
              <p:cNvSpPr/>
              <p:nvPr/>
            </p:nvSpPr>
            <p:spPr>
              <a:xfrm>
                <a:off x="7855649" y="2741939"/>
                <a:ext cx="18287" cy="9525"/>
              </a:xfrm>
              <a:custGeom>
                <a:avLst/>
                <a:gdLst>
                  <a:gd name="connsiteX0" fmla="*/ 18503 w 18287"/>
                  <a:gd name="connsiteY0" fmla="*/ 95 h 9525"/>
                  <a:gd name="connsiteX1" fmla="*/ 215 w 18287"/>
                  <a:gd name="connsiteY1" fmla="*/ 9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503" y="95"/>
                    </a:moveTo>
                    <a:lnTo>
                      <a:pt x="215" y="9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3" name="Graphic 1093">
              <a:extLst>
                <a:ext uri="{FF2B5EF4-FFF2-40B4-BE49-F238E27FC236}">
                  <a16:creationId xmlns="" xmlns:a16="http://schemas.microsoft.com/office/drawing/2014/main" id="{916C51E0-702B-0FD5-CE7C-AD44513007A6}"/>
                </a:ext>
              </a:extLst>
            </p:cNvPr>
            <p:cNvGrpSpPr/>
            <p:nvPr/>
          </p:nvGrpSpPr>
          <p:grpSpPr>
            <a:xfrm>
              <a:off x="8068952" y="2768419"/>
              <a:ext cx="43200" cy="43200"/>
              <a:chOff x="7798689" y="2720793"/>
              <a:chExt cx="18287" cy="18288"/>
            </a:xfrm>
          </p:grpSpPr>
          <p:sp>
            <p:nvSpPr>
              <p:cNvPr id="4206" name="Freeform: Shape 4205">
                <a:extLst>
                  <a:ext uri="{FF2B5EF4-FFF2-40B4-BE49-F238E27FC236}">
                    <a16:creationId xmlns="" xmlns:a16="http://schemas.microsoft.com/office/drawing/2014/main" id="{0AA738BF-6CCE-7A8C-E167-691AC6831180}"/>
                  </a:ext>
                </a:extLst>
              </p:cNvPr>
              <p:cNvSpPr/>
              <p:nvPr/>
            </p:nvSpPr>
            <p:spPr>
              <a:xfrm>
                <a:off x="7807833" y="2720793"/>
                <a:ext cx="9525" cy="18288"/>
              </a:xfrm>
              <a:custGeom>
                <a:avLst/>
                <a:gdLst>
                  <a:gd name="connsiteX0" fmla="*/ 209 w 9525"/>
                  <a:gd name="connsiteY0" fmla="*/ 93 h 18288"/>
                  <a:gd name="connsiteX1" fmla="*/ 209 w 9525"/>
                  <a:gd name="connsiteY1" fmla="*/ 1838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09" y="93"/>
                    </a:moveTo>
                    <a:lnTo>
                      <a:pt x="209" y="1838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7" name="Freeform: Shape 4206">
                <a:extLst>
                  <a:ext uri="{FF2B5EF4-FFF2-40B4-BE49-F238E27FC236}">
                    <a16:creationId xmlns="" xmlns:a16="http://schemas.microsoft.com/office/drawing/2014/main" id="{280FACCD-D802-3F08-2789-80D8826E31C5}"/>
                  </a:ext>
                </a:extLst>
              </p:cNvPr>
              <p:cNvSpPr/>
              <p:nvPr/>
            </p:nvSpPr>
            <p:spPr>
              <a:xfrm>
                <a:off x="7798689" y="2729937"/>
                <a:ext cx="18287" cy="9525"/>
              </a:xfrm>
              <a:custGeom>
                <a:avLst/>
                <a:gdLst>
                  <a:gd name="connsiteX0" fmla="*/ 18497 w 18287"/>
                  <a:gd name="connsiteY0" fmla="*/ 93 h 9525"/>
                  <a:gd name="connsiteX1" fmla="*/ 209 w 18287"/>
                  <a:gd name="connsiteY1" fmla="*/ 9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97" y="93"/>
                    </a:moveTo>
                    <a:lnTo>
                      <a:pt x="209" y="9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4" name="Graphic 1093">
              <a:extLst>
                <a:ext uri="{FF2B5EF4-FFF2-40B4-BE49-F238E27FC236}">
                  <a16:creationId xmlns="" xmlns:a16="http://schemas.microsoft.com/office/drawing/2014/main" id="{C1EF08AB-042F-A230-2ABB-2C1B0CB2E9B5}"/>
                </a:ext>
              </a:extLst>
            </p:cNvPr>
            <p:cNvGrpSpPr/>
            <p:nvPr/>
          </p:nvGrpSpPr>
          <p:grpSpPr>
            <a:xfrm>
              <a:off x="7543950" y="2750873"/>
              <a:ext cx="43200" cy="43200"/>
              <a:chOff x="7382161" y="2706696"/>
              <a:chExt cx="18287" cy="18288"/>
            </a:xfrm>
          </p:grpSpPr>
          <p:sp>
            <p:nvSpPr>
              <p:cNvPr id="4204" name="Freeform: Shape 4203">
                <a:extLst>
                  <a:ext uri="{FF2B5EF4-FFF2-40B4-BE49-F238E27FC236}">
                    <a16:creationId xmlns="" xmlns:a16="http://schemas.microsoft.com/office/drawing/2014/main" id="{EF3F47EC-76F8-5601-5933-68B689B68673}"/>
                  </a:ext>
                </a:extLst>
              </p:cNvPr>
              <p:cNvSpPr/>
              <p:nvPr/>
            </p:nvSpPr>
            <p:spPr>
              <a:xfrm>
                <a:off x="7391305" y="2706696"/>
                <a:ext cx="9525" cy="18288"/>
              </a:xfrm>
              <a:custGeom>
                <a:avLst/>
                <a:gdLst>
                  <a:gd name="connsiteX0" fmla="*/ 166 w 9525"/>
                  <a:gd name="connsiteY0" fmla="*/ 92 h 18288"/>
                  <a:gd name="connsiteX1" fmla="*/ 166 w 9525"/>
                  <a:gd name="connsiteY1" fmla="*/ 1838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66" y="92"/>
                    </a:moveTo>
                    <a:lnTo>
                      <a:pt x="166" y="1838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5" name="Freeform: Shape 4204">
                <a:extLst>
                  <a:ext uri="{FF2B5EF4-FFF2-40B4-BE49-F238E27FC236}">
                    <a16:creationId xmlns="" xmlns:a16="http://schemas.microsoft.com/office/drawing/2014/main" id="{6535F983-0A67-06C9-41F7-1E352091C0BE}"/>
                  </a:ext>
                </a:extLst>
              </p:cNvPr>
              <p:cNvSpPr/>
              <p:nvPr/>
            </p:nvSpPr>
            <p:spPr>
              <a:xfrm>
                <a:off x="7382161" y="2715840"/>
                <a:ext cx="18287" cy="9525"/>
              </a:xfrm>
              <a:custGeom>
                <a:avLst/>
                <a:gdLst>
                  <a:gd name="connsiteX0" fmla="*/ 18454 w 18287"/>
                  <a:gd name="connsiteY0" fmla="*/ 92 h 9525"/>
                  <a:gd name="connsiteX1" fmla="*/ 166 w 18287"/>
                  <a:gd name="connsiteY1" fmla="*/ 9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54" y="92"/>
                    </a:moveTo>
                    <a:lnTo>
                      <a:pt x="166" y="9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5" name="Graphic 1093">
              <a:extLst>
                <a:ext uri="{FF2B5EF4-FFF2-40B4-BE49-F238E27FC236}">
                  <a16:creationId xmlns="" xmlns:a16="http://schemas.microsoft.com/office/drawing/2014/main" id="{A9FBDD9E-1D03-A1BB-8775-B177547D564F}"/>
                </a:ext>
              </a:extLst>
            </p:cNvPr>
            <p:cNvGrpSpPr/>
            <p:nvPr/>
          </p:nvGrpSpPr>
          <p:grpSpPr>
            <a:xfrm>
              <a:off x="7387758" y="2736171"/>
              <a:ext cx="43200" cy="43200"/>
              <a:chOff x="7258241" y="2694885"/>
              <a:chExt cx="18287" cy="18288"/>
            </a:xfrm>
          </p:grpSpPr>
          <p:sp>
            <p:nvSpPr>
              <p:cNvPr id="4202" name="Freeform: Shape 4201">
                <a:extLst>
                  <a:ext uri="{FF2B5EF4-FFF2-40B4-BE49-F238E27FC236}">
                    <a16:creationId xmlns="" xmlns:a16="http://schemas.microsoft.com/office/drawing/2014/main" id="{F054A4EF-DA0D-F61E-4A4D-2BDF2411D9C2}"/>
                  </a:ext>
                </a:extLst>
              </p:cNvPr>
              <p:cNvSpPr/>
              <p:nvPr/>
            </p:nvSpPr>
            <p:spPr>
              <a:xfrm>
                <a:off x="7267385" y="2694885"/>
                <a:ext cx="9525" cy="18288"/>
              </a:xfrm>
              <a:custGeom>
                <a:avLst/>
                <a:gdLst>
                  <a:gd name="connsiteX0" fmla="*/ 153 w 9525"/>
                  <a:gd name="connsiteY0" fmla="*/ 91 h 18288"/>
                  <a:gd name="connsiteX1" fmla="*/ 153 w 9525"/>
                  <a:gd name="connsiteY1" fmla="*/ 1837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53" y="91"/>
                    </a:moveTo>
                    <a:lnTo>
                      <a:pt x="153" y="1837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3" name="Freeform: Shape 4202">
                <a:extLst>
                  <a:ext uri="{FF2B5EF4-FFF2-40B4-BE49-F238E27FC236}">
                    <a16:creationId xmlns="" xmlns:a16="http://schemas.microsoft.com/office/drawing/2014/main" id="{17C9B51D-CA36-C9EF-074C-ABE426EA023E}"/>
                  </a:ext>
                </a:extLst>
              </p:cNvPr>
              <p:cNvSpPr/>
              <p:nvPr/>
            </p:nvSpPr>
            <p:spPr>
              <a:xfrm>
                <a:off x="7258241" y="2704029"/>
                <a:ext cx="18287" cy="9525"/>
              </a:xfrm>
              <a:custGeom>
                <a:avLst/>
                <a:gdLst>
                  <a:gd name="connsiteX0" fmla="*/ 18441 w 18287"/>
                  <a:gd name="connsiteY0" fmla="*/ 91 h 9525"/>
                  <a:gd name="connsiteX1" fmla="*/ 153 w 18287"/>
                  <a:gd name="connsiteY1" fmla="*/ 9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41" y="91"/>
                    </a:moveTo>
                    <a:lnTo>
                      <a:pt x="153" y="9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6" name="Graphic 1093">
              <a:extLst>
                <a:ext uri="{FF2B5EF4-FFF2-40B4-BE49-F238E27FC236}">
                  <a16:creationId xmlns="" xmlns:a16="http://schemas.microsoft.com/office/drawing/2014/main" id="{F5026A5E-C462-3202-1B13-677569F9F543}"/>
                </a:ext>
              </a:extLst>
            </p:cNvPr>
            <p:cNvGrpSpPr/>
            <p:nvPr/>
          </p:nvGrpSpPr>
          <p:grpSpPr>
            <a:xfrm>
              <a:off x="7366267" y="2718746"/>
              <a:ext cx="43200" cy="43200"/>
              <a:chOff x="7241191" y="2680884"/>
              <a:chExt cx="18287" cy="18288"/>
            </a:xfrm>
          </p:grpSpPr>
          <p:sp>
            <p:nvSpPr>
              <p:cNvPr id="4200" name="Freeform: Shape 4199">
                <a:extLst>
                  <a:ext uri="{FF2B5EF4-FFF2-40B4-BE49-F238E27FC236}">
                    <a16:creationId xmlns="" xmlns:a16="http://schemas.microsoft.com/office/drawing/2014/main" id="{99387E81-DE94-0D34-AF5C-0D86892511B0}"/>
                  </a:ext>
                </a:extLst>
              </p:cNvPr>
              <p:cNvSpPr/>
              <p:nvPr/>
            </p:nvSpPr>
            <p:spPr>
              <a:xfrm>
                <a:off x="7250335" y="2680884"/>
                <a:ext cx="9525" cy="18288"/>
              </a:xfrm>
              <a:custGeom>
                <a:avLst/>
                <a:gdLst>
                  <a:gd name="connsiteX0" fmla="*/ 151 w 9525"/>
                  <a:gd name="connsiteY0" fmla="*/ 89 h 18288"/>
                  <a:gd name="connsiteX1" fmla="*/ 151 w 9525"/>
                  <a:gd name="connsiteY1" fmla="*/ 18377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51" y="89"/>
                    </a:moveTo>
                    <a:lnTo>
                      <a:pt x="151" y="1837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1" name="Freeform: Shape 4200">
                <a:extLst>
                  <a:ext uri="{FF2B5EF4-FFF2-40B4-BE49-F238E27FC236}">
                    <a16:creationId xmlns="" xmlns:a16="http://schemas.microsoft.com/office/drawing/2014/main" id="{FFB6F902-6487-6A82-8A57-59BB3D85CBF0}"/>
                  </a:ext>
                </a:extLst>
              </p:cNvPr>
              <p:cNvSpPr/>
              <p:nvPr/>
            </p:nvSpPr>
            <p:spPr>
              <a:xfrm>
                <a:off x="7241191" y="2690028"/>
                <a:ext cx="18287" cy="9525"/>
              </a:xfrm>
              <a:custGeom>
                <a:avLst/>
                <a:gdLst>
                  <a:gd name="connsiteX0" fmla="*/ 18439 w 18287"/>
                  <a:gd name="connsiteY0" fmla="*/ 89 h 9525"/>
                  <a:gd name="connsiteX1" fmla="*/ 151 w 18287"/>
                  <a:gd name="connsiteY1" fmla="*/ 8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39" y="89"/>
                    </a:moveTo>
                    <a:lnTo>
                      <a:pt x="151" y="8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7" name="Graphic 1093">
              <a:extLst>
                <a:ext uri="{FF2B5EF4-FFF2-40B4-BE49-F238E27FC236}">
                  <a16:creationId xmlns="" xmlns:a16="http://schemas.microsoft.com/office/drawing/2014/main" id="{CD8821D4-81FF-D1AB-E96C-6780F5DBDF3E}"/>
                </a:ext>
              </a:extLst>
            </p:cNvPr>
            <p:cNvGrpSpPr/>
            <p:nvPr/>
          </p:nvGrpSpPr>
          <p:grpSpPr>
            <a:xfrm>
              <a:off x="7343217" y="2702739"/>
              <a:ext cx="43200" cy="43200"/>
              <a:chOff x="7222903" y="2668025"/>
              <a:chExt cx="18287" cy="18288"/>
            </a:xfrm>
          </p:grpSpPr>
          <p:sp>
            <p:nvSpPr>
              <p:cNvPr id="4198" name="Freeform: Shape 4197">
                <a:extLst>
                  <a:ext uri="{FF2B5EF4-FFF2-40B4-BE49-F238E27FC236}">
                    <a16:creationId xmlns="" xmlns:a16="http://schemas.microsoft.com/office/drawing/2014/main" id="{8024B1E1-5A63-AED5-65BD-D7FB67E29A0E}"/>
                  </a:ext>
                </a:extLst>
              </p:cNvPr>
              <p:cNvSpPr/>
              <p:nvPr/>
            </p:nvSpPr>
            <p:spPr>
              <a:xfrm>
                <a:off x="7232047" y="2668025"/>
                <a:ext cx="9525" cy="18288"/>
              </a:xfrm>
              <a:custGeom>
                <a:avLst/>
                <a:gdLst>
                  <a:gd name="connsiteX0" fmla="*/ 149 w 9525"/>
                  <a:gd name="connsiteY0" fmla="*/ 88 h 18288"/>
                  <a:gd name="connsiteX1" fmla="*/ 149 w 9525"/>
                  <a:gd name="connsiteY1" fmla="*/ 1837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49" y="88"/>
                    </a:moveTo>
                    <a:lnTo>
                      <a:pt x="149" y="1837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9" name="Freeform: Shape 4198">
                <a:extLst>
                  <a:ext uri="{FF2B5EF4-FFF2-40B4-BE49-F238E27FC236}">
                    <a16:creationId xmlns="" xmlns:a16="http://schemas.microsoft.com/office/drawing/2014/main" id="{0303DA0D-293A-3220-20DE-07DD77A663ED}"/>
                  </a:ext>
                </a:extLst>
              </p:cNvPr>
              <p:cNvSpPr/>
              <p:nvPr/>
            </p:nvSpPr>
            <p:spPr>
              <a:xfrm>
                <a:off x="7222903" y="2677169"/>
                <a:ext cx="18287" cy="9525"/>
              </a:xfrm>
              <a:custGeom>
                <a:avLst/>
                <a:gdLst>
                  <a:gd name="connsiteX0" fmla="*/ 18437 w 18287"/>
                  <a:gd name="connsiteY0" fmla="*/ 88 h 9525"/>
                  <a:gd name="connsiteX1" fmla="*/ 149 w 18287"/>
                  <a:gd name="connsiteY1" fmla="*/ 8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37" y="88"/>
                    </a:moveTo>
                    <a:lnTo>
                      <a:pt x="149" y="8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8" name="Graphic 1093">
              <a:extLst>
                <a:ext uri="{FF2B5EF4-FFF2-40B4-BE49-F238E27FC236}">
                  <a16:creationId xmlns="" xmlns:a16="http://schemas.microsoft.com/office/drawing/2014/main" id="{3D9EAF24-E964-5398-FFD4-3A12F983FA8A}"/>
                </a:ext>
              </a:extLst>
            </p:cNvPr>
            <p:cNvGrpSpPr/>
            <p:nvPr/>
          </p:nvGrpSpPr>
          <p:grpSpPr>
            <a:xfrm>
              <a:off x="7336974" y="2686498"/>
              <a:ext cx="43200" cy="43200"/>
              <a:chOff x="7217950" y="2654976"/>
              <a:chExt cx="18287" cy="18288"/>
            </a:xfrm>
          </p:grpSpPr>
          <p:sp>
            <p:nvSpPr>
              <p:cNvPr id="4196" name="Freeform: Shape 4195">
                <a:extLst>
                  <a:ext uri="{FF2B5EF4-FFF2-40B4-BE49-F238E27FC236}">
                    <a16:creationId xmlns="" xmlns:a16="http://schemas.microsoft.com/office/drawing/2014/main" id="{40E41CDD-2DCF-6B9B-95F6-ABFD20E100C4}"/>
                  </a:ext>
                </a:extLst>
              </p:cNvPr>
              <p:cNvSpPr/>
              <p:nvPr/>
            </p:nvSpPr>
            <p:spPr>
              <a:xfrm>
                <a:off x="7227094" y="2654976"/>
                <a:ext cx="9525" cy="18288"/>
              </a:xfrm>
              <a:custGeom>
                <a:avLst/>
                <a:gdLst>
                  <a:gd name="connsiteX0" fmla="*/ 148 w 9525"/>
                  <a:gd name="connsiteY0" fmla="*/ 86 h 18288"/>
                  <a:gd name="connsiteX1" fmla="*/ 148 w 9525"/>
                  <a:gd name="connsiteY1" fmla="*/ 18374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48" y="86"/>
                    </a:moveTo>
                    <a:lnTo>
                      <a:pt x="148" y="1837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7" name="Freeform: Shape 4196">
                <a:extLst>
                  <a:ext uri="{FF2B5EF4-FFF2-40B4-BE49-F238E27FC236}">
                    <a16:creationId xmlns="" xmlns:a16="http://schemas.microsoft.com/office/drawing/2014/main" id="{B457031A-7AD2-9D01-8C83-4966D1115D83}"/>
                  </a:ext>
                </a:extLst>
              </p:cNvPr>
              <p:cNvSpPr/>
              <p:nvPr/>
            </p:nvSpPr>
            <p:spPr>
              <a:xfrm>
                <a:off x="7217950" y="2664120"/>
                <a:ext cx="18287" cy="9525"/>
              </a:xfrm>
              <a:custGeom>
                <a:avLst/>
                <a:gdLst>
                  <a:gd name="connsiteX0" fmla="*/ 18436 w 18287"/>
                  <a:gd name="connsiteY0" fmla="*/ 86 h 9525"/>
                  <a:gd name="connsiteX1" fmla="*/ 148 w 18287"/>
                  <a:gd name="connsiteY1" fmla="*/ 8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36" y="86"/>
                    </a:moveTo>
                    <a:lnTo>
                      <a:pt x="148" y="8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9" name="Graphic 1093">
              <a:extLst>
                <a:ext uri="{FF2B5EF4-FFF2-40B4-BE49-F238E27FC236}">
                  <a16:creationId xmlns="" xmlns:a16="http://schemas.microsoft.com/office/drawing/2014/main" id="{F280E435-254C-B60F-0C03-40D6C2A083D8}"/>
                </a:ext>
              </a:extLst>
            </p:cNvPr>
            <p:cNvGrpSpPr/>
            <p:nvPr/>
          </p:nvGrpSpPr>
          <p:grpSpPr>
            <a:xfrm>
              <a:off x="7139602" y="2671203"/>
              <a:ext cx="43200" cy="43200"/>
              <a:chOff x="7061359" y="2642688"/>
              <a:chExt cx="18287" cy="18288"/>
            </a:xfrm>
          </p:grpSpPr>
          <p:sp>
            <p:nvSpPr>
              <p:cNvPr id="4194" name="Freeform: Shape 4193">
                <a:extLst>
                  <a:ext uri="{FF2B5EF4-FFF2-40B4-BE49-F238E27FC236}">
                    <a16:creationId xmlns="" xmlns:a16="http://schemas.microsoft.com/office/drawing/2014/main" id="{8E5EA2B4-ADB3-76C1-EC3B-78B56B0DDB5F}"/>
                  </a:ext>
                </a:extLst>
              </p:cNvPr>
              <p:cNvSpPr/>
              <p:nvPr/>
            </p:nvSpPr>
            <p:spPr>
              <a:xfrm>
                <a:off x="7070503" y="2642688"/>
                <a:ext cx="9525" cy="18288"/>
              </a:xfrm>
              <a:custGeom>
                <a:avLst/>
                <a:gdLst>
                  <a:gd name="connsiteX0" fmla="*/ 132 w 9525"/>
                  <a:gd name="connsiteY0" fmla="*/ 85 h 18288"/>
                  <a:gd name="connsiteX1" fmla="*/ 132 w 9525"/>
                  <a:gd name="connsiteY1" fmla="*/ 1837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32" y="85"/>
                    </a:moveTo>
                    <a:lnTo>
                      <a:pt x="132" y="1837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5" name="Freeform: Shape 4194">
                <a:extLst>
                  <a:ext uri="{FF2B5EF4-FFF2-40B4-BE49-F238E27FC236}">
                    <a16:creationId xmlns="" xmlns:a16="http://schemas.microsoft.com/office/drawing/2014/main" id="{12AF94E5-EAFF-DF9A-9C49-351A4F6AE7C2}"/>
                  </a:ext>
                </a:extLst>
              </p:cNvPr>
              <p:cNvSpPr/>
              <p:nvPr/>
            </p:nvSpPr>
            <p:spPr>
              <a:xfrm>
                <a:off x="7061359" y="2651832"/>
                <a:ext cx="18287" cy="9525"/>
              </a:xfrm>
              <a:custGeom>
                <a:avLst/>
                <a:gdLst>
                  <a:gd name="connsiteX0" fmla="*/ 18420 w 18287"/>
                  <a:gd name="connsiteY0" fmla="*/ 85 h 9525"/>
                  <a:gd name="connsiteX1" fmla="*/ 132 w 18287"/>
                  <a:gd name="connsiteY1" fmla="*/ 8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20" y="85"/>
                    </a:moveTo>
                    <a:lnTo>
                      <a:pt x="132" y="8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0" name="Graphic 1093">
              <a:extLst>
                <a:ext uri="{FF2B5EF4-FFF2-40B4-BE49-F238E27FC236}">
                  <a16:creationId xmlns="" xmlns:a16="http://schemas.microsoft.com/office/drawing/2014/main" id="{40F144BC-F956-BFD5-6FE4-B7FF51E0133F}"/>
                </a:ext>
              </a:extLst>
            </p:cNvPr>
            <p:cNvGrpSpPr/>
            <p:nvPr/>
          </p:nvGrpSpPr>
          <p:grpSpPr>
            <a:xfrm>
              <a:off x="7078734" y="2652115"/>
              <a:ext cx="43200" cy="43200"/>
              <a:chOff x="7013067" y="2627353"/>
              <a:chExt cx="18287" cy="18288"/>
            </a:xfrm>
          </p:grpSpPr>
          <p:sp>
            <p:nvSpPr>
              <p:cNvPr id="4192" name="Freeform: Shape 4191">
                <a:extLst>
                  <a:ext uri="{FF2B5EF4-FFF2-40B4-BE49-F238E27FC236}">
                    <a16:creationId xmlns="" xmlns:a16="http://schemas.microsoft.com/office/drawing/2014/main" id="{184397B0-2ECA-DD8B-5942-6706691B7474}"/>
                  </a:ext>
                </a:extLst>
              </p:cNvPr>
              <p:cNvSpPr/>
              <p:nvPr/>
            </p:nvSpPr>
            <p:spPr>
              <a:xfrm>
                <a:off x="7022211" y="2627353"/>
                <a:ext cx="9525" cy="18288"/>
              </a:xfrm>
              <a:custGeom>
                <a:avLst/>
                <a:gdLst>
                  <a:gd name="connsiteX0" fmla="*/ 127 w 9525"/>
                  <a:gd name="connsiteY0" fmla="*/ 84 h 18288"/>
                  <a:gd name="connsiteX1" fmla="*/ 127 w 9525"/>
                  <a:gd name="connsiteY1" fmla="*/ 1837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27" y="84"/>
                    </a:moveTo>
                    <a:lnTo>
                      <a:pt x="127" y="1837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3" name="Freeform: Shape 4192">
                <a:extLst>
                  <a:ext uri="{FF2B5EF4-FFF2-40B4-BE49-F238E27FC236}">
                    <a16:creationId xmlns="" xmlns:a16="http://schemas.microsoft.com/office/drawing/2014/main" id="{2AB1048E-76E5-6224-7E45-154A1136A3B3}"/>
                  </a:ext>
                </a:extLst>
              </p:cNvPr>
              <p:cNvSpPr/>
              <p:nvPr/>
            </p:nvSpPr>
            <p:spPr>
              <a:xfrm>
                <a:off x="7013067" y="2636497"/>
                <a:ext cx="18287" cy="9525"/>
              </a:xfrm>
              <a:custGeom>
                <a:avLst/>
                <a:gdLst>
                  <a:gd name="connsiteX0" fmla="*/ 18415 w 18287"/>
                  <a:gd name="connsiteY0" fmla="*/ 84 h 9525"/>
                  <a:gd name="connsiteX1" fmla="*/ 127 w 18287"/>
                  <a:gd name="connsiteY1" fmla="*/ 8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415" y="84"/>
                    </a:moveTo>
                    <a:lnTo>
                      <a:pt x="127" y="8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1" name="Graphic 1093">
              <a:extLst>
                <a:ext uri="{FF2B5EF4-FFF2-40B4-BE49-F238E27FC236}">
                  <a16:creationId xmlns="" xmlns:a16="http://schemas.microsoft.com/office/drawing/2014/main" id="{9C8758FB-4AE1-7579-5FBA-EFAD88AFD024}"/>
                </a:ext>
              </a:extLst>
            </p:cNvPr>
            <p:cNvGrpSpPr/>
            <p:nvPr/>
          </p:nvGrpSpPr>
          <p:grpSpPr>
            <a:xfrm>
              <a:off x="7054003" y="2635755"/>
              <a:ext cx="43200" cy="43200"/>
              <a:chOff x="6993446" y="2614209"/>
              <a:chExt cx="18288" cy="18288"/>
            </a:xfrm>
          </p:grpSpPr>
          <p:sp>
            <p:nvSpPr>
              <p:cNvPr id="4190" name="Freeform: Shape 4189">
                <a:extLst>
                  <a:ext uri="{FF2B5EF4-FFF2-40B4-BE49-F238E27FC236}">
                    <a16:creationId xmlns="" xmlns:a16="http://schemas.microsoft.com/office/drawing/2014/main" id="{4215083C-F945-B093-6188-95BA259BACB7}"/>
                  </a:ext>
                </a:extLst>
              </p:cNvPr>
              <p:cNvSpPr/>
              <p:nvPr/>
            </p:nvSpPr>
            <p:spPr>
              <a:xfrm>
                <a:off x="7002590" y="2614209"/>
                <a:ext cx="9525" cy="18288"/>
              </a:xfrm>
              <a:custGeom>
                <a:avLst/>
                <a:gdLst>
                  <a:gd name="connsiteX0" fmla="*/ 125 w 9525"/>
                  <a:gd name="connsiteY0" fmla="*/ 82 h 18288"/>
                  <a:gd name="connsiteX1" fmla="*/ 125 w 9525"/>
                  <a:gd name="connsiteY1" fmla="*/ 1837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25" y="82"/>
                    </a:moveTo>
                    <a:lnTo>
                      <a:pt x="125" y="1837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1" name="Freeform: Shape 4190">
                <a:extLst>
                  <a:ext uri="{FF2B5EF4-FFF2-40B4-BE49-F238E27FC236}">
                    <a16:creationId xmlns="" xmlns:a16="http://schemas.microsoft.com/office/drawing/2014/main" id="{24FA5901-84AC-2998-DE4B-0A01E592D17D}"/>
                  </a:ext>
                </a:extLst>
              </p:cNvPr>
              <p:cNvSpPr/>
              <p:nvPr/>
            </p:nvSpPr>
            <p:spPr>
              <a:xfrm>
                <a:off x="6993446" y="2623353"/>
                <a:ext cx="18288" cy="9525"/>
              </a:xfrm>
              <a:custGeom>
                <a:avLst/>
                <a:gdLst>
                  <a:gd name="connsiteX0" fmla="*/ 18413 w 18288"/>
                  <a:gd name="connsiteY0" fmla="*/ 82 h 9525"/>
                  <a:gd name="connsiteX1" fmla="*/ 125 w 18288"/>
                  <a:gd name="connsiteY1" fmla="*/ 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13" y="82"/>
                    </a:moveTo>
                    <a:lnTo>
                      <a:pt x="125" y="8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2" name="Graphic 1093">
              <a:extLst>
                <a:ext uri="{FF2B5EF4-FFF2-40B4-BE49-F238E27FC236}">
                  <a16:creationId xmlns="" xmlns:a16="http://schemas.microsoft.com/office/drawing/2014/main" id="{D00B6E5D-8F06-022B-2D19-A1089F6F1BD3}"/>
                </a:ext>
              </a:extLst>
            </p:cNvPr>
            <p:cNvGrpSpPr/>
            <p:nvPr/>
          </p:nvGrpSpPr>
          <p:grpSpPr>
            <a:xfrm>
              <a:off x="7032752" y="2620460"/>
              <a:ext cx="43200" cy="43200"/>
              <a:chOff x="6976586" y="2601921"/>
              <a:chExt cx="18288" cy="18288"/>
            </a:xfrm>
          </p:grpSpPr>
          <p:sp>
            <p:nvSpPr>
              <p:cNvPr id="4188" name="Freeform: Shape 4187">
                <a:extLst>
                  <a:ext uri="{FF2B5EF4-FFF2-40B4-BE49-F238E27FC236}">
                    <a16:creationId xmlns="" xmlns:a16="http://schemas.microsoft.com/office/drawing/2014/main" id="{0F482EE6-EDD1-A60A-B93D-744A85C1FC94}"/>
                  </a:ext>
                </a:extLst>
              </p:cNvPr>
              <p:cNvSpPr/>
              <p:nvPr/>
            </p:nvSpPr>
            <p:spPr>
              <a:xfrm>
                <a:off x="6985730" y="2601921"/>
                <a:ext cx="9525" cy="18288"/>
              </a:xfrm>
              <a:custGeom>
                <a:avLst/>
                <a:gdLst>
                  <a:gd name="connsiteX0" fmla="*/ 123 w 9525"/>
                  <a:gd name="connsiteY0" fmla="*/ 81 h 18288"/>
                  <a:gd name="connsiteX1" fmla="*/ 123 w 9525"/>
                  <a:gd name="connsiteY1" fmla="*/ 1836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23" y="81"/>
                    </a:moveTo>
                    <a:lnTo>
                      <a:pt x="123" y="1836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9" name="Freeform: Shape 4188">
                <a:extLst>
                  <a:ext uri="{FF2B5EF4-FFF2-40B4-BE49-F238E27FC236}">
                    <a16:creationId xmlns="" xmlns:a16="http://schemas.microsoft.com/office/drawing/2014/main" id="{29062FD9-93D5-DC6A-6EB1-AEFB0653E5BA}"/>
                  </a:ext>
                </a:extLst>
              </p:cNvPr>
              <p:cNvSpPr/>
              <p:nvPr/>
            </p:nvSpPr>
            <p:spPr>
              <a:xfrm>
                <a:off x="6976586" y="2611065"/>
                <a:ext cx="18288" cy="9525"/>
              </a:xfrm>
              <a:custGeom>
                <a:avLst/>
                <a:gdLst>
                  <a:gd name="connsiteX0" fmla="*/ 18411 w 18288"/>
                  <a:gd name="connsiteY0" fmla="*/ 81 h 9525"/>
                  <a:gd name="connsiteX1" fmla="*/ 123 w 18288"/>
                  <a:gd name="connsiteY1" fmla="*/ 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11" y="81"/>
                    </a:moveTo>
                    <a:lnTo>
                      <a:pt x="123" y="8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3" name="Graphic 1093">
              <a:extLst>
                <a:ext uri="{FF2B5EF4-FFF2-40B4-BE49-F238E27FC236}">
                  <a16:creationId xmlns="" xmlns:a16="http://schemas.microsoft.com/office/drawing/2014/main" id="{8866566E-51E0-DB55-7A68-E497D15A1341}"/>
                </a:ext>
              </a:extLst>
            </p:cNvPr>
            <p:cNvGrpSpPr/>
            <p:nvPr/>
          </p:nvGrpSpPr>
          <p:grpSpPr>
            <a:xfrm>
              <a:off x="6997576" y="2604811"/>
              <a:ext cx="43200" cy="43200"/>
              <a:chOff x="6948678" y="2589348"/>
              <a:chExt cx="18288" cy="18288"/>
            </a:xfrm>
          </p:grpSpPr>
          <p:sp>
            <p:nvSpPr>
              <p:cNvPr id="4186" name="Freeform: Shape 4185">
                <a:extLst>
                  <a:ext uri="{FF2B5EF4-FFF2-40B4-BE49-F238E27FC236}">
                    <a16:creationId xmlns="" xmlns:a16="http://schemas.microsoft.com/office/drawing/2014/main" id="{5B96753E-22E8-6C7D-76D1-345D8F1A9A97}"/>
                  </a:ext>
                </a:extLst>
              </p:cNvPr>
              <p:cNvSpPr/>
              <p:nvPr/>
            </p:nvSpPr>
            <p:spPr>
              <a:xfrm>
                <a:off x="6957822" y="2589348"/>
                <a:ext cx="9525" cy="18288"/>
              </a:xfrm>
              <a:custGeom>
                <a:avLst/>
                <a:gdLst>
                  <a:gd name="connsiteX0" fmla="*/ 120 w 9525"/>
                  <a:gd name="connsiteY0" fmla="*/ 80 h 18288"/>
                  <a:gd name="connsiteX1" fmla="*/ 120 w 9525"/>
                  <a:gd name="connsiteY1" fmla="*/ 18368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20" y="80"/>
                    </a:moveTo>
                    <a:lnTo>
                      <a:pt x="120" y="1836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7" name="Freeform: Shape 4186">
                <a:extLst>
                  <a:ext uri="{FF2B5EF4-FFF2-40B4-BE49-F238E27FC236}">
                    <a16:creationId xmlns="" xmlns:a16="http://schemas.microsoft.com/office/drawing/2014/main" id="{ABAAD381-E741-F734-9E58-754348D9F097}"/>
                  </a:ext>
                </a:extLst>
              </p:cNvPr>
              <p:cNvSpPr/>
              <p:nvPr/>
            </p:nvSpPr>
            <p:spPr>
              <a:xfrm>
                <a:off x="6948678" y="2598492"/>
                <a:ext cx="18288" cy="9525"/>
              </a:xfrm>
              <a:custGeom>
                <a:avLst/>
                <a:gdLst>
                  <a:gd name="connsiteX0" fmla="*/ 18408 w 18288"/>
                  <a:gd name="connsiteY0" fmla="*/ 80 h 9525"/>
                  <a:gd name="connsiteX1" fmla="*/ 120 w 18288"/>
                  <a:gd name="connsiteY1" fmla="*/ 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08" y="80"/>
                    </a:moveTo>
                    <a:lnTo>
                      <a:pt x="120" y="8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4" name="Graphic 1093">
              <a:extLst>
                <a:ext uri="{FF2B5EF4-FFF2-40B4-BE49-F238E27FC236}">
                  <a16:creationId xmlns="" xmlns:a16="http://schemas.microsoft.com/office/drawing/2014/main" id="{2B5A9494-7541-ED56-E29C-72C9C4151F49}"/>
                </a:ext>
              </a:extLst>
            </p:cNvPr>
            <p:cNvGrpSpPr/>
            <p:nvPr/>
          </p:nvGrpSpPr>
          <p:grpSpPr>
            <a:xfrm>
              <a:off x="6969123" y="2587264"/>
              <a:ext cx="43200" cy="43200"/>
              <a:chOff x="6926104" y="2575251"/>
              <a:chExt cx="18288" cy="18288"/>
            </a:xfrm>
          </p:grpSpPr>
          <p:sp>
            <p:nvSpPr>
              <p:cNvPr id="4184" name="Freeform: Shape 4183">
                <a:extLst>
                  <a:ext uri="{FF2B5EF4-FFF2-40B4-BE49-F238E27FC236}">
                    <a16:creationId xmlns="" xmlns:a16="http://schemas.microsoft.com/office/drawing/2014/main" id="{541C8CAE-F172-D113-AB40-EEB8ECD7495C}"/>
                  </a:ext>
                </a:extLst>
              </p:cNvPr>
              <p:cNvSpPr/>
              <p:nvPr/>
            </p:nvSpPr>
            <p:spPr>
              <a:xfrm>
                <a:off x="6935248" y="2575251"/>
                <a:ext cx="9525" cy="18288"/>
              </a:xfrm>
              <a:custGeom>
                <a:avLst/>
                <a:gdLst>
                  <a:gd name="connsiteX0" fmla="*/ 118 w 9525"/>
                  <a:gd name="connsiteY0" fmla="*/ 78 h 18288"/>
                  <a:gd name="connsiteX1" fmla="*/ 118 w 9525"/>
                  <a:gd name="connsiteY1" fmla="*/ 1836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8" y="78"/>
                    </a:moveTo>
                    <a:lnTo>
                      <a:pt x="118" y="1836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5" name="Freeform: Shape 4184">
                <a:extLst>
                  <a:ext uri="{FF2B5EF4-FFF2-40B4-BE49-F238E27FC236}">
                    <a16:creationId xmlns="" xmlns:a16="http://schemas.microsoft.com/office/drawing/2014/main" id="{31FDB545-873C-1D00-6FB9-1AC657537442}"/>
                  </a:ext>
                </a:extLst>
              </p:cNvPr>
              <p:cNvSpPr/>
              <p:nvPr/>
            </p:nvSpPr>
            <p:spPr>
              <a:xfrm>
                <a:off x="6926104" y="2584395"/>
                <a:ext cx="18288" cy="9525"/>
              </a:xfrm>
              <a:custGeom>
                <a:avLst/>
                <a:gdLst>
                  <a:gd name="connsiteX0" fmla="*/ 18406 w 18288"/>
                  <a:gd name="connsiteY0" fmla="*/ 78 h 9525"/>
                  <a:gd name="connsiteX1" fmla="*/ 118 w 18288"/>
                  <a:gd name="connsiteY1" fmla="*/ 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06" y="78"/>
                    </a:moveTo>
                    <a:lnTo>
                      <a:pt x="118" y="7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5" name="Graphic 1093">
              <a:extLst>
                <a:ext uri="{FF2B5EF4-FFF2-40B4-BE49-F238E27FC236}">
                  <a16:creationId xmlns="" xmlns:a16="http://schemas.microsoft.com/office/drawing/2014/main" id="{2749158F-19AE-14CF-143D-8DA007D25E95}"/>
                </a:ext>
              </a:extLst>
            </p:cNvPr>
            <p:cNvGrpSpPr/>
            <p:nvPr/>
          </p:nvGrpSpPr>
          <p:grpSpPr>
            <a:xfrm>
              <a:off x="6962520" y="2573158"/>
              <a:ext cx="43200" cy="43200"/>
              <a:chOff x="6920865" y="2563917"/>
              <a:chExt cx="18288" cy="18288"/>
            </a:xfrm>
          </p:grpSpPr>
          <p:sp>
            <p:nvSpPr>
              <p:cNvPr id="4182" name="Freeform: Shape 4181">
                <a:extLst>
                  <a:ext uri="{FF2B5EF4-FFF2-40B4-BE49-F238E27FC236}">
                    <a16:creationId xmlns="" xmlns:a16="http://schemas.microsoft.com/office/drawing/2014/main" id="{12ED7545-1251-5EE9-7CE4-5431128C4466}"/>
                  </a:ext>
                </a:extLst>
              </p:cNvPr>
              <p:cNvSpPr/>
              <p:nvPr/>
            </p:nvSpPr>
            <p:spPr>
              <a:xfrm>
                <a:off x="6930009" y="2563917"/>
                <a:ext cx="9525" cy="18288"/>
              </a:xfrm>
              <a:custGeom>
                <a:avLst/>
                <a:gdLst>
                  <a:gd name="connsiteX0" fmla="*/ 117 w 9525"/>
                  <a:gd name="connsiteY0" fmla="*/ 77 h 18288"/>
                  <a:gd name="connsiteX1" fmla="*/ 117 w 9525"/>
                  <a:gd name="connsiteY1" fmla="*/ 18365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7" y="77"/>
                    </a:moveTo>
                    <a:lnTo>
                      <a:pt x="117" y="1836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3" name="Freeform: Shape 4182">
                <a:extLst>
                  <a:ext uri="{FF2B5EF4-FFF2-40B4-BE49-F238E27FC236}">
                    <a16:creationId xmlns="" xmlns:a16="http://schemas.microsoft.com/office/drawing/2014/main" id="{B3BD8F25-2B4D-0B12-CA61-587630FE13C1}"/>
                  </a:ext>
                </a:extLst>
              </p:cNvPr>
              <p:cNvSpPr/>
              <p:nvPr/>
            </p:nvSpPr>
            <p:spPr>
              <a:xfrm>
                <a:off x="6920865" y="2573061"/>
                <a:ext cx="18288" cy="9525"/>
              </a:xfrm>
              <a:custGeom>
                <a:avLst/>
                <a:gdLst>
                  <a:gd name="connsiteX0" fmla="*/ 18405 w 18288"/>
                  <a:gd name="connsiteY0" fmla="*/ 77 h 9525"/>
                  <a:gd name="connsiteX1" fmla="*/ 117 w 18288"/>
                  <a:gd name="connsiteY1" fmla="*/ 7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05" y="77"/>
                    </a:moveTo>
                    <a:lnTo>
                      <a:pt x="117" y="7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6" name="Graphic 1093">
              <a:extLst>
                <a:ext uri="{FF2B5EF4-FFF2-40B4-BE49-F238E27FC236}">
                  <a16:creationId xmlns="" xmlns:a16="http://schemas.microsoft.com/office/drawing/2014/main" id="{C558EC14-F658-BBC8-D2C1-BB0CEEFB7B95}"/>
                </a:ext>
              </a:extLst>
            </p:cNvPr>
            <p:cNvGrpSpPr/>
            <p:nvPr/>
          </p:nvGrpSpPr>
          <p:grpSpPr>
            <a:xfrm>
              <a:off x="6941271" y="2554899"/>
              <a:ext cx="43200" cy="43200"/>
              <a:chOff x="6904006" y="2549248"/>
              <a:chExt cx="18288" cy="18288"/>
            </a:xfrm>
          </p:grpSpPr>
          <p:sp>
            <p:nvSpPr>
              <p:cNvPr id="4180" name="Freeform: Shape 4179">
                <a:extLst>
                  <a:ext uri="{FF2B5EF4-FFF2-40B4-BE49-F238E27FC236}">
                    <a16:creationId xmlns="" xmlns:a16="http://schemas.microsoft.com/office/drawing/2014/main" id="{DD187F86-267D-EC78-69EA-9B545B4EEBE7}"/>
                  </a:ext>
                </a:extLst>
              </p:cNvPr>
              <p:cNvSpPr/>
              <p:nvPr/>
            </p:nvSpPr>
            <p:spPr>
              <a:xfrm>
                <a:off x="6913150" y="2549248"/>
                <a:ext cx="9525" cy="18288"/>
              </a:xfrm>
              <a:custGeom>
                <a:avLst/>
                <a:gdLst>
                  <a:gd name="connsiteX0" fmla="*/ 115 w 9525"/>
                  <a:gd name="connsiteY0" fmla="*/ 75 h 18288"/>
                  <a:gd name="connsiteX1" fmla="*/ 115 w 9525"/>
                  <a:gd name="connsiteY1" fmla="*/ 1836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5" y="75"/>
                    </a:moveTo>
                    <a:lnTo>
                      <a:pt x="115" y="1836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1" name="Freeform: Shape 4180">
                <a:extLst>
                  <a:ext uri="{FF2B5EF4-FFF2-40B4-BE49-F238E27FC236}">
                    <a16:creationId xmlns="" xmlns:a16="http://schemas.microsoft.com/office/drawing/2014/main" id="{01105B28-388D-7126-C97C-0817D057C744}"/>
                  </a:ext>
                </a:extLst>
              </p:cNvPr>
              <p:cNvSpPr/>
              <p:nvPr/>
            </p:nvSpPr>
            <p:spPr>
              <a:xfrm>
                <a:off x="6904006" y="2558392"/>
                <a:ext cx="18288" cy="9525"/>
              </a:xfrm>
              <a:custGeom>
                <a:avLst/>
                <a:gdLst>
                  <a:gd name="connsiteX0" fmla="*/ 18403 w 18288"/>
                  <a:gd name="connsiteY0" fmla="*/ 75 h 9525"/>
                  <a:gd name="connsiteX1" fmla="*/ 115 w 18288"/>
                  <a:gd name="connsiteY1" fmla="*/ 7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03" y="75"/>
                    </a:moveTo>
                    <a:lnTo>
                      <a:pt x="115" y="7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7" name="Graphic 1093">
              <a:extLst>
                <a:ext uri="{FF2B5EF4-FFF2-40B4-BE49-F238E27FC236}">
                  <a16:creationId xmlns="" xmlns:a16="http://schemas.microsoft.com/office/drawing/2014/main" id="{9296DC34-44DF-B122-AE3B-0FCA915C2A27}"/>
                </a:ext>
              </a:extLst>
            </p:cNvPr>
            <p:cNvGrpSpPr/>
            <p:nvPr/>
          </p:nvGrpSpPr>
          <p:grpSpPr>
            <a:xfrm>
              <a:off x="6905734" y="2539013"/>
              <a:ext cx="43200" cy="43200"/>
              <a:chOff x="6875812" y="2536485"/>
              <a:chExt cx="18288" cy="18288"/>
            </a:xfrm>
          </p:grpSpPr>
          <p:sp>
            <p:nvSpPr>
              <p:cNvPr id="4178" name="Freeform: Shape 4177">
                <a:extLst>
                  <a:ext uri="{FF2B5EF4-FFF2-40B4-BE49-F238E27FC236}">
                    <a16:creationId xmlns="" xmlns:a16="http://schemas.microsoft.com/office/drawing/2014/main" id="{619E066F-B696-19F3-3EA9-263FA7F1A1FB}"/>
                  </a:ext>
                </a:extLst>
              </p:cNvPr>
              <p:cNvSpPr/>
              <p:nvPr/>
            </p:nvSpPr>
            <p:spPr>
              <a:xfrm>
                <a:off x="6884956" y="2536485"/>
                <a:ext cx="9525" cy="18288"/>
              </a:xfrm>
              <a:custGeom>
                <a:avLst/>
                <a:gdLst>
                  <a:gd name="connsiteX0" fmla="*/ 112 w 9525"/>
                  <a:gd name="connsiteY0" fmla="*/ 74 h 18288"/>
                  <a:gd name="connsiteX1" fmla="*/ 112 w 9525"/>
                  <a:gd name="connsiteY1" fmla="*/ 1836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2" y="74"/>
                    </a:moveTo>
                    <a:lnTo>
                      <a:pt x="112" y="1836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9" name="Freeform: Shape 4178">
                <a:extLst>
                  <a:ext uri="{FF2B5EF4-FFF2-40B4-BE49-F238E27FC236}">
                    <a16:creationId xmlns="" xmlns:a16="http://schemas.microsoft.com/office/drawing/2014/main" id="{5EF22CAA-4FD0-5724-40B2-F7EB99D20357}"/>
                  </a:ext>
                </a:extLst>
              </p:cNvPr>
              <p:cNvSpPr/>
              <p:nvPr/>
            </p:nvSpPr>
            <p:spPr>
              <a:xfrm>
                <a:off x="6875812" y="2545629"/>
                <a:ext cx="18288" cy="9525"/>
              </a:xfrm>
              <a:custGeom>
                <a:avLst/>
                <a:gdLst>
                  <a:gd name="connsiteX0" fmla="*/ 18400 w 18288"/>
                  <a:gd name="connsiteY0" fmla="*/ 74 h 9525"/>
                  <a:gd name="connsiteX1" fmla="*/ 112 w 18288"/>
                  <a:gd name="connsiteY1" fmla="*/ 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400" y="74"/>
                    </a:moveTo>
                    <a:lnTo>
                      <a:pt x="112" y="7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8" name="Graphic 1093">
              <a:extLst>
                <a:ext uri="{FF2B5EF4-FFF2-40B4-BE49-F238E27FC236}">
                  <a16:creationId xmlns="" xmlns:a16="http://schemas.microsoft.com/office/drawing/2014/main" id="{9DFD9FC7-4C27-169F-8D7E-8672D5E8B348}"/>
                </a:ext>
              </a:extLst>
            </p:cNvPr>
            <p:cNvGrpSpPr/>
            <p:nvPr/>
          </p:nvGrpSpPr>
          <p:grpSpPr>
            <a:xfrm>
              <a:off x="6890606" y="2523956"/>
              <a:ext cx="43200" cy="43200"/>
              <a:chOff x="6863810" y="2524388"/>
              <a:chExt cx="18288" cy="18288"/>
            </a:xfrm>
          </p:grpSpPr>
          <p:sp>
            <p:nvSpPr>
              <p:cNvPr id="4176" name="Freeform: Shape 4175">
                <a:extLst>
                  <a:ext uri="{FF2B5EF4-FFF2-40B4-BE49-F238E27FC236}">
                    <a16:creationId xmlns="" xmlns:a16="http://schemas.microsoft.com/office/drawing/2014/main" id="{B2BC2CE4-3EC6-1CB5-4EB5-E345ED34EEDB}"/>
                  </a:ext>
                </a:extLst>
              </p:cNvPr>
              <p:cNvSpPr/>
              <p:nvPr/>
            </p:nvSpPr>
            <p:spPr>
              <a:xfrm>
                <a:off x="6872954" y="2524388"/>
                <a:ext cx="9525" cy="18288"/>
              </a:xfrm>
              <a:custGeom>
                <a:avLst/>
                <a:gdLst>
                  <a:gd name="connsiteX0" fmla="*/ 111 w 9525"/>
                  <a:gd name="connsiteY0" fmla="*/ 73 h 18288"/>
                  <a:gd name="connsiteX1" fmla="*/ 111 w 9525"/>
                  <a:gd name="connsiteY1" fmla="*/ 1836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1" y="73"/>
                    </a:moveTo>
                    <a:lnTo>
                      <a:pt x="111" y="1836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7" name="Freeform: Shape 4176">
                <a:extLst>
                  <a:ext uri="{FF2B5EF4-FFF2-40B4-BE49-F238E27FC236}">
                    <a16:creationId xmlns="" xmlns:a16="http://schemas.microsoft.com/office/drawing/2014/main" id="{0ED9F17D-A217-6A02-B270-D2816B73FB55}"/>
                  </a:ext>
                </a:extLst>
              </p:cNvPr>
              <p:cNvSpPr/>
              <p:nvPr/>
            </p:nvSpPr>
            <p:spPr>
              <a:xfrm>
                <a:off x="6863810" y="2533532"/>
                <a:ext cx="18288" cy="9525"/>
              </a:xfrm>
              <a:custGeom>
                <a:avLst/>
                <a:gdLst>
                  <a:gd name="connsiteX0" fmla="*/ 18399 w 18288"/>
                  <a:gd name="connsiteY0" fmla="*/ 73 h 9525"/>
                  <a:gd name="connsiteX1" fmla="*/ 111 w 18288"/>
                  <a:gd name="connsiteY1" fmla="*/ 7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9" y="73"/>
                    </a:moveTo>
                    <a:lnTo>
                      <a:pt x="111" y="7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19" name="Graphic 1093">
              <a:extLst>
                <a:ext uri="{FF2B5EF4-FFF2-40B4-BE49-F238E27FC236}">
                  <a16:creationId xmlns="" xmlns:a16="http://schemas.microsoft.com/office/drawing/2014/main" id="{2EC92ECF-B91E-1CE8-02B8-E15E9038D511}"/>
                </a:ext>
              </a:extLst>
            </p:cNvPr>
            <p:cNvGrpSpPr/>
            <p:nvPr/>
          </p:nvGrpSpPr>
          <p:grpSpPr>
            <a:xfrm>
              <a:off x="6869957" y="2505223"/>
              <a:ext cx="43200" cy="43200"/>
              <a:chOff x="6847427" y="2509338"/>
              <a:chExt cx="18288" cy="18288"/>
            </a:xfrm>
          </p:grpSpPr>
          <p:sp>
            <p:nvSpPr>
              <p:cNvPr id="4174" name="Freeform: Shape 4173">
                <a:extLst>
                  <a:ext uri="{FF2B5EF4-FFF2-40B4-BE49-F238E27FC236}">
                    <a16:creationId xmlns="" xmlns:a16="http://schemas.microsoft.com/office/drawing/2014/main" id="{2B7D6A06-134D-E475-465D-E4937255C15F}"/>
                  </a:ext>
                </a:extLst>
              </p:cNvPr>
              <p:cNvSpPr/>
              <p:nvPr/>
            </p:nvSpPr>
            <p:spPr>
              <a:xfrm>
                <a:off x="6856571" y="2509338"/>
                <a:ext cx="9525" cy="18288"/>
              </a:xfrm>
              <a:custGeom>
                <a:avLst/>
                <a:gdLst>
                  <a:gd name="connsiteX0" fmla="*/ 110 w 9525"/>
                  <a:gd name="connsiteY0" fmla="*/ 71 h 18288"/>
                  <a:gd name="connsiteX1" fmla="*/ 110 w 9525"/>
                  <a:gd name="connsiteY1" fmla="*/ 1835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0" y="71"/>
                    </a:moveTo>
                    <a:lnTo>
                      <a:pt x="110" y="1835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5" name="Freeform: Shape 4174">
                <a:extLst>
                  <a:ext uri="{FF2B5EF4-FFF2-40B4-BE49-F238E27FC236}">
                    <a16:creationId xmlns="" xmlns:a16="http://schemas.microsoft.com/office/drawing/2014/main" id="{CC42BFEE-1DCA-A349-49E0-A36D91FA1A55}"/>
                  </a:ext>
                </a:extLst>
              </p:cNvPr>
              <p:cNvSpPr/>
              <p:nvPr/>
            </p:nvSpPr>
            <p:spPr>
              <a:xfrm>
                <a:off x="6847427" y="2518482"/>
                <a:ext cx="18288" cy="9525"/>
              </a:xfrm>
              <a:custGeom>
                <a:avLst/>
                <a:gdLst>
                  <a:gd name="connsiteX0" fmla="*/ 18398 w 18288"/>
                  <a:gd name="connsiteY0" fmla="*/ 71 h 9525"/>
                  <a:gd name="connsiteX1" fmla="*/ 110 w 18288"/>
                  <a:gd name="connsiteY1" fmla="*/ 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8" y="71"/>
                    </a:moveTo>
                    <a:lnTo>
                      <a:pt x="110" y="7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0" name="Graphic 1093">
              <a:extLst>
                <a:ext uri="{FF2B5EF4-FFF2-40B4-BE49-F238E27FC236}">
                  <a16:creationId xmlns="" xmlns:a16="http://schemas.microsoft.com/office/drawing/2014/main" id="{FE8BB0BF-0E62-3FE3-EF64-6273A55D5143}"/>
                </a:ext>
              </a:extLst>
            </p:cNvPr>
            <p:cNvGrpSpPr/>
            <p:nvPr/>
          </p:nvGrpSpPr>
          <p:grpSpPr>
            <a:xfrm>
              <a:off x="6863594" y="2489574"/>
              <a:ext cx="43200" cy="43200"/>
              <a:chOff x="6842379" y="2496765"/>
              <a:chExt cx="18288" cy="18288"/>
            </a:xfrm>
          </p:grpSpPr>
          <p:sp>
            <p:nvSpPr>
              <p:cNvPr id="4172" name="Freeform: Shape 4171">
                <a:extLst>
                  <a:ext uri="{FF2B5EF4-FFF2-40B4-BE49-F238E27FC236}">
                    <a16:creationId xmlns="" xmlns:a16="http://schemas.microsoft.com/office/drawing/2014/main" id="{F5B742B8-28F9-D378-DB88-A486CB6FA694}"/>
                  </a:ext>
                </a:extLst>
              </p:cNvPr>
              <p:cNvSpPr/>
              <p:nvPr/>
            </p:nvSpPr>
            <p:spPr>
              <a:xfrm>
                <a:off x="6851523" y="2496765"/>
                <a:ext cx="9525" cy="18288"/>
              </a:xfrm>
              <a:custGeom>
                <a:avLst/>
                <a:gdLst>
                  <a:gd name="connsiteX0" fmla="*/ 109 w 9525"/>
                  <a:gd name="connsiteY0" fmla="*/ 70 h 18288"/>
                  <a:gd name="connsiteX1" fmla="*/ 109 w 9525"/>
                  <a:gd name="connsiteY1" fmla="*/ 18358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9" y="70"/>
                    </a:moveTo>
                    <a:lnTo>
                      <a:pt x="109" y="1835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3" name="Freeform: Shape 4172">
                <a:extLst>
                  <a:ext uri="{FF2B5EF4-FFF2-40B4-BE49-F238E27FC236}">
                    <a16:creationId xmlns="" xmlns:a16="http://schemas.microsoft.com/office/drawing/2014/main" id="{81574285-3E82-E9B4-2E0A-DAC569D56452}"/>
                  </a:ext>
                </a:extLst>
              </p:cNvPr>
              <p:cNvSpPr/>
              <p:nvPr/>
            </p:nvSpPr>
            <p:spPr>
              <a:xfrm>
                <a:off x="6842379" y="2505909"/>
                <a:ext cx="18288" cy="9525"/>
              </a:xfrm>
              <a:custGeom>
                <a:avLst/>
                <a:gdLst>
                  <a:gd name="connsiteX0" fmla="*/ 18397 w 18288"/>
                  <a:gd name="connsiteY0" fmla="*/ 70 h 9525"/>
                  <a:gd name="connsiteX1" fmla="*/ 109 w 18288"/>
                  <a:gd name="connsiteY1" fmla="*/ 7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7" y="70"/>
                    </a:moveTo>
                    <a:lnTo>
                      <a:pt x="109" y="7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1" name="Graphic 1093">
              <a:extLst>
                <a:ext uri="{FF2B5EF4-FFF2-40B4-BE49-F238E27FC236}">
                  <a16:creationId xmlns="" xmlns:a16="http://schemas.microsoft.com/office/drawing/2014/main" id="{466E5468-1634-819D-B03E-B172E96EFDC0}"/>
                </a:ext>
              </a:extLst>
            </p:cNvPr>
            <p:cNvGrpSpPr/>
            <p:nvPr/>
          </p:nvGrpSpPr>
          <p:grpSpPr>
            <a:xfrm>
              <a:off x="6828178" y="2473332"/>
              <a:ext cx="43200" cy="43200"/>
              <a:chOff x="6814280" y="2483716"/>
              <a:chExt cx="18288" cy="18288"/>
            </a:xfrm>
          </p:grpSpPr>
          <p:sp>
            <p:nvSpPr>
              <p:cNvPr id="4170" name="Freeform: Shape 4169">
                <a:extLst>
                  <a:ext uri="{FF2B5EF4-FFF2-40B4-BE49-F238E27FC236}">
                    <a16:creationId xmlns="" xmlns:a16="http://schemas.microsoft.com/office/drawing/2014/main" id="{8636B42C-852D-2C72-3E4B-A2D7B3FD8628}"/>
                  </a:ext>
                </a:extLst>
              </p:cNvPr>
              <p:cNvSpPr/>
              <p:nvPr/>
            </p:nvSpPr>
            <p:spPr>
              <a:xfrm>
                <a:off x="6823424" y="2483716"/>
                <a:ext cx="9525" cy="18288"/>
              </a:xfrm>
              <a:custGeom>
                <a:avLst/>
                <a:gdLst>
                  <a:gd name="connsiteX0" fmla="*/ 106 w 9525"/>
                  <a:gd name="connsiteY0" fmla="*/ 68 h 18288"/>
                  <a:gd name="connsiteX1" fmla="*/ 106 w 9525"/>
                  <a:gd name="connsiteY1" fmla="*/ 1835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6" y="68"/>
                    </a:moveTo>
                    <a:lnTo>
                      <a:pt x="106" y="1835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1" name="Freeform: Shape 4170">
                <a:extLst>
                  <a:ext uri="{FF2B5EF4-FFF2-40B4-BE49-F238E27FC236}">
                    <a16:creationId xmlns="" xmlns:a16="http://schemas.microsoft.com/office/drawing/2014/main" id="{6943349C-3160-49EE-A1AA-13A4BFF0DFA9}"/>
                  </a:ext>
                </a:extLst>
              </p:cNvPr>
              <p:cNvSpPr/>
              <p:nvPr/>
            </p:nvSpPr>
            <p:spPr>
              <a:xfrm>
                <a:off x="6814280" y="2492860"/>
                <a:ext cx="18288" cy="9525"/>
              </a:xfrm>
              <a:custGeom>
                <a:avLst/>
                <a:gdLst>
                  <a:gd name="connsiteX0" fmla="*/ 18394 w 18288"/>
                  <a:gd name="connsiteY0" fmla="*/ 68 h 9525"/>
                  <a:gd name="connsiteX1" fmla="*/ 106 w 18288"/>
                  <a:gd name="connsiteY1" fmla="*/ 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4" y="68"/>
                    </a:moveTo>
                    <a:lnTo>
                      <a:pt x="106" y="6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2" name="Graphic 1093">
              <a:extLst>
                <a:ext uri="{FF2B5EF4-FFF2-40B4-BE49-F238E27FC236}">
                  <a16:creationId xmlns="" xmlns:a16="http://schemas.microsoft.com/office/drawing/2014/main" id="{2E8DA47B-7096-B910-AFEA-C6BDF96ED993}"/>
                </a:ext>
              </a:extLst>
            </p:cNvPr>
            <p:cNvGrpSpPr/>
            <p:nvPr/>
          </p:nvGrpSpPr>
          <p:grpSpPr>
            <a:xfrm>
              <a:off x="6826497" y="2456734"/>
              <a:ext cx="43200" cy="43200"/>
              <a:chOff x="6812947" y="2470381"/>
              <a:chExt cx="18288" cy="18288"/>
            </a:xfrm>
          </p:grpSpPr>
          <p:sp>
            <p:nvSpPr>
              <p:cNvPr id="4168" name="Freeform: Shape 4167">
                <a:extLst>
                  <a:ext uri="{FF2B5EF4-FFF2-40B4-BE49-F238E27FC236}">
                    <a16:creationId xmlns="" xmlns:a16="http://schemas.microsoft.com/office/drawing/2014/main" id="{E08B3C70-D890-8E1A-99C1-4114A8C9F5D4}"/>
                  </a:ext>
                </a:extLst>
              </p:cNvPr>
              <p:cNvSpPr/>
              <p:nvPr/>
            </p:nvSpPr>
            <p:spPr>
              <a:xfrm>
                <a:off x="6822091" y="2470381"/>
                <a:ext cx="9525" cy="18288"/>
              </a:xfrm>
              <a:custGeom>
                <a:avLst/>
                <a:gdLst>
                  <a:gd name="connsiteX0" fmla="*/ 106 w 9525"/>
                  <a:gd name="connsiteY0" fmla="*/ 67 h 18288"/>
                  <a:gd name="connsiteX1" fmla="*/ 106 w 9525"/>
                  <a:gd name="connsiteY1" fmla="*/ 18355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6" y="67"/>
                    </a:moveTo>
                    <a:lnTo>
                      <a:pt x="106" y="1835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9" name="Freeform: Shape 4168">
                <a:extLst>
                  <a:ext uri="{FF2B5EF4-FFF2-40B4-BE49-F238E27FC236}">
                    <a16:creationId xmlns="" xmlns:a16="http://schemas.microsoft.com/office/drawing/2014/main" id="{7B9B443D-A658-F7C4-1B54-CA2737DD413D}"/>
                  </a:ext>
                </a:extLst>
              </p:cNvPr>
              <p:cNvSpPr/>
              <p:nvPr/>
            </p:nvSpPr>
            <p:spPr>
              <a:xfrm>
                <a:off x="6812947" y="2479525"/>
                <a:ext cx="18288" cy="9525"/>
              </a:xfrm>
              <a:custGeom>
                <a:avLst/>
                <a:gdLst>
                  <a:gd name="connsiteX0" fmla="*/ 18394 w 18288"/>
                  <a:gd name="connsiteY0" fmla="*/ 67 h 9525"/>
                  <a:gd name="connsiteX1" fmla="*/ 106 w 18288"/>
                  <a:gd name="connsiteY1" fmla="*/ 6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4" y="67"/>
                    </a:moveTo>
                    <a:lnTo>
                      <a:pt x="106" y="6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3" name="Graphic 1093">
              <a:extLst>
                <a:ext uri="{FF2B5EF4-FFF2-40B4-BE49-F238E27FC236}">
                  <a16:creationId xmlns="" xmlns:a16="http://schemas.microsoft.com/office/drawing/2014/main" id="{C461DB90-AC08-4DC6-BD8C-064FD676EDD3}"/>
                </a:ext>
              </a:extLst>
            </p:cNvPr>
            <p:cNvGrpSpPr/>
            <p:nvPr/>
          </p:nvGrpSpPr>
          <p:grpSpPr>
            <a:xfrm>
              <a:off x="6815092" y="2439780"/>
              <a:ext cx="43200" cy="43200"/>
              <a:chOff x="6803898" y="2456760"/>
              <a:chExt cx="18288" cy="18288"/>
            </a:xfrm>
          </p:grpSpPr>
          <p:sp>
            <p:nvSpPr>
              <p:cNvPr id="4166" name="Freeform: Shape 4165">
                <a:extLst>
                  <a:ext uri="{FF2B5EF4-FFF2-40B4-BE49-F238E27FC236}">
                    <a16:creationId xmlns="" xmlns:a16="http://schemas.microsoft.com/office/drawing/2014/main" id="{2FD2A05C-EB27-7576-37A7-4BB857A20C7D}"/>
                  </a:ext>
                </a:extLst>
              </p:cNvPr>
              <p:cNvSpPr/>
              <p:nvPr/>
            </p:nvSpPr>
            <p:spPr>
              <a:xfrm>
                <a:off x="6813042" y="2456760"/>
                <a:ext cx="9525" cy="18288"/>
              </a:xfrm>
              <a:custGeom>
                <a:avLst/>
                <a:gdLst>
                  <a:gd name="connsiteX0" fmla="*/ 105 w 9525"/>
                  <a:gd name="connsiteY0" fmla="*/ 66 h 18288"/>
                  <a:gd name="connsiteX1" fmla="*/ 105 w 9525"/>
                  <a:gd name="connsiteY1" fmla="*/ 18354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5" y="66"/>
                    </a:moveTo>
                    <a:lnTo>
                      <a:pt x="105" y="1835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7" name="Freeform: Shape 4166">
                <a:extLst>
                  <a:ext uri="{FF2B5EF4-FFF2-40B4-BE49-F238E27FC236}">
                    <a16:creationId xmlns="" xmlns:a16="http://schemas.microsoft.com/office/drawing/2014/main" id="{A42C2F53-7B5C-7001-1104-F86ED0FD8AAC}"/>
                  </a:ext>
                </a:extLst>
              </p:cNvPr>
              <p:cNvSpPr/>
              <p:nvPr/>
            </p:nvSpPr>
            <p:spPr>
              <a:xfrm>
                <a:off x="6803898" y="2465904"/>
                <a:ext cx="18288" cy="9525"/>
              </a:xfrm>
              <a:custGeom>
                <a:avLst/>
                <a:gdLst>
                  <a:gd name="connsiteX0" fmla="*/ 18393 w 18288"/>
                  <a:gd name="connsiteY0" fmla="*/ 66 h 9525"/>
                  <a:gd name="connsiteX1" fmla="*/ 105 w 18288"/>
                  <a:gd name="connsiteY1" fmla="*/ 6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3" y="66"/>
                    </a:moveTo>
                    <a:lnTo>
                      <a:pt x="105" y="6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4" name="Graphic 1093">
              <a:extLst>
                <a:ext uri="{FF2B5EF4-FFF2-40B4-BE49-F238E27FC236}">
                  <a16:creationId xmlns="" xmlns:a16="http://schemas.microsoft.com/office/drawing/2014/main" id="{1AF2D922-DC8D-D195-B2DA-E38D4625A6F3}"/>
                </a:ext>
              </a:extLst>
            </p:cNvPr>
            <p:cNvGrpSpPr/>
            <p:nvPr/>
          </p:nvGrpSpPr>
          <p:grpSpPr>
            <a:xfrm>
              <a:off x="6805127" y="2423894"/>
              <a:ext cx="43200" cy="43200"/>
              <a:chOff x="6795992" y="2443997"/>
              <a:chExt cx="18288" cy="18288"/>
            </a:xfrm>
          </p:grpSpPr>
          <p:sp>
            <p:nvSpPr>
              <p:cNvPr id="4164" name="Freeform: Shape 4163">
                <a:extLst>
                  <a:ext uri="{FF2B5EF4-FFF2-40B4-BE49-F238E27FC236}">
                    <a16:creationId xmlns="" xmlns:a16="http://schemas.microsoft.com/office/drawing/2014/main" id="{8FDB69AF-AE89-2C4D-751A-D5D5647DB992}"/>
                  </a:ext>
                </a:extLst>
              </p:cNvPr>
              <p:cNvSpPr/>
              <p:nvPr/>
            </p:nvSpPr>
            <p:spPr>
              <a:xfrm>
                <a:off x="6805136" y="2443997"/>
                <a:ext cx="9525" cy="18288"/>
              </a:xfrm>
              <a:custGeom>
                <a:avLst/>
                <a:gdLst>
                  <a:gd name="connsiteX0" fmla="*/ 104 w 9525"/>
                  <a:gd name="connsiteY0" fmla="*/ 64 h 18288"/>
                  <a:gd name="connsiteX1" fmla="*/ 104 w 9525"/>
                  <a:gd name="connsiteY1" fmla="*/ 1835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4" y="64"/>
                    </a:moveTo>
                    <a:lnTo>
                      <a:pt x="104" y="1835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5" name="Freeform: Shape 4164">
                <a:extLst>
                  <a:ext uri="{FF2B5EF4-FFF2-40B4-BE49-F238E27FC236}">
                    <a16:creationId xmlns="" xmlns:a16="http://schemas.microsoft.com/office/drawing/2014/main" id="{6429C92A-2A38-8B60-DC18-8D25FA74AAFB}"/>
                  </a:ext>
                </a:extLst>
              </p:cNvPr>
              <p:cNvSpPr/>
              <p:nvPr/>
            </p:nvSpPr>
            <p:spPr>
              <a:xfrm>
                <a:off x="6795992" y="2453141"/>
                <a:ext cx="18288" cy="9525"/>
              </a:xfrm>
              <a:custGeom>
                <a:avLst/>
                <a:gdLst>
                  <a:gd name="connsiteX0" fmla="*/ 18392 w 18288"/>
                  <a:gd name="connsiteY0" fmla="*/ 64 h 9525"/>
                  <a:gd name="connsiteX1" fmla="*/ 104 w 18288"/>
                  <a:gd name="connsiteY1" fmla="*/ 6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2" y="64"/>
                    </a:moveTo>
                    <a:lnTo>
                      <a:pt x="104" y="6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5" name="Graphic 1093">
              <a:extLst>
                <a:ext uri="{FF2B5EF4-FFF2-40B4-BE49-F238E27FC236}">
                  <a16:creationId xmlns="" xmlns:a16="http://schemas.microsoft.com/office/drawing/2014/main" id="{4810FA93-D808-8D5E-9DA3-880AFFED9E59}"/>
                </a:ext>
              </a:extLst>
            </p:cNvPr>
            <p:cNvGrpSpPr/>
            <p:nvPr/>
          </p:nvGrpSpPr>
          <p:grpSpPr>
            <a:xfrm>
              <a:off x="6793602" y="2407296"/>
              <a:ext cx="43200" cy="43200"/>
              <a:chOff x="6786848" y="2430662"/>
              <a:chExt cx="18288" cy="18288"/>
            </a:xfrm>
          </p:grpSpPr>
          <p:sp>
            <p:nvSpPr>
              <p:cNvPr id="4162" name="Freeform: Shape 4161">
                <a:extLst>
                  <a:ext uri="{FF2B5EF4-FFF2-40B4-BE49-F238E27FC236}">
                    <a16:creationId xmlns="" xmlns:a16="http://schemas.microsoft.com/office/drawing/2014/main" id="{9C753B37-BC54-14A8-0C8A-02BA9E4A703B}"/>
                  </a:ext>
                </a:extLst>
              </p:cNvPr>
              <p:cNvSpPr/>
              <p:nvPr/>
            </p:nvSpPr>
            <p:spPr>
              <a:xfrm>
                <a:off x="6795992" y="2430662"/>
                <a:ext cx="9525" cy="18288"/>
              </a:xfrm>
              <a:custGeom>
                <a:avLst/>
                <a:gdLst>
                  <a:gd name="connsiteX0" fmla="*/ 103 w 9525"/>
                  <a:gd name="connsiteY0" fmla="*/ 63 h 18288"/>
                  <a:gd name="connsiteX1" fmla="*/ 103 w 9525"/>
                  <a:gd name="connsiteY1" fmla="*/ 1835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3" y="63"/>
                    </a:moveTo>
                    <a:lnTo>
                      <a:pt x="103" y="1835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3" name="Freeform: Shape 4162">
                <a:extLst>
                  <a:ext uri="{FF2B5EF4-FFF2-40B4-BE49-F238E27FC236}">
                    <a16:creationId xmlns="" xmlns:a16="http://schemas.microsoft.com/office/drawing/2014/main" id="{07A12EDD-1037-8D7E-C142-45E67A3371DB}"/>
                  </a:ext>
                </a:extLst>
              </p:cNvPr>
              <p:cNvSpPr/>
              <p:nvPr/>
            </p:nvSpPr>
            <p:spPr>
              <a:xfrm>
                <a:off x="6786848" y="2439806"/>
                <a:ext cx="18288" cy="9525"/>
              </a:xfrm>
              <a:custGeom>
                <a:avLst/>
                <a:gdLst>
                  <a:gd name="connsiteX0" fmla="*/ 18391 w 18288"/>
                  <a:gd name="connsiteY0" fmla="*/ 63 h 9525"/>
                  <a:gd name="connsiteX1" fmla="*/ 103 w 18288"/>
                  <a:gd name="connsiteY1" fmla="*/ 6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91" y="63"/>
                    </a:moveTo>
                    <a:lnTo>
                      <a:pt x="103" y="6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6" name="Graphic 1093">
              <a:extLst>
                <a:ext uri="{FF2B5EF4-FFF2-40B4-BE49-F238E27FC236}">
                  <a16:creationId xmlns="" xmlns:a16="http://schemas.microsoft.com/office/drawing/2014/main" id="{1F2887C5-B2B6-84EE-7E55-DF648B58E951}"/>
                </a:ext>
              </a:extLst>
            </p:cNvPr>
            <p:cNvGrpSpPr/>
            <p:nvPr/>
          </p:nvGrpSpPr>
          <p:grpSpPr>
            <a:xfrm>
              <a:off x="6646053" y="2393543"/>
              <a:ext cx="43200" cy="43200"/>
              <a:chOff x="6669786" y="2419613"/>
              <a:chExt cx="18288" cy="18288"/>
            </a:xfrm>
          </p:grpSpPr>
          <p:sp>
            <p:nvSpPr>
              <p:cNvPr id="4160" name="Freeform: Shape 4159">
                <a:extLst>
                  <a:ext uri="{FF2B5EF4-FFF2-40B4-BE49-F238E27FC236}">
                    <a16:creationId xmlns="" xmlns:a16="http://schemas.microsoft.com/office/drawing/2014/main" id="{FF448F8E-8B0D-1086-EF0E-CABC0A3D6E04}"/>
                  </a:ext>
                </a:extLst>
              </p:cNvPr>
              <p:cNvSpPr/>
              <p:nvPr/>
            </p:nvSpPr>
            <p:spPr>
              <a:xfrm>
                <a:off x="6678930" y="2419613"/>
                <a:ext cx="9525" cy="18288"/>
              </a:xfrm>
              <a:custGeom>
                <a:avLst/>
                <a:gdLst>
                  <a:gd name="connsiteX0" fmla="*/ 91 w 9525"/>
                  <a:gd name="connsiteY0" fmla="*/ 62 h 18288"/>
                  <a:gd name="connsiteX1" fmla="*/ 91 w 9525"/>
                  <a:gd name="connsiteY1" fmla="*/ 1835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91" y="62"/>
                    </a:moveTo>
                    <a:lnTo>
                      <a:pt x="91" y="1835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1" name="Freeform: Shape 4160">
                <a:extLst>
                  <a:ext uri="{FF2B5EF4-FFF2-40B4-BE49-F238E27FC236}">
                    <a16:creationId xmlns="" xmlns:a16="http://schemas.microsoft.com/office/drawing/2014/main" id="{E63425F7-248C-4884-E310-2C32A5DF5652}"/>
                  </a:ext>
                </a:extLst>
              </p:cNvPr>
              <p:cNvSpPr/>
              <p:nvPr/>
            </p:nvSpPr>
            <p:spPr>
              <a:xfrm>
                <a:off x="6669786" y="2428757"/>
                <a:ext cx="18288" cy="9525"/>
              </a:xfrm>
              <a:custGeom>
                <a:avLst/>
                <a:gdLst>
                  <a:gd name="connsiteX0" fmla="*/ 18379 w 18288"/>
                  <a:gd name="connsiteY0" fmla="*/ 62 h 9525"/>
                  <a:gd name="connsiteX1" fmla="*/ 91 w 18288"/>
                  <a:gd name="connsiteY1" fmla="*/ 6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79" y="62"/>
                    </a:moveTo>
                    <a:lnTo>
                      <a:pt x="91" y="6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7" name="Graphic 1093">
              <a:extLst>
                <a:ext uri="{FF2B5EF4-FFF2-40B4-BE49-F238E27FC236}">
                  <a16:creationId xmlns="" xmlns:a16="http://schemas.microsoft.com/office/drawing/2014/main" id="{2E07A6B6-4730-8E9E-9F64-1704AFB0B838}"/>
                </a:ext>
              </a:extLst>
            </p:cNvPr>
            <p:cNvGrpSpPr/>
            <p:nvPr/>
          </p:nvGrpSpPr>
          <p:grpSpPr>
            <a:xfrm>
              <a:off x="6587347" y="2374100"/>
              <a:ext cx="43200" cy="43200"/>
              <a:chOff x="6623209" y="2403992"/>
              <a:chExt cx="18288" cy="18288"/>
            </a:xfrm>
          </p:grpSpPr>
          <p:sp>
            <p:nvSpPr>
              <p:cNvPr id="4158" name="Freeform: Shape 4157">
                <a:extLst>
                  <a:ext uri="{FF2B5EF4-FFF2-40B4-BE49-F238E27FC236}">
                    <a16:creationId xmlns="" xmlns:a16="http://schemas.microsoft.com/office/drawing/2014/main" id="{598D71F7-7170-1EDE-FD13-CF18F4000439}"/>
                  </a:ext>
                </a:extLst>
              </p:cNvPr>
              <p:cNvSpPr/>
              <p:nvPr/>
            </p:nvSpPr>
            <p:spPr>
              <a:xfrm>
                <a:off x="6632353" y="2403992"/>
                <a:ext cx="9525" cy="18288"/>
              </a:xfrm>
              <a:custGeom>
                <a:avLst/>
                <a:gdLst>
                  <a:gd name="connsiteX0" fmla="*/ 86 w 9525"/>
                  <a:gd name="connsiteY0" fmla="*/ 60 h 18288"/>
                  <a:gd name="connsiteX1" fmla="*/ 86 w 9525"/>
                  <a:gd name="connsiteY1" fmla="*/ 18348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86" y="60"/>
                    </a:moveTo>
                    <a:lnTo>
                      <a:pt x="86" y="1834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9" name="Freeform: Shape 4158">
                <a:extLst>
                  <a:ext uri="{FF2B5EF4-FFF2-40B4-BE49-F238E27FC236}">
                    <a16:creationId xmlns="" xmlns:a16="http://schemas.microsoft.com/office/drawing/2014/main" id="{B3F9F8D9-49AD-D94B-C726-EF360DF9480C}"/>
                  </a:ext>
                </a:extLst>
              </p:cNvPr>
              <p:cNvSpPr/>
              <p:nvPr/>
            </p:nvSpPr>
            <p:spPr>
              <a:xfrm>
                <a:off x="6623209" y="2413136"/>
                <a:ext cx="18288" cy="9525"/>
              </a:xfrm>
              <a:custGeom>
                <a:avLst/>
                <a:gdLst>
                  <a:gd name="connsiteX0" fmla="*/ 18374 w 18288"/>
                  <a:gd name="connsiteY0" fmla="*/ 60 h 9525"/>
                  <a:gd name="connsiteX1" fmla="*/ 86 w 18288"/>
                  <a:gd name="connsiteY1" fmla="*/ 6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74" y="60"/>
                    </a:moveTo>
                    <a:lnTo>
                      <a:pt x="86" y="6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8" name="Graphic 1093">
              <a:extLst>
                <a:ext uri="{FF2B5EF4-FFF2-40B4-BE49-F238E27FC236}">
                  <a16:creationId xmlns="" xmlns:a16="http://schemas.microsoft.com/office/drawing/2014/main" id="{5C2180E7-2D3B-F6D7-AC38-2658D3963060}"/>
                </a:ext>
              </a:extLst>
            </p:cNvPr>
            <p:cNvGrpSpPr/>
            <p:nvPr/>
          </p:nvGrpSpPr>
          <p:grpSpPr>
            <a:xfrm>
              <a:off x="6544366" y="2356554"/>
              <a:ext cx="43200" cy="43200"/>
              <a:chOff x="6589109" y="2389895"/>
              <a:chExt cx="18288" cy="18288"/>
            </a:xfrm>
          </p:grpSpPr>
          <p:sp>
            <p:nvSpPr>
              <p:cNvPr id="4156" name="Freeform: Shape 4155">
                <a:extLst>
                  <a:ext uri="{FF2B5EF4-FFF2-40B4-BE49-F238E27FC236}">
                    <a16:creationId xmlns="" xmlns:a16="http://schemas.microsoft.com/office/drawing/2014/main" id="{BE4FE024-7B86-C671-23D9-D6A36AD3EC68}"/>
                  </a:ext>
                </a:extLst>
              </p:cNvPr>
              <p:cNvSpPr/>
              <p:nvPr/>
            </p:nvSpPr>
            <p:spPr>
              <a:xfrm>
                <a:off x="6598253" y="2389895"/>
                <a:ext cx="9525" cy="18288"/>
              </a:xfrm>
              <a:custGeom>
                <a:avLst/>
                <a:gdLst>
                  <a:gd name="connsiteX0" fmla="*/ 82 w 9525"/>
                  <a:gd name="connsiteY0" fmla="*/ 59 h 18288"/>
                  <a:gd name="connsiteX1" fmla="*/ 82 w 9525"/>
                  <a:gd name="connsiteY1" fmla="*/ 18347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82" y="59"/>
                    </a:moveTo>
                    <a:lnTo>
                      <a:pt x="82" y="1834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7" name="Freeform: Shape 4156">
                <a:extLst>
                  <a:ext uri="{FF2B5EF4-FFF2-40B4-BE49-F238E27FC236}">
                    <a16:creationId xmlns="" xmlns:a16="http://schemas.microsoft.com/office/drawing/2014/main" id="{8B77483A-6E1C-F4CC-64F9-D6EEF74466D2}"/>
                  </a:ext>
                </a:extLst>
              </p:cNvPr>
              <p:cNvSpPr/>
              <p:nvPr/>
            </p:nvSpPr>
            <p:spPr>
              <a:xfrm>
                <a:off x="6589109" y="2399039"/>
                <a:ext cx="18288" cy="9525"/>
              </a:xfrm>
              <a:custGeom>
                <a:avLst/>
                <a:gdLst>
                  <a:gd name="connsiteX0" fmla="*/ 18370 w 18288"/>
                  <a:gd name="connsiteY0" fmla="*/ 59 h 9525"/>
                  <a:gd name="connsiteX1" fmla="*/ 82 w 18288"/>
                  <a:gd name="connsiteY1" fmla="*/ 5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70" y="59"/>
                    </a:moveTo>
                    <a:lnTo>
                      <a:pt x="82" y="5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9" name="Graphic 1093">
              <a:extLst>
                <a:ext uri="{FF2B5EF4-FFF2-40B4-BE49-F238E27FC236}">
                  <a16:creationId xmlns="" xmlns:a16="http://schemas.microsoft.com/office/drawing/2014/main" id="{62818318-BE1D-A943-9CC3-BC68C32518BC}"/>
                </a:ext>
              </a:extLst>
            </p:cNvPr>
            <p:cNvGrpSpPr/>
            <p:nvPr/>
          </p:nvGrpSpPr>
          <p:grpSpPr>
            <a:xfrm>
              <a:off x="6532841" y="2342563"/>
              <a:ext cx="43200" cy="43200"/>
              <a:chOff x="6579965" y="2378655"/>
              <a:chExt cx="18288" cy="18288"/>
            </a:xfrm>
          </p:grpSpPr>
          <p:sp>
            <p:nvSpPr>
              <p:cNvPr id="4154" name="Freeform: Shape 4153">
                <a:extLst>
                  <a:ext uri="{FF2B5EF4-FFF2-40B4-BE49-F238E27FC236}">
                    <a16:creationId xmlns="" xmlns:a16="http://schemas.microsoft.com/office/drawing/2014/main" id="{14EB912E-E0F1-E579-C363-6025265037E3}"/>
                  </a:ext>
                </a:extLst>
              </p:cNvPr>
              <p:cNvSpPr/>
              <p:nvPr/>
            </p:nvSpPr>
            <p:spPr>
              <a:xfrm>
                <a:off x="6589109" y="2378655"/>
                <a:ext cx="9525" cy="18288"/>
              </a:xfrm>
              <a:custGeom>
                <a:avLst/>
                <a:gdLst>
                  <a:gd name="connsiteX0" fmla="*/ 81 w 9525"/>
                  <a:gd name="connsiteY0" fmla="*/ 57 h 18288"/>
                  <a:gd name="connsiteX1" fmla="*/ 81 w 9525"/>
                  <a:gd name="connsiteY1" fmla="*/ 18345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81" y="57"/>
                    </a:moveTo>
                    <a:lnTo>
                      <a:pt x="81" y="1834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5" name="Freeform: Shape 4154">
                <a:extLst>
                  <a:ext uri="{FF2B5EF4-FFF2-40B4-BE49-F238E27FC236}">
                    <a16:creationId xmlns="" xmlns:a16="http://schemas.microsoft.com/office/drawing/2014/main" id="{43C80973-3108-DCCE-3980-48255A0ABFA1}"/>
                  </a:ext>
                </a:extLst>
              </p:cNvPr>
              <p:cNvSpPr/>
              <p:nvPr/>
            </p:nvSpPr>
            <p:spPr>
              <a:xfrm>
                <a:off x="6579965" y="2387799"/>
                <a:ext cx="18288" cy="9525"/>
              </a:xfrm>
              <a:custGeom>
                <a:avLst/>
                <a:gdLst>
                  <a:gd name="connsiteX0" fmla="*/ 18369 w 18288"/>
                  <a:gd name="connsiteY0" fmla="*/ 57 h 9525"/>
                  <a:gd name="connsiteX1" fmla="*/ 81 w 18288"/>
                  <a:gd name="connsiteY1" fmla="*/ 5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9" y="57"/>
                    </a:moveTo>
                    <a:lnTo>
                      <a:pt x="81" y="5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0" name="Graphic 1093">
              <a:extLst>
                <a:ext uri="{FF2B5EF4-FFF2-40B4-BE49-F238E27FC236}">
                  <a16:creationId xmlns="" xmlns:a16="http://schemas.microsoft.com/office/drawing/2014/main" id="{1D9D54A0-F437-16D1-4FFA-D3DF05B307A6}"/>
                </a:ext>
              </a:extLst>
            </p:cNvPr>
            <p:cNvGrpSpPr/>
            <p:nvPr/>
          </p:nvGrpSpPr>
          <p:grpSpPr>
            <a:xfrm>
              <a:off x="6508110" y="2326559"/>
              <a:ext cx="43200" cy="43200"/>
              <a:chOff x="6560344" y="2365797"/>
              <a:chExt cx="18288" cy="18288"/>
            </a:xfrm>
          </p:grpSpPr>
          <p:sp>
            <p:nvSpPr>
              <p:cNvPr id="4152" name="Freeform: Shape 4151">
                <a:extLst>
                  <a:ext uri="{FF2B5EF4-FFF2-40B4-BE49-F238E27FC236}">
                    <a16:creationId xmlns="" xmlns:a16="http://schemas.microsoft.com/office/drawing/2014/main" id="{706AE557-9679-1D9C-257F-933C6828509A}"/>
                  </a:ext>
                </a:extLst>
              </p:cNvPr>
              <p:cNvSpPr/>
              <p:nvPr/>
            </p:nvSpPr>
            <p:spPr>
              <a:xfrm>
                <a:off x="6569488" y="2365797"/>
                <a:ext cx="9525" cy="18288"/>
              </a:xfrm>
              <a:custGeom>
                <a:avLst/>
                <a:gdLst>
                  <a:gd name="connsiteX0" fmla="*/ 79 w 9525"/>
                  <a:gd name="connsiteY0" fmla="*/ 56 h 18288"/>
                  <a:gd name="connsiteX1" fmla="*/ 79 w 9525"/>
                  <a:gd name="connsiteY1" fmla="*/ 18344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9" y="56"/>
                    </a:moveTo>
                    <a:lnTo>
                      <a:pt x="79" y="1834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3" name="Freeform: Shape 4152">
                <a:extLst>
                  <a:ext uri="{FF2B5EF4-FFF2-40B4-BE49-F238E27FC236}">
                    <a16:creationId xmlns="" xmlns:a16="http://schemas.microsoft.com/office/drawing/2014/main" id="{2A49EE51-53DC-E33A-0F0C-B33B99F70014}"/>
                  </a:ext>
                </a:extLst>
              </p:cNvPr>
              <p:cNvSpPr/>
              <p:nvPr/>
            </p:nvSpPr>
            <p:spPr>
              <a:xfrm>
                <a:off x="6560344" y="2374941"/>
                <a:ext cx="18288" cy="9525"/>
              </a:xfrm>
              <a:custGeom>
                <a:avLst/>
                <a:gdLst>
                  <a:gd name="connsiteX0" fmla="*/ 18367 w 18288"/>
                  <a:gd name="connsiteY0" fmla="*/ 56 h 9525"/>
                  <a:gd name="connsiteX1" fmla="*/ 79 w 18288"/>
                  <a:gd name="connsiteY1" fmla="*/ 5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7" y="56"/>
                    </a:moveTo>
                    <a:lnTo>
                      <a:pt x="79" y="5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1" name="Graphic 1093">
              <a:extLst>
                <a:ext uri="{FF2B5EF4-FFF2-40B4-BE49-F238E27FC236}">
                  <a16:creationId xmlns="" xmlns:a16="http://schemas.microsoft.com/office/drawing/2014/main" id="{F9F7A8FA-8BC1-D39F-DF47-D70BB347C3B4}"/>
                </a:ext>
              </a:extLst>
            </p:cNvPr>
            <p:cNvGrpSpPr/>
            <p:nvPr/>
          </p:nvGrpSpPr>
          <p:grpSpPr>
            <a:xfrm>
              <a:off x="6501747" y="2309961"/>
              <a:ext cx="43200" cy="43200"/>
              <a:chOff x="6555296" y="2352462"/>
              <a:chExt cx="18288" cy="18288"/>
            </a:xfrm>
          </p:grpSpPr>
          <p:sp>
            <p:nvSpPr>
              <p:cNvPr id="4150" name="Freeform: Shape 4149">
                <a:extLst>
                  <a:ext uri="{FF2B5EF4-FFF2-40B4-BE49-F238E27FC236}">
                    <a16:creationId xmlns="" xmlns:a16="http://schemas.microsoft.com/office/drawing/2014/main" id="{F46CCDF0-F4A8-41E9-8908-AF1E7E81726A}"/>
                  </a:ext>
                </a:extLst>
              </p:cNvPr>
              <p:cNvSpPr/>
              <p:nvPr/>
            </p:nvSpPr>
            <p:spPr>
              <a:xfrm>
                <a:off x="6564440" y="2352462"/>
                <a:ext cx="9525" cy="18288"/>
              </a:xfrm>
              <a:custGeom>
                <a:avLst/>
                <a:gdLst>
                  <a:gd name="connsiteX0" fmla="*/ 79 w 9525"/>
                  <a:gd name="connsiteY0" fmla="*/ 55 h 18288"/>
                  <a:gd name="connsiteX1" fmla="*/ 79 w 9525"/>
                  <a:gd name="connsiteY1" fmla="*/ 1834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9" y="55"/>
                    </a:moveTo>
                    <a:lnTo>
                      <a:pt x="79" y="1834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1" name="Freeform: Shape 4150">
                <a:extLst>
                  <a:ext uri="{FF2B5EF4-FFF2-40B4-BE49-F238E27FC236}">
                    <a16:creationId xmlns="" xmlns:a16="http://schemas.microsoft.com/office/drawing/2014/main" id="{A1F044F8-158A-BC7A-F6C9-77972A7E52F2}"/>
                  </a:ext>
                </a:extLst>
              </p:cNvPr>
              <p:cNvSpPr/>
              <p:nvPr/>
            </p:nvSpPr>
            <p:spPr>
              <a:xfrm>
                <a:off x="6555296" y="2361606"/>
                <a:ext cx="18288" cy="9525"/>
              </a:xfrm>
              <a:custGeom>
                <a:avLst/>
                <a:gdLst>
                  <a:gd name="connsiteX0" fmla="*/ 18367 w 18288"/>
                  <a:gd name="connsiteY0" fmla="*/ 55 h 9525"/>
                  <a:gd name="connsiteX1" fmla="*/ 79 w 18288"/>
                  <a:gd name="connsiteY1" fmla="*/ 5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7" y="55"/>
                    </a:moveTo>
                    <a:lnTo>
                      <a:pt x="79" y="5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2" name="Graphic 1093">
              <a:extLst>
                <a:ext uri="{FF2B5EF4-FFF2-40B4-BE49-F238E27FC236}">
                  <a16:creationId xmlns="" xmlns:a16="http://schemas.microsoft.com/office/drawing/2014/main" id="{21A55ED9-167D-B08D-0C5B-378FA308687F}"/>
                </a:ext>
              </a:extLst>
            </p:cNvPr>
            <p:cNvGrpSpPr/>
            <p:nvPr/>
          </p:nvGrpSpPr>
          <p:grpSpPr>
            <a:xfrm>
              <a:off x="6499586" y="2294312"/>
              <a:ext cx="43200" cy="43200"/>
              <a:chOff x="6553581" y="2339889"/>
              <a:chExt cx="18288" cy="18288"/>
            </a:xfrm>
          </p:grpSpPr>
          <p:sp>
            <p:nvSpPr>
              <p:cNvPr id="4148" name="Freeform: Shape 4147">
                <a:extLst>
                  <a:ext uri="{FF2B5EF4-FFF2-40B4-BE49-F238E27FC236}">
                    <a16:creationId xmlns="" xmlns:a16="http://schemas.microsoft.com/office/drawing/2014/main" id="{551C7BDC-2032-1862-54D1-08DE82FBE265}"/>
                  </a:ext>
                </a:extLst>
              </p:cNvPr>
              <p:cNvSpPr/>
              <p:nvPr/>
            </p:nvSpPr>
            <p:spPr>
              <a:xfrm>
                <a:off x="6562725" y="2339889"/>
                <a:ext cx="9525" cy="18288"/>
              </a:xfrm>
              <a:custGeom>
                <a:avLst/>
                <a:gdLst>
                  <a:gd name="connsiteX0" fmla="*/ 79 w 9525"/>
                  <a:gd name="connsiteY0" fmla="*/ 53 h 18288"/>
                  <a:gd name="connsiteX1" fmla="*/ 79 w 9525"/>
                  <a:gd name="connsiteY1" fmla="*/ 1834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9" y="53"/>
                    </a:moveTo>
                    <a:lnTo>
                      <a:pt x="79" y="1834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9" name="Freeform: Shape 4148">
                <a:extLst>
                  <a:ext uri="{FF2B5EF4-FFF2-40B4-BE49-F238E27FC236}">
                    <a16:creationId xmlns="" xmlns:a16="http://schemas.microsoft.com/office/drawing/2014/main" id="{445CC400-D889-6DD6-07D7-29DCBE4A6E93}"/>
                  </a:ext>
                </a:extLst>
              </p:cNvPr>
              <p:cNvSpPr/>
              <p:nvPr/>
            </p:nvSpPr>
            <p:spPr>
              <a:xfrm>
                <a:off x="6553581" y="2349033"/>
                <a:ext cx="18288" cy="9525"/>
              </a:xfrm>
              <a:custGeom>
                <a:avLst/>
                <a:gdLst>
                  <a:gd name="connsiteX0" fmla="*/ 18367 w 18288"/>
                  <a:gd name="connsiteY0" fmla="*/ 53 h 9525"/>
                  <a:gd name="connsiteX1" fmla="*/ 79 w 18288"/>
                  <a:gd name="connsiteY1" fmla="*/ 5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7" y="53"/>
                    </a:moveTo>
                    <a:lnTo>
                      <a:pt x="79" y="5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3" name="Graphic 1093">
              <a:extLst>
                <a:ext uri="{FF2B5EF4-FFF2-40B4-BE49-F238E27FC236}">
                  <a16:creationId xmlns="" xmlns:a16="http://schemas.microsoft.com/office/drawing/2014/main" id="{2EB4F6DF-81A8-21E6-E55C-875E0E8C8CFB}"/>
                </a:ext>
              </a:extLst>
            </p:cNvPr>
            <p:cNvGrpSpPr/>
            <p:nvPr/>
          </p:nvGrpSpPr>
          <p:grpSpPr>
            <a:xfrm>
              <a:off x="6475094" y="2277120"/>
              <a:ext cx="43200" cy="43200"/>
              <a:chOff x="6534150" y="2326077"/>
              <a:chExt cx="18288" cy="18288"/>
            </a:xfrm>
          </p:grpSpPr>
          <p:sp>
            <p:nvSpPr>
              <p:cNvPr id="4146" name="Freeform: Shape 4145">
                <a:extLst>
                  <a:ext uri="{FF2B5EF4-FFF2-40B4-BE49-F238E27FC236}">
                    <a16:creationId xmlns="" xmlns:a16="http://schemas.microsoft.com/office/drawing/2014/main" id="{7B9993BD-3D7C-892B-BECE-3F10AFC48165}"/>
                  </a:ext>
                </a:extLst>
              </p:cNvPr>
              <p:cNvSpPr/>
              <p:nvPr/>
            </p:nvSpPr>
            <p:spPr>
              <a:xfrm>
                <a:off x="6543294" y="2326077"/>
                <a:ext cx="9525" cy="18288"/>
              </a:xfrm>
              <a:custGeom>
                <a:avLst/>
                <a:gdLst>
                  <a:gd name="connsiteX0" fmla="*/ 77 w 9525"/>
                  <a:gd name="connsiteY0" fmla="*/ 52 h 18288"/>
                  <a:gd name="connsiteX1" fmla="*/ 77 w 9525"/>
                  <a:gd name="connsiteY1" fmla="*/ 1834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7" y="52"/>
                    </a:moveTo>
                    <a:lnTo>
                      <a:pt x="77" y="1834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7" name="Freeform: Shape 4146">
                <a:extLst>
                  <a:ext uri="{FF2B5EF4-FFF2-40B4-BE49-F238E27FC236}">
                    <a16:creationId xmlns="" xmlns:a16="http://schemas.microsoft.com/office/drawing/2014/main" id="{990DF4EB-1D0E-7344-2C14-7EE362807E4B}"/>
                  </a:ext>
                </a:extLst>
              </p:cNvPr>
              <p:cNvSpPr/>
              <p:nvPr/>
            </p:nvSpPr>
            <p:spPr>
              <a:xfrm>
                <a:off x="6534150" y="2335221"/>
                <a:ext cx="18288" cy="9525"/>
              </a:xfrm>
              <a:custGeom>
                <a:avLst/>
                <a:gdLst>
                  <a:gd name="connsiteX0" fmla="*/ 18365 w 18288"/>
                  <a:gd name="connsiteY0" fmla="*/ 52 h 9525"/>
                  <a:gd name="connsiteX1" fmla="*/ 77 w 18288"/>
                  <a:gd name="connsiteY1" fmla="*/ 5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5" y="52"/>
                    </a:moveTo>
                    <a:lnTo>
                      <a:pt x="77" y="5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4" name="Graphic 1093">
              <a:extLst>
                <a:ext uri="{FF2B5EF4-FFF2-40B4-BE49-F238E27FC236}">
                  <a16:creationId xmlns="" xmlns:a16="http://schemas.microsoft.com/office/drawing/2014/main" id="{B4A44687-DD3C-703C-E97C-A5044CBF80E9}"/>
                </a:ext>
              </a:extLst>
            </p:cNvPr>
            <p:cNvGrpSpPr/>
            <p:nvPr/>
          </p:nvGrpSpPr>
          <p:grpSpPr>
            <a:xfrm>
              <a:off x="6436796" y="2259930"/>
              <a:ext cx="43200" cy="43200"/>
              <a:chOff x="6503765" y="2312266"/>
              <a:chExt cx="18288" cy="18288"/>
            </a:xfrm>
          </p:grpSpPr>
          <p:sp>
            <p:nvSpPr>
              <p:cNvPr id="4144" name="Freeform: Shape 4143">
                <a:extLst>
                  <a:ext uri="{FF2B5EF4-FFF2-40B4-BE49-F238E27FC236}">
                    <a16:creationId xmlns="" xmlns:a16="http://schemas.microsoft.com/office/drawing/2014/main" id="{52E0784D-D08E-D07D-BADF-1E033351CDE9}"/>
                  </a:ext>
                </a:extLst>
              </p:cNvPr>
              <p:cNvSpPr/>
              <p:nvPr/>
            </p:nvSpPr>
            <p:spPr>
              <a:xfrm>
                <a:off x="6512909" y="2312266"/>
                <a:ext cx="9525" cy="18288"/>
              </a:xfrm>
              <a:custGeom>
                <a:avLst/>
                <a:gdLst>
                  <a:gd name="connsiteX0" fmla="*/ 73 w 9525"/>
                  <a:gd name="connsiteY0" fmla="*/ 50 h 18288"/>
                  <a:gd name="connsiteX1" fmla="*/ 73 w 9525"/>
                  <a:gd name="connsiteY1" fmla="*/ 18338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3" y="50"/>
                    </a:moveTo>
                    <a:lnTo>
                      <a:pt x="73" y="1833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5" name="Freeform: Shape 4144">
                <a:extLst>
                  <a:ext uri="{FF2B5EF4-FFF2-40B4-BE49-F238E27FC236}">
                    <a16:creationId xmlns="" xmlns:a16="http://schemas.microsoft.com/office/drawing/2014/main" id="{FC73CCFC-DC5A-EA8F-1716-33D3CB083F0C}"/>
                  </a:ext>
                </a:extLst>
              </p:cNvPr>
              <p:cNvSpPr/>
              <p:nvPr/>
            </p:nvSpPr>
            <p:spPr>
              <a:xfrm>
                <a:off x="6503765" y="2321410"/>
                <a:ext cx="18288" cy="9525"/>
              </a:xfrm>
              <a:custGeom>
                <a:avLst/>
                <a:gdLst>
                  <a:gd name="connsiteX0" fmla="*/ 18361 w 18288"/>
                  <a:gd name="connsiteY0" fmla="*/ 50 h 9525"/>
                  <a:gd name="connsiteX1" fmla="*/ 73 w 18288"/>
                  <a:gd name="connsiteY1" fmla="*/ 5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1" y="50"/>
                    </a:moveTo>
                    <a:lnTo>
                      <a:pt x="73" y="5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5" name="Graphic 1093">
              <a:extLst>
                <a:ext uri="{FF2B5EF4-FFF2-40B4-BE49-F238E27FC236}">
                  <a16:creationId xmlns="" xmlns:a16="http://schemas.microsoft.com/office/drawing/2014/main" id="{2A66B75B-3285-69C7-B6B4-1ABAF3C29572}"/>
                </a:ext>
              </a:extLst>
            </p:cNvPr>
            <p:cNvGrpSpPr/>
            <p:nvPr/>
          </p:nvGrpSpPr>
          <p:grpSpPr>
            <a:xfrm>
              <a:off x="6421550" y="2242384"/>
              <a:ext cx="43200" cy="43200"/>
              <a:chOff x="6491669" y="2298169"/>
              <a:chExt cx="18288" cy="18288"/>
            </a:xfrm>
          </p:grpSpPr>
          <p:sp>
            <p:nvSpPr>
              <p:cNvPr id="4142" name="Freeform: Shape 4141">
                <a:extLst>
                  <a:ext uri="{FF2B5EF4-FFF2-40B4-BE49-F238E27FC236}">
                    <a16:creationId xmlns="" xmlns:a16="http://schemas.microsoft.com/office/drawing/2014/main" id="{2EB63072-8E5C-FB87-234F-577B3F29E798}"/>
                  </a:ext>
                </a:extLst>
              </p:cNvPr>
              <p:cNvSpPr/>
              <p:nvPr/>
            </p:nvSpPr>
            <p:spPr>
              <a:xfrm>
                <a:off x="6500813" y="2298169"/>
                <a:ext cx="9525" cy="18288"/>
              </a:xfrm>
              <a:custGeom>
                <a:avLst/>
                <a:gdLst>
                  <a:gd name="connsiteX0" fmla="*/ 72 w 9525"/>
                  <a:gd name="connsiteY0" fmla="*/ 49 h 18288"/>
                  <a:gd name="connsiteX1" fmla="*/ 72 w 9525"/>
                  <a:gd name="connsiteY1" fmla="*/ 18337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2" y="49"/>
                    </a:moveTo>
                    <a:lnTo>
                      <a:pt x="72" y="1833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3" name="Freeform: Shape 4142">
                <a:extLst>
                  <a:ext uri="{FF2B5EF4-FFF2-40B4-BE49-F238E27FC236}">
                    <a16:creationId xmlns="" xmlns:a16="http://schemas.microsoft.com/office/drawing/2014/main" id="{A5983A18-A765-C57D-E00A-3E0E90740348}"/>
                  </a:ext>
                </a:extLst>
              </p:cNvPr>
              <p:cNvSpPr/>
              <p:nvPr/>
            </p:nvSpPr>
            <p:spPr>
              <a:xfrm>
                <a:off x="6491669" y="2307313"/>
                <a:ext cx="18288" cy="9525"/>
              </a:xfrm>
              <a:custGeom>
                <a:avLst/>
                <a:gdLst>
                  <a:gd name="connsiteX0" fmla="*/ 18360 w 18288"/>
                  <a:gd name="connsiteY0" fmla="*/ 49 h 9525"/>
                  <a:gd name="connsiteX1" fmla="*/ 72 w 18288"/>
                  <a:gd name="connsiteY1" fmla="*/ 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60" y="49"/>
                    </a:moveTo>
                    <a:lnTo>
                      <a:pt x="72" y="4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6" name="Graphic 1093">
              <a:extLst>
                <a:ext uri="{FF2B5EF4-FFF2-40B4-BE49-F238E27FC236}">
                  <a16:creationId xmlns="" xmlns:a16="http://schemas.microsoft.com/office/drawing/2014/main" id="{BD60B9A9-25FE-2CE8-7D74-2898774A4130}"/>
                </a:ext>
              </a:extLst>
            </p:cNvPr>
            <p:cNvGrpSpPr/>
            <p:nvPr/>
          </p:nvGrpSpPr>
          <p:grpSpPr>
            <a:xfrm>
              <a:off x="6395258" y="2227446"/>
              <a:ext cx="43200" cy="43200"/>
              <a:chOff x="6470809" y="2286168"/>
              <a:chExt cx="18288" cy="18288"/>
            </a:xfrm>
          </p:grpSpPr>
          <p:sp>
            <p:nvSpPr>
              <p:cNvPr id="4140" name="Freeform: Shape 4139">
                <a:extLst>
                  <a:ext uri="{FF2B5EF4-FFF2-40B4-BE49-F238E27FC236}">
                    <a16:creationId xmlns="" xmlns:a16="http://schemas.microsoft.com/office/drawing/2014/main" id="{D7A2EC67-6CE9-392E-B74D-C37DA5DB1F0B}"/>
                  </a:ext>
                </a:extLst>
              </p:cNvPr>
              <p:cNvSpPr/>
              <p:nvPr/>
            </p:nvSpPr>
            <p:spPr>
              <a:xfrm>
                <a:off x="6479953" y="2286168"/>
                <a:ext cx="9525" cy="18288"/>
              </a:xfrm>
              <a:custGeom>
                <a:avLst/>
                <a:gdLst>
                  <a:gd name="connsiteX0" fmla="*/ 70 w 9525"/>
                  <a:gd name="connsiteY0" fmla="*/ 48 h 18288"/>
                  <a:gd name="connsiteX1" fmla="*/ 70 w 9525"/>
                  <a:gd name="connsiteY1" fmla="*/ 1833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0" y="48"/>
                    </a:moveTo>
                    <a:lnTo>
                      <a:pt x="70" y="1833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1" name="Freeform: Shape 4140">
                <a:extLst>
                  <a:ext uri="{FF2B5EF4-FFF2-40B4-BE49-F238E27FC236}">
                    <a16:creationId xmlns="" xmlns:a16="http://schemas.microsoft.com/office/drawing/2014/main" id="{09FED0EB-B7EF-2B8E-4874-FAE5084F984D}"/>
                  </a:ext>
                </a:extLst>
              </p:cNvPr>
              <p:cNvSpPr/>
              <p:nvPr/>
            </p:nvSpPr>
            <p:spPr>
              <a:xfrm>
                <a:off x="6470809" y="2295312"/>
                <a:ext cx="18288" cy="9525"/>
              </a:xfrm>
              <a:custGeom>
                <a:avLst/>
                <a:gdLst>
                  <a:gd name="connsiteX0" fmla="*/ 18358 w 18288"/>
                  <a:gd name="connsiteY0" fmla="*/ 48 h 9525"/>
                  <a:gd name="connsiteX1" fmla="*/ 70 w 18288"/>
                  <a:gd name="connsiteY1" fmla="*/ 4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58" y="48"/>
                    </a:moveTo>
                    <a:lnTo>
                      <a:pt x="70" y="4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7" name="Graphic 1093">
              <a:extLst>
                <a:ext uri="{FF2B5EF4-FFF2-40B4-BE49-F238E27FC236}">
                  <a16:creationId xmlns="" xmlns:a16="http://schemas.microsoft.com/office/drawing/2014/main" id="{E34AF308-02D4-6436-5CF1-90EA16E2829C}"/>
                </a:ext>
              </a:extLst>
            </p:cNvPr>
            <p:cNvGrpSpPr/>
            <p:nvPr/>
          </p:nvGrpSpPr>
          <p:grpSpPr>
            <a:xfrm>
              <a:off x="6325025" y="2210136"/>
              <a:ext cx="43200" cy="43200"/>
              <a:chOff x="6415088" y="2272261"/>
              <a:chExt cx="18288" cy="18288"/>
            </a:xfrm>
          </p:grpSpPr>
          <p:sp>
            <p:nvSpPr>
              <p:cNvPr id="4138" name="Freeform: Shape 4137">
                <a:extLst>
                  <a:ext uri="{FF2B5EF4-FFF2-40B4-BE49-F238E27FC236}">
                    <a16:creationId xmlns="" xmlns:a16="http://schemas.microsoft.com/office/drawing/2014/main" id="{27B76316-3094-8059-BB15-314E126FBFAA}"/>
                  </a:ext>
                </a:extLst>
              </p:cNvPr>
              <p:cNvSpPr/>
              <p:nvPr/>
            </p:nvSpPr>
            <p:spPr>
              <a:xfrm>
                <a:off x="6424232" y="2272261"/>
                <a:ext cx="9525" cy="18288"/>
              </a:xfrm>
              <a:custGeom>
                <a:avLst/>
                <a:gdLst>
                  <a:gd name="connsiteX0" fmla="*/ 64 w 9525"/>
                  <a:gd name="connsiteY0" fmla="*/ 46 h 18288"/>
                  <a:gd name="connsiteX1" fmla="*/ 64 w 9525"/>
                  <a:gd name="connsiteY1" fmla="*/ 18334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64" y="46"/>
                    </a:moveTo>
                    <a:lnTo>
                      <a:pt x="64" y="1833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9" name="Freeform: Shape 4138">
                <a:extLst>
                  <a:ext uri="{FF2B5EF4-FFF2-40B4-BE49-F238E27FC236}">
                    <a16:creationId xmlns="" xmlns:a16="http://schemas.microsoft.com/office/drawing/2014/main" id="{284E2576-AE1D-0386-19FA-F40D4C023643}"/>
                  </a:ext>
                </a:extLst>
              </p:cNvPr>
              <p:cNvSpPr/>
              <p:nvPr/>
            </p:nvSpPr>
            <p:spPr>
              <a:xfrm>
                <a:off x="6415088" y="2281405"/>
                <a:ext cx="18288" cy="9525"/>
              </a:xfrm>
              <a:custGeom>
                <a:avLst/>
                <a:gdLst>
                  <a:gd name="connsiteX0" fmla="*/ 18352 w 18288"/>
                  <a:gd name="connsiteY0" fmla="*/ 46 h 9525"/>
                  <a:gd name="connsiteX1" fmla="*/ 64 w 18288"/>
                  <a:gd name="connsiteY1" fmla="*/ 4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52" y="46"/>
                    </a:moveTo>
                    <a:lnTo>
                      <a:pt x="64" y="4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8" name="Graphic 1093">
              <a:extLst>
                <a:ext uri="{FF2B5EF4-FFF2-40B4-BE49-F238E27FC236}">
                  <a16:creationId xmlns="" xmlns:a16="http://schemas.microsoft.com/office/drawing/2014/main" id="{BA940FDD-61C7-5965-C1C6-CEA5B4A36BB1}"/>
                </a:ext>
              </a:extLst>
            </p:cNvPr>
            <p:cNvGrpSpPr/>
            <p:nvPr/>
          </p:nvGrpSpPr>
          <p:grpSpPr>
            <a:xfrm>
              <a:off x="6318302" y="2193656"/>
              <a:ext cx="43200" cy="43200"/>
              <a:chOff x="6409754" y="2259021"/>
              <a:chExt cx="18288" cy="18288"/>
            </a:xfrm>
          </p:grpSpPr>
          <p:sp>
            <p:nvSpPr>
              <p:cNvPr id="4136" name="Freeform: Shape 4135">
                <a:extLst>
                  <a:ext uri="{FF2B5EF4-FFF2-40B4-BE49-F238E27FC236}">
                    <a16:creationId xmlns="" xmlns:a16="http://schemas.microsoft.com/office/drawing/2014/main" id="{1143AB2E-3B70-8CC8-B6FF-D23FE202EB2E}"/>
                  </a:ext>
                </a:extLst>
              </p:cNvPr>
              <p:cNvSpPr/>
              <p:nvPr/>
            </p:nvSpPr>
            <p:spPr>
              <a:xfrm>
                <a:off x="6418898" y="2259021"/>
                <a:ext cx="9525" cy="18288"/>
              </a:xfrm>
              <a:custGeom>
                <a:avLst/>
                <a:gdLst>
                  <a:gd name="connsiteX0" fmla="*/ 64 w 9525"/>
                  <a:gd name="connsiteY0" fmla="*/ 45 h 18288"/>
                  <a:gd name="connsiteX1" fmla="*/ 64 w 9525"/>
                  <a:gd name="connsiteY1" fmla="*/ 1833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64" y="45"/>
                    </a:moveTo>
                    <a:lnTo>
                      <a:pt x="64" y="1833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7" name="Freeform: Shape 4136">
                <a:extLst>
                  <a:ext uri="{FF2B5EF4-FFF2-40B4-BE49-F238E27FC236}">
                    <a16:creationId xmlns="" xmlns:a16="http://schemas.microsoft.com/office/drawing/2014/main" id="{37450FB4-7588-A6A0-EC4D-90599299523A}"/>
                  </a:ext>
                </a:extLst>
              </p:cNvPr>
              <p:cNvSpPr/>
              <p:nvPr/>
            </p:nvSpPr>
            <p:spPr>
              <a:xfrm>
                <a:off x="6409754" y="2268165"/>
                <a:ext cx="18287" cy="9525"/>
              </a:xfrm>
              <a:custGeom>
                <a:avLst/>
                <a:gdLst>
                  <a:gd name="connsiteX0" fmla="*/ 18352 w 18287"/>
                  <a:gd name="connsiteY0" fmla="*/ 45 h 9525"/>
                  <a:gd name="connsiteX1" fmla="*/ 64 w 18287"/>
                  <a:gd name="connsiteY1" fmla="*/ 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352" y="45"/>
                    </a:moveTo>
                    <a:lnTo>
                      <a:pt x="64" y="4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39" name="Graphic 1093">
              <a:extLst>
                <a:ext uri="{FF2B5EF4-FFF2-40B4-BE49-F238E27FC236}">
                  <a16:creationId xmlns="" xmlns:a16="http://schemas.microsoft.com/office/drawing/2014/main" id="{EB3B54D9-0AB8-D0EE-58E5-17A0C23EDDA4}"/>
                </a:ext>
              </a:extLst>
            </p:cNvPr>
            <p:cNvGrpSpPr/>
            <p:nvPr/>
          </p:nvGrpSpPr>
          <p:grpSpPr>
            <a:xfrm>
              <a:off x="6304376" y="2177296"/>
              <a:ext cx="43200" cy="43200"/>
              <a:chOff x="6398705" y="2245877"/>
              <a:chExt cx="18287" cy="18288"/>
            </a:xfrm>
          </p:grpSpPr>
          <p:sp>
            <p:nvSpPr>
              <p:cNvPr id="4134" name="Freeform: Shape 4133">
                <a:extLst>
                  <a:ext uri="{FF2B5EF4-FFF2-40B4-BE49-F238E27FC236}">
                    <a16:creationId xmlns="" xmlns:a16="http://schemas.microsoft.com/office/drawing/2014/main" id="{08962C37-A160-7277-7C16-F5DDE5EDC76F}"/>
                  </a:ext>
                </a:extLst>
              </p:cNvPr>
              <p:cNvSpPr/>
              <p:nvPr/>
            </p:nvSpPr>
            <p:spPr>
              <a:xfrm>
                <a:off x="6407849" y="2245877"/>
                <a:ext cx="9525" cy="18288"/>
              </a:xfrm>
              <a:custGeom>
                <a:avLst/>
                <a:gdLst>
                  <a:gd name="connsiteX0" fmla="*/ 62 w 9525"/>
                  <a:gd name="connsiteY0" fmla="*/ 43 h 18288"/>
                  <a:gd name="connsiteX1" fmla="*/ 62 w 9525"/>
                  <a:gd name="connsiteY1" fmla="*/ 1833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62" y="43"/>
                    </a:moveTo>
                    <a:lnTo>
                      <a:pt x="62" y="1833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5" name="Freeform: Shape 4134">
                <a:extLst>
                  <a:ext uri="{FF2B5EF4-FFF2-40B4-BE49-F238E27FC236}">
                    <a16:creationId xmlns="" xmlns:a16="http://schemas.microsoft.com/office/drawing/2014/main" id="{4240664C-EEE0-8995-1DB6-06742F314782}"/>
                  </a:ext>
                </a:extLst>
              </p:cNvPr>
              <p:cNvSpPr/>
              <p:nvPr/>
            </p:nvSpPr>
            <p:spPr>
              <a:xfrm>
                <a:off x="6398705" y="2255021"/>
                <a:ext cx="18287" cy="9525"/>
              </a:xfrm>
              <a:custGeom>
                <a:avLst/>
                <a:gdLst>
                  <a:gd name="connsiteX0" fmla="*/ 18350 w 18287"/>
                  <a:gd name="connsiteY0" fmla="*/ 43 h 9525"/>
                  <a:gd name="connsiteX1" fmla="*/ 62 w 18287"/>
                  <a:gd name="connsiteY1" fmla="*/ 4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350" y="43"/>
                    </a:moveTo>
                    <a:lnTo>
                      <a:pt x="62" y="4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0" name="Graphic 1093">
              <a:extLst>
                <a:ext uri="{FF2B5EF4-FFF2-40B4-BE49-F238E27FC236}">
                  <a16:creationId xmlns="" xmlns:a16="http://schemas.microsoft.com/office/drawing/2014/main" id="{5A0A8CE0-2C4F-0C39-0373-18B67D8D08CD}"/>
                </a:ext>
              </a:extLst>
            </p:cNvPr>
            <p:cNvGrpSpPr/>
            <p:nvPr/>
          </p:nvGrpSpPr>
          <p:grpSpPr>
            <a:xfrm>
              <a:off x="6301975" y="2161055"/>
              <a:ext cx="43200" cy="43200"/>
              <a:chOff x="6396800" y="2232828"/>
              <a:chExt cx="18288" cy="18288"/>
            </a:xfrm>
          </p:grpSpPr>
          <p:sp>
            <p:nvSpPr>
              <p:cNvPr id="4132" name="Freeform: Shape 4131">
                <a:extLst>
                  <a:ext uri="{FF2B5EF4-FFF2-40B4-BE49-F238E27FC236}">
                    <a16:creationId xmlns="" xmlns:a16="http://schemas.microsoft.com/office/drawing/2014/main" id="{43D91541-A45B-3FE7-E133-E628D54A8AB5}"/>
                  </a:ext>
                </a:extLst>
              </p:cNvPr>
              <p:cNvSpPr/>
              <p:nvPr/>
            </p:nvSpPr>
            <p:spPr>
              <a:xfrm>
                <a:off x="6405944" y="2232828"/>
                <a:ext cx="9525" cy="18288"/>
              </a:xfrm>
              <a:custGeom>
                <a:avLst/>
                <a:gdLst>
                  <a:gd name="connsiteX0" fmla="*/ 62 w 9525"/>
                  <a:gd name="connsiteY0" fmla="*/ 42 h 18288"/>
                  <a:gd name="connsiteX1" fmla="*/ 62 w 9525"/>
                  <a:gd name="connsiteY1" fmla="*/ 1833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62" y="42"/>
                    </a:moveTo>
                    <a:lnTo>
                      <a:pt x="62" y="1833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3" name="Freeform: Shape 4132">
                <a:extLst>
                  <a:ext uri="{FF2B5EF4-FFF2-40B4-BE49-F238E27FC236}">
                    <a16:creationId xmlns="" xmlns:a16="http://schemas.microsoft.com/office/drawing/2014/main" id="{12456BC6-9B86-BCB3-AE76-7DC1B65B5682}"/>
                  </a:ext>
                </a:extLst>
              </p:cNvPr>
              <p:cNvSpPr/>
              <p:nvPr/>
            </p:nvSpPr>
            <p:spPr>
              <a:xfrm>
                <a:off x="6396800" y="2241972"/>
                <a:ext cx="18288" cy="9525"/>
              </a:xfrm>
              <a:custGeom>
                <a:avLst/>
                <a:gdLst>
                  <a:gd name="connsiteX0" fmla="*/ 18350 w 18288"/>
                  <a:gd name="connsiteY0" fmla="*/ 42 h 9525"/>
                  <a:gd name="connsiteX1" fmla="*/ 62 w 18288"/>
                  <a:gd name="connsiteY1" fmla="*/ 4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50" y="42"/>
                    </a:moveTo>
                    <a:lnTo>
                      <a:pt x="62" y="4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1" name="Graphic 1093">
              <a:extLst>
                <a:ext uri="{FF2B5EF4-FFF2-40B4-BE49-F238E27FC236}">
                  <a16:creationId xmlns="" xmlns:a16="http://schemas.microsoft.com/office/drawing/2014/main" id="{60F2D30B-D51C-876A-D8E6-D4C2ABF9617F}"/>
                </a:ext>
              </a:extLst>
            </p:cNvPr>
            <p:cNvGrpSpPr/>
            <p:nvPr/>
          </p:nvGrpSpPr>
          <p:grpSpPr>
            <a:xfrm>
              <a:off x="6203769" y="2145760"/>
              <a:ext cx="43200" cy="43200"/>
              <a:chOff x="6318885" y="2220540"/>
              <a:chExt cx="18288" cy="18288"/>
            </a:xfrm>
          </p:grpSpPr>
          <p:sp>
            <p:nvSpPr>
              <p:cNvPr id="4130" name="Freeform: Shape 4129">
                <a:extLst>
                  <a:ext uri="{FF2B5EF4-FFF2-40B4-BE49-F238E27FC236}">
                    <a16:creationId xmlns="" xmlns:a16="http://schemas.microsoft.com/office/drawing/2014/main" id="{E489BF58-3282-F5E4-342E-D0678DDA0CE5}"/>
                  </a:ext>
                </a:extLst>
              </p:cNvPr>
              <p:cNvSpPr/>
              <p:nvPr/>
            </p:nvSpPr>
            <p:spPr>
              <a:xfrm>
                <a:off x="6328029" y="2220540"/>
                <a:ext cx="9525" cy="18288"/>
              </a:xfrm>
              <a:custGeom>
                <a:avLst/>
                <a:gdLst>
                  <a:gd name="connsiteX0" fmla="*/ 54 w 9525"/>
                  <a:gd name="connsiteY0" fmla="*/ 41 h 18288"/>
                  <a:gd name="connsiteX1" fmla="*/ 54 w 9525"/>
                  <a:gd name="connsiteY1" fmla="*/ 1832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54" y="41"/>
                    </a:moveTo>
                    <a:lnTo>
                      <a:pt x="54" y="1832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1" name="Freeform: Shape 4130">
                <a:extLst>
                  <a:ext uri="{FF2B5EF4-FFF2-40B4-BE49-F238E27FC236}">
                    <a16:creationId xmlns="" xmlns:a16="http://schemas.microsoft.com/office/drawing/2014/main" id="{FF5B8C86-B71A-3150-F791-47C460874C8F}"/>
                  </a:ext>
                </a:extLst>
              </p:cNvPr>
              <p:cNvSpPr/>
              <p:nvPr/>
            </p:nvSpPr>
            <p:spPr>
              <a:xfrm>
                <a:off x="6318885" y="2229684"/>
                <a:ext cx="18288" cy="9525"/>
              </a:xfrm>
              <a:custGeom>
                <a:avLst/>
                <a:gdLst>
                  <a:gd name="connsiteX0" fmla="*/ 18342 w 18288"/>
                  <a:gd name="connsiteY0" fmla="*/ 41 h 9525"/>
                  <a:gd name="connsiteX1" fmla="*/ 54 w 18288"/>
                  <a:gd name="connsiteY1" fmla="*/ 4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42" y="41"/>
                    </a:moveTo>
                    <a:lnTo>
                      <a:pt x="54" y="4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2" name="Graphic 1093">
              <a:extLst>
                <a:ext uri="{FF2B5EF4-FFF2-40B4-BE49-F238E27FC236}">
                  <a16:creationId xmlns="" xmlns:a16="http://schemas.microsoft.com/office/drawing/2014/main" id="{048733F7-53F1-EA8D-2D8B-20182D20073D}"/>
                </a:ext>
              </a:extLst>
            </p:cNvPr>
            <p:cNvGrpSpPr/>
            <p:nvPr/>
          </p:nvGrpSpPr>
          <p:grpSpPr>
            <a:xfrm>
              <a:off x="6082153" y="2129755"/>
              <a:ext cx="43200" cy="43200"/>
              <a:chOff x="6222397" y="2207682"/>
              <a:chExt cx="18288" cy="18288"/>
            </a:xfrm>
          </p:grpSpPr>
          <p:sp>
            <p:nvSpPr>
              <p:cNvPr id="4128" name="Freeform: Shape 4127">
                <a:extLst>
                  <a:ext uri="{FF2B5EF4-FFF2-40B4-BE49-F238E27FC236}">
                    <a16:creationId xmlns="" xmlns:a16="http://schemas.microsoft.com/office/drawing/2014/main" id="{CDE68FD5-F90E-0B68-57D8-74CC171C4418}"/>
                  </a:ext>
                </a:extLst>
              </p:cNvPr>
              <p:cNvSpPr/>
              <p:nvPr/>
            </p:nvSpPr>
            <p:spPr>
              <a:xfrm>
                <a:off x="6231541" y="2207682"/>
                <a:ext cx="9525" cy="18288"/>
              </a:xfrm>
              <a:custGeom>
                <a:avLst/>
                <a:gdLst>
                  <a:gd name="connsiteX0" fmla="*/ 44 w 9525"/>
                  <a:gd name="connsiteY0" fmla="*/ 39 h 18288"/>
                  <a:gd name="connsiteX1" fmla="*/ 44 w 9525"/>
                  <a:gd name="connsiteY1" fmla="*/ 18327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44" y="39"/>
                    </a:moveTo>
                    <a:lnTo>
                      <a:pt x="44" y="1832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9" name="Freeform: Shape 4128">
                <a:extLst>
                  <a:ext uri="{FF2B5EF4-FFF2-40B4-BE49-F238E27FC236}">
                    <a16:creationId xmlns="" xmlns:a16="http://schemas.microsoft.com/office/drawing/2014/main" id="{B8DF468E-0AF4-7BA7-5A6A-DF83A305747D}"/>
                  </a:ext>
                </a:extLst>
              </p:cNvPr>
              <p:cNvSpPr/>
              <p:nvPr/>
            </p:nvSpPr>
            <p:spPr>
              <a:xfrm>
                <a:off x="6222397" y="2216826"/>
                <a:ext cx="18288" cy="9525"/>
              </a:xfrm>
              <a:custGeom>
                <a:avLst/>
                <a:gdLst>
                  <a:gd name="connsiteX0" fmla="*/ 18332 w 18288"/>
                  <a:gd name="connsiteY0" fmla="*/ 39 h 9525"/>
                  <a:gd name="connsiteX1" fmla="*/ 44 w 18288"/>
                  <a:gd name="connsiteY1" fmla="*/ 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32" y="39"/>
                    </a:moveTo>
                    <a:lnTo>
                      <a:pt x="44" y="3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3" name="Graphic 1093">
              <a:extLst>
                <a:ext uri="{FF2B5EF4-FFF2-40B4-BE49-F238E27FC236}">
                  <a16:creationId xmlns="" xmlns:a16="http://schemas.microsoft.com/office/drawing/2014/main" id="{B93DAAD2-843B-D46E-7B6A-E436B8809029}"/>
                </a:ext>
              </a:extLst>
            </p:cNvPr>
            <p:cNvGrpSpPr/>
            <p:nvPr/>
          </p:nvGrpSpPr>
          <p:grpSpPr>
            <a:xfrm>
              <a:off x="6076750" y="2112564"/>
              <a:ext cx="43200" cy="43200"/>
              <a:chOff x="6218111" y="2193870"/>
              <a:chExt cx="18288" cy="18288"/>
            </a:xfrm>
          </p:grpSpPr>
          <p:sp>
            <p:nvSpPr>
              <p:cNvPr id="4126" name="Freeform: Shape 4125">
                <a:extLst>
                  <a:ext uri="{FF2B5EF4-FFF2-40B4-BE49-F238E27FC236}">
                    <a16:creationId xmlns="" xmlns:a16="http://schemas.microsoft.com/office/drawing/2014/main" id="{11BCE108-FCA5-AE0D-B88B-6FB252D10693}"/>
                  </a:ext>
                </a:extLst>
              </p:cNvPr>
              <p:cNvSpPr/>
              <p:nvPr/>
            </p:nvSpPr>
            <p:spPr>
              <a:xfrm>
                <a:off x="6227255" y="2193870"/>
                <a:ext cx="9525" cy="18288"/>
              </a:xfrm>
              <a:custGeom>
                <a:avLst/>
                <a:gdLst>
                  <a:gd name="connsiteX0" fmla="*/ 43 w 9525"/>
                  <a:gd name="connsiteY0" fmla="*/ 38 h 18288"/>
                  <a:gd name="connsiteX1" fmla="*/ 43 w 9525"/>
                  <a:gd name="connsiteY1" fmla="*/ 1832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43" y="38"/>
                    </a:moveTo>
                    <a:lnTo>
                      <a:pt x="43" y="1832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7" name="Freeform: Shape 4126">
                <a:extLst>
                  <a:ext uri="{FF2B5EF4-FFF2-40B4-BE49-F238E27FC236}">
                    <a16:creationId xmlns="" xmlns:a16="http://schemas.microsoft.com/office/drawing/2014/main" id="{2F8E7BC3-E21F-3BFA-C0CA-CBC422EB7E30}"/>
                  </a:ext>
                </a:extLst>
              </p:cNvPr>
              <p:cNvSpPr/>
              <p:nvPr/>
            </p:nvSpPr>
            <p:spPr>
              <a:xfrm>
                <a:off x="6218111" y="2203014"/>
                <a:ext cx="18288" cy="9525"/>
              </a:xfrm>
              <a:custGeom>
                <a:avLst/>
                <a:gdLst>
                  <a:gd name="connsiteX0" fmla="*/ 18331 w 18288"/>
                  <a:gd name="connsiteY0" fmla="*/ 38 h 9525"/>
                  <a:gd name="connsiteX1" fmla="*/ 43 w 18288"/>
                  <a:gd name="connsiteY1" fmla="*/ 3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31" y="38"/>
                    </a:moveTo>
                    <a:lnTo>
                      <a:pt x="43" y="3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4" name="Graphic 1093">
              <a:extLst>
                <a:ext uri="{FF2B5EF4-FFF2-40B4-BE49-F238E27FC236}">
                  <a16:creationId xmlns="" xmlns:a16="http://schemas.microsoft.com/office/drawing/2014/main" id="{498751B3-D54A-62AD-9A0D-9DDC9C4B9130}"/>
                </a:ext>
              </a:extLst>
            </p:cNvPr>
            <p:cNvGrpSpPr/>
            <p:nvPr/>
          </p:nvGrpSpPr>
          <p:grpSpPr>
            <a:xfrm>
              <a:off x="6075189" y="2096321"/>
              <a:ext cx="43200" cy="43200"/>
              <a:chOff x="6216872" y="2180821"/>
              <a:chExt cx="18288" cy="18288"/>
            </a:xfrm>
          </p:grpSpPr>
          <p:sp>
            <p:nvSpPr>
              <p:cNvPr id="4124" name="Freeform: Shape 4123">
                <a:extLst>
                  <a:ext uri="{FF2B5EF4-FFF2-40B4-BE49-F238E27FC236}">
                    <a16:creationId xmlns="" xmlns:a16="http://schemas.microsoft.com/office/drawing/2014/main" id="{F8F43B62-48B7-211E-F01F-E94C3C112DE5}"/>
                  </a:ext>
                </a:extLst>
              </p:cNvPr>
              <p:cNvSpPr/>
              <p:nvPr/>
            </p:nvSpPr>
            <p:spPr>
              <a:xfrm>
                <a:off x="6226016" y="2180821"/>
                <a:ext cx="9525" cy="18288"/>
              </a:xfrm>
              <a:custGeom>
                <a:avLst/>
                <a:gdLst>
                  <a:gd name="connsiteX0" fmla="*/ 43 w 9525"/>
                  <a:gd name="connsiteY0" fmla="*/ 37 h 18288"/>
                  <a:gd name="connsiteX1" fmla="*/ 43 w 9525"/>
                  <a:gd name="connsiteY1" fmla="*/ 18325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43" y="37"/>
                    </a:moveTo>
                    <a:lnTo>
                      <a:pt x="43" y="1832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5" name="Freeform: Shape 4124">
                <a:extLst>
                  <a:ext uri="{FF2B5EF4-FFF2-40B4-BE49-F238E27FC236}">
                    <a16:creationId xmlns="" xmlns:a16="http://schemas.microsoft.com/office/drawing/2014/main" id="{EC3F3446-4F7D-66A1-D799-F48E7092F5E4}"/>
                  </a:ext>
                </a:extLst>
              </p:cNvPr>
              <p:cNvSpPr/>
              <p:nvPr/>
            </p:nvSpPr>
            <p:spPr>
              <a:xfrm>
                <a:off x="6216872" y="2189965"/>
                <a:ext cx="18288" cy="9525"/>
              </a:xfrm>
              <a:custGeom>
                <a:avLst/>
                <a:gdLst>
                  <a:gd name="connsiteX0" fmla="*/ 18331 w 18288"/>
                  <a:gd name="connsiteY0" fmla="*/ 37 h 9525"/>
                  <a:gd name="connsiteX1" fmla="*/ 43 w 18288"/>
                  <a:gd name="connsiteY1" fmla="*/ 3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31" y="37"/>
                    </a:moveTo>
                    <a:lnTo>
                      <a:pt x="43" y="3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5" name="Graphic 1093">
              <a:extLst>
                <a:ext uri="{FF2B5EF4-FFF2-40B4-BE49-F238E27FC236}">
                  <a16:creationId xmlns="" xmlns:a16="http://schemas.microsoft.com/office/drawing/2014/main" id="{79078038-5B80-EB5D-B8DC-D8441EE92211}"/>
                </a:ext>
              </a:extLst>
            </p:cNvPr>
            <p:cNvGrpSpPr/>
            <p:nvPr/>
          </p:nvGrpSpPr>
          <p:grpSpPr>
            <a:xfrm>
              <a:off x="6073509" y="2079367"/>
              <a:ext cx="43200" cy="43200"/>
              <a:chOff x="6215539" y="2167200"/>
              <a:chExt cx="18288" cy="18288"/>
            </a:xfrm>
          </p:grpSpPr>
          <p:sp>
            <p:nvSpPr>
              <p:cNvPr id="4122" name="Freeform: Shape 4121">
                <a:extLst>
                  <a:ext uri="{FF2B5EF4-FFF2-40B4-BE49-F238E27FC236}">
                    <a16:creationId xmlns="" xmlns:a16="http://schemas.microsoft.com/office/drawing/2014/main" id="{8FF4F5D8-8150-4EB3-F20E-D0289A6834EF}"/>
                  </a:ext>
                </a:extLst>
              </p:cNvPr>
              <p:cNvSpPr/>
              <p:nvPr/>
            </p:nvSpPr>
            <p:spPr>
              <a:xfrm>
                <a:off x="6224683" y="2167200"/>
                <a:ext cx="9525" cy="18288"/>
              </a:xfrm>
              <a:custGeom>
                <a:avLst/>
                <a:gdLst>
                  <a:gd name="connsiteX0" fmla="*/ 43 w 9525"/>
                  <a:gd name="connsiteY0" fmla="*/ 35 h 18288"/>
                  <a:gd name="connsiteX1" fmla="*/ 43 w 9525"/>
                  <a:gd name="connsiteY1" fmla="*/ 1832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43" y="35"/>
                    </a:moveTo>
                    <a:lnTo>
                      <a:pt x="43" y="1832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3" name="Freeform: Shape 4122">
                <a:extLst>
                  <a:ext uri="{FF2B5EF4-FFF2-40B4-BE49-F238E27FC236}">
                    <a16:creationId xmlns="" xmlns:a16="http://schemas.microsoft.com/office/drawing/2014/main" id="{DF4ADBB9-BF7F-BC6F-00EC-55FCA7151FFF}"/>
                  </a:ext>
                </a:extLst>
              </p:cNvPr>
              <p:cNvSpPr/>
              <p:nvPr/>
            </p:nvSpPr>
            <p:spPr>
              <a:xfrm>
                <a:off x="6215539" y="2176344"/>
                <a:ext cx="18288" cy="9525"/>
              </a:xfrm>
              <a:custGeom>
                <a:avLst/>
                <a:gdLst>
                  <a:gd name="connsiteX0" fmla="*/ 18331 w 18288"/>
                  <a:gd name="connsiteY0" fmla="*/ 35 h 9525"/>
                  <a:gd name="connsiteX1" fmla="*/ 43 w 18288"/>
                  <a:gd name="connsiteY1" fmla="*/ 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31" y="35"/>
                    </a:moveTo>
                    <a:lnTo>
                      <a:pt x="43" y="3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6" name="Graphic 1093">
              <a:extLst>
                <a:ext uri="{FF2B5EF4-FFF2-40B4-BE49-F238E27FC236}">
                  <a16:creationId xmlns="" xmlns:a16="http://schemas.microsoft.com/office/drawing/2014/main" id="{F2F05986-7B18-F466-F9F1-0CD2409D14A4}"/>
                </a:ext>
              </a:extLst>
            </p:cNvPr>
            <p:cNvGrpSpPr/>
            <p:nvPr/>
          </p:nvGrpSpPr>
          <p:grpSpPr>
            <a:xfrm>
              <a:off x="5956695" y="2061940"/>
              <a:ext cx="43200" cy="43200"/>
              <a:chOff x="6122861" y="2153199"/>
              <a:chExt cx="18288" cy="18288"/>
            </a:xfrm>
          </p:grpSpPr>
          <p:sp>
            <p:nvSpPr>
              <p:cNvPr id="4120" name="Freeform: Shape 4119">
                <a:extLst>
                  <a:ext uri="{FF2B5EF4-FFF2-40B4-BE49-F238E27FC236}">
                    <a16:creationId xmlns="" xmlns:a16="http://schemas.microsoft.com/office/drawing/2014/main" id="{F5A2B9DF-9A9B-7FB1-3F51-C3D43D906F3B}"/>
                  </a:ext>
                </a:extLst>
              </p:cNvPr>
              <p:cNvSpPr/>
              <p:nvPr/>
            </p:nvSpPr>
            <p:spPr>
              <a:xfrm>
                <a:off x="6132005" y="2153199"/>
                <a:ext cx="9525" cy="18288"/>
              </a:xfrm>
              <a:custGeom>
                <a:avLst/>
                <a:gdLst>
                  <a:gd name="connsiteX0" fmla="*/ 33 w 9525"/>
                  <a:gd name="connsiteY0" fmla="*/ 34 h 18288"/>
                  <a:gd name="connsiteX1" fmla="*/ 33 w 9525"/>
                  <a:gd name="connsiteY1" fmla="*/ 1832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33" y="34"/>
                    </a:moveTo>
                    <a:lnTo>
                      <a:pt x="33" y="1832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1" name="Freeform: Shape 4120">
                <a:extLst>
                  <a:ext uri="{FF2B5EF4-FFF2-40B4-BE49-F238E27FC236}">
                    <a16:creationId xmlns="" xmlns:a16="http://schemas.microsoft.com/office/drawing/2014/main" id="{3B54935C-F039-DAA2-9726-BB800E33C9E1}"/>
                  </a:ext>
                </a:extLst>
              </p:cNvPr>
              <p:cNvSpPr/>
              <p:nvPr/>
            </p:nvSpPr>
            <p:spPr>
              <a:xfrm>
                <a:off x="6122861" y="2162343"/>
                <a:ext cx="18288" cy="9525"/>
              </a:xfrm>
              <a:custGeom>
                <a:avLst/>
                <a:gdLst>
                  <a:gd name="connsiteX0" fmla="*/ 18321 w 18288"/>
                  <a:gd name="connsiteY0" fmla="*/ 34 h 9525"/>
                  <a:gd name="connsiteX1" fmla="*/ 33 w 18288"/>
                  <a:gd name="connsiteY1" fmla="*/ 3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21" y="34"/>
                    </a:moveTo>
                    <a:lnTo>
                      <a:pt x="33" y="3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7" name="Graphic 1093">
              <a:extLst>
                <a:ext uri="{FF2B5EF4-FFF2-40B4-BE49-F238E27FC236}">
                  <a16:creationId xmlns="" xmlns:a16="http://schemas.microsoft.com/office/drawing/2014/main" id="{33DD3B94-B8BC-31D0-2868-25257D60E424}"/>
                </a:ext>
              </a:extLst>
            </p:cNvPr>
            <p:cNvGrpSpPr/>
            <p:nvPr/>
          </p:nvGrpSpPr>
          <p:grpSpPr>
            <a:xfrm>
              <a:off x="5933644" y="2061940"/>
              <a:ext cx="43200" cy="43200"/>
              <a:chOff x="6104573" y="2153199"/>
              <a:chExt cx="18287" cy="18288"/>
            </a:xfrm>
          </p:grpSpPr>
          <p:sp>
            <p:nvSpPr>
              <p:cNvPr id="4118" name="Freeform: Shape 4117">
                <a:extLst>
                  <a:ext uri="{FF2B5EF4-FFF2-40B4-BE49-F238E27FC236}">
                    <a16:creationId xmlns="" xmlns:a16="http://schemas.microsoft.com/office/drawing/2014/main" id="{D60635CA-E3F6-E6BE-762F-2832B49AE424}"/>
                  </a:ext>
                </a:extLst>
              </p:cNvPr>
              <p:cNvSpPr/>
              <p:nvPr/>
            </p:nvSpPr>
            <p:spPr>
              <a:xfrm>
                <a:off x="6113717" y="2153199"/>
                <a:ext cx="9525" cy="18288"/>
              </a:xfrm>
              <a:custGeom>
                <a:avLst/>
                <a:gdLst>
                  <a:gd name="connsiteX0" fmla="*/ 32 w 9525"/>
                  <a:gd name="connsiteY0" fmla="*/ 34 h 18288"/>
                  <a:gd name="connsiteX1" fmla="*/ 32 w 9525"/>
                  <a:gd name="connsiteY1" fmla="*/ 1832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32" y="34"/>
                    </a:moveTo>
                    <a:lnTo>
                      <a:pt x="32" y="1832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9" name="Freeform: Shape 4118">
                <a:extLst>
                  <a:ext uri="{FF2B5EF4-FFF2-40B4-BE49-F238E27FC236}">
                    <a16:creationId xmlns="" xmlns:a16="http://schemas.microsoft.com/office/drawing/2014/main" id="{658EF09C-82B2-D1CA-D485-E9D25A7FE161}"/>
                  </a:ext>
                </a:extLst>
              </p:cNvPr>
              <p:cNvSpPr/>
              <p:nvPr/>
            </p:nvSpPr>
            <p:spPr>
              <a:xfrm>
                <a:off x="6104573" y="2162343"/>
                <a:ext cx="18288" cy="9525"/>
              </a:xfrm>
              <a:custGeom>
                <a:avLst/>
                <a:gdLst>
                  <a:gd name="connsiteX0" fmla="*/ 18320 w 18288"/>
                  <a:gd name="connsiteY0" fmla="*/ 34 h 9525"/>
                  <a:gd name="connsiteX1" fmla="*/ 32 w 18288"/>
                  <a:gd name="connsiteY1" fmla="*/ 3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20" y="34"/>
                    </a:moveTo>
                    <a:lnTo>
                      <a:pt x="32" y="3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8" name="Graphic 1093">
              <a:extLst>
                <a:ext uri="{FF2B5EF4-FFF2-40B4-BE49-F238E27FC236}">
                  <a16:creationId xmlns="" xmlns:a16="http://schemas.microsoft.com/office/drawing/2014/main" id="{7723FC71-9068-9480-B220-9468A1EFC71D}"/>
                </a:ext>
              </a:extLst>
            </p:cNvPr>
            <p:cNvGrpSpPr/>
            <p:nvPr/>
          </p:nvGrpSpPr>
          <p:grpSpPr>
            <a:xfrm>
              <a:off x="5926561" y="2047594"/>
              <a:ext cx="43200" cy="43200"/>
              <a:chOff x="6098953" y="2141673"/>
              <a:chExt cx="18288" cy="18288"/>
            </a:xfrm>
          </p:grpSpPr>
          <p:sp>
            <p:nvSpPr>
              <p:cNvPr id="4116" name="Freeform: Shape 4115">
                <a:extLst>
                  <a:ext uri="{FF2B5EF4-FFF2-40B4-BE49-F238E27FC236}">
                    <a16:creationId xmlns="" xmlns:a16="http://schemas.microsoft.com/office/drawing/2014/main" id="{7AF05225-DFC1-8933-BC62-E27E5DDEABC8}"/>
                  </a:ext>
                </a:extLst>
              </p:cNvPr>
              <p:cNvSpPr/>
              <p:nvPr/>
            </p:nvSpPr>
            <p:spPr>
              <a:xfrm>
                <a:off x="6108097" y="2141673"/>
                <a:ext cx="9525" cy="18288"/>
              </a:xfrm>
              <a:custGeom>
                <a:avLst/>
                <a:gdLst>
                  <a:gd name="connsiteX0" fmla="*/ 31 w 9525"/>
                  <a:gd name="connsiteY0" fmla="*/ 33 h 18288"/>
                  <a:gd name="connsiteX1" fmla="*/ 31 w 9525"/>
                  <a:gd name="connsiteY1" fmla="*/ 1832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31" y="33"/>
                    </a:moveTo>
                    <a:lnTo>
                      <a:pt x="31" y="1832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7" name="Freeform: Shape 4116">
                <a:extLst>
                  <a:ext uri="{FF2B5EF4-FFF2-40B4-BE49-F238E27FC236}">
                    <a16:creationId xmlns="" xmlns:a16="http://schemas.microsoft.com/office/drawing/2014/main" id="{4F5EA726-9F90-BF09-5BBF-FA9478259D7C}"/>
                  </a:ext>
                </a:extLst>
              </p:cNvPr>
              <p:cNvSpPr/>
              <p:nvPr/>
            </p:nvSpPr>
            <p:spPr>
              <a:xfrm>
                <a:off x="6098953" y="2150817"/>
                <a:ext cx="18288" cy="9525"/>
              </a:xfrm>
              <a:custGeom>
                <a:avLst/>
                <a:gdLst>
                  <a:gd name="connsiteX0" fmla="*/ 18319 w 18288"/>
                  <a:gd name="connsiteY0" fmla="*/ 33 h 9525"/>
                  <a:gd name="connsiteX1" fmla="*/ 31 w 18288"/>
                  <a:gd name="connsiteY1" fmla="*/ 3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19" y="33"/>
                    </a:moveTo>
                    <a:lnTo>
                      <a:pt x="31" y="3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49" name="Graphic 1093">
              <a:extLst>
                <a:ext uri="{FF2B5EF4-FFF2-40B4-BE49-F238E27FC236}">
                  <a16:creationId xmlns="" xmlns:a16="http://schemas.microsoft.com/office/drawing/2014/main" id="{8B0FFED1-74F4-85D5-A3DF-67AE453731F4}"/>
                </a:ext>
              </a:extLst>
            </p:cNvPr>
            <p:cNvGrpSpPr/>
            <p:nvPr/>
          </p:nvGrpSpPr>
          <p:grpSpPr>
            <a:xfrm>
              <a:off x="5892345" y="2030167"/>
              <a:ext cx="43200" cy="43200"/>
              <a:chOff x="6071807" y="2127672"/>
              <a:chExt cx="18288" cy="18288"/>
            </a:xfrm>
          </p:grpSpPr>
          <p:sp>
            <p:nvSpPr>
              <p:cNvPr id="4114" name="Freeform: Shape 4113">
                <a:extLst>
                  <a:ext uri="{FF2B5EF4-FFF2-40B4-BE49-F238E27FC236}">
                    <a16:creationId xmlns="" xmlns:a16="http://schemas.microsoft.com/office/drawing/2014/main" id="{ADFB10BB-2115-773F-5079-23A5CFCBD5D7}"/>
                  </a:ext>
                </a:extLst>
              </p:cNvPr>
              <p:cNvSpPr/>
              <p:nvPr/>
            </p:nvSpPr>
            <p:spPr>
              <a:xfrm>
                <a:off x="6080951" y="2127672"/>
                <a:ext cx="9525" cy="18288"/>
              </a:xfrm>
              <a:custGeom>
                <a:avLst/>
                <a:gdLst>
                  <a:gd name="connsiteX0" fmla="*/ 28 w 9525"/>
                  <a:gd name="connsiteY0" fmla="*/ 31 h 18288"/>
                  <a:gd name="connsiteX1" fmla="*/ 28 w 9525"/>
                  <a:gd name="connsiteY1" fmla="*/ 1831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8" y="31"/>
                    </a:moveTo>
                    <a:lnTo>
                      <a:pt x="28" y="1831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5" name="Freeform: Shape 4114">
                <a:extLst>
                  <a:ext uri="{FF2B5EF4-FFF2-40B4-BE49-F238E27FC236}">
                    <a16:creationId xmlns="" xmlns:a16="http://schemas.microsoft.com/office/drawing/2014/main" id="{C83AA8D4-4E52-9954-A914-540D03F2C2E4}"/>
                  </a:ext>
                </a:extLst>
              </p:cNvPr>
              <p:cNvSpPr/>
              <p:nvPr/>
            </p:nvSpPr>
            <p:spPr>
              <a:xfrm>
                <a:off x="6071807" y="2136816"/>
                <a:ext cx="18288" cy="9525"/>
              </a:xfrm>
              <a:custGeom>
                <a:avLst/>
                <a:gdLst>
                  <a:gd name="connsiteX0" fmla="*/ 18316 w 18288"/>
                  <a:gd name="connsiteY0" fmla="*/ 31 h 9525"/>
                  <a:gd name="connsiteX1" fmla="*/ 28 w 18288"/>
                  <a:gd name="connsiteY1" fmla="*/ 3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16" y="31"/>
                    </a:moveTo>
                    <a:lnTo>
                      <a:pt x="28" y="3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0" name="Graphic 1093">
              <a:extLst>
                <a:ext uri="{FF2B5EF4-FFF2-40B4-BE49-F238E27FC236}">
                  <a16:creationId xmlns="" xmlns:a16="http://schemas.microsoft.com/office/drawing/2014/main" id="{31086DA3-A51A-1B1F-BCEE-0F4928D6FF3C}"/>
                </a:ext>
              </a:extLst>
            </p:cNvPr>
            <p:cNvGrpSpPr/>
            <p:nvPr/>
          </p:nvGrpSpPr>
          <p:grpSpPr>
            <a:xfrm>
              <a:off x="5884181" y="2030167"/>
              <a:ext cx="43200" cy="43200"/>
              <a:chOff x="6065330" y="2127672"/>
              <a:chExt cx="18288" cy="18288"/>
            </a:xfrm>
          </p:grpSpPr>
          <p:sp>
            <p:nvSpPr>
              <p:cNvPr id="4112" name="Freeform: Shape 4111">
                <a:extLst>
                  <a:ext uri="{FF2B5EF4-FFF2-40B4-BE49-F238E27FC236}">
                    <a16:creationId xmlns="" xmlns:a16="http://schemas.microsoft.com/office/drawing/2014/main" id="{E26E5F3B-8A93-27F4-4583-07F53CCCE00E}"/>
                  </a:ext>
                </a:extLst>
              </p:cNvPr>
              <p:cNvSpPr/>
              <p:nvPr/>
            </p:nvSpPr>
            <p:spPr>
              <a:xfrm>
                <a:off x="6074474" y="2127672"/>
                <a:ext cx="9525" cy="18288"/>
              </a:xfrm>
              <a:custGeom>
                <a:avLst/>
                <a:gdLst>
                  <a:gd name="connsiteX0" fmla="*/ 27 w 9525"/>
                  <a:gd name="connsiteY0" fmla="*/ 31 h 18288"/>
                  <a:gd name="connsiteX1" fmla="*/ 27 w 9525"/>
                  <a:gd name="connsiteY1" fmla="*/ 1831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27" y="31"/>
                    </a:moveTo>
                    <a:lnTo>
                      <a:pt x="27" y="1831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3" name="Freeform: Shape 4112">
                <a:extLst>
                  <a:ext uri="{FF2B5EF4-FFF2-40B4-BE49-F238E27FC236}">
                    <a16:creationId xmlns="" xmlns:a16="http://schemas.microsoft.com/office/drawing/2014/main" id="{1ED6865B-8759-7AED-C028-0852DD6F7395}"/>
                  </a:ext>
                </a:extLst>
              </p:cNvPr>
              <p:cNvSpPr/>
              <p:nvPr/>
            </p:nvSpPr>
            <p:spPr>
              <a:xfrm>
                <a:off x="6065330" y="2136816"/>
                <a:ext cx="18288" cy="9525"/>
              </a:xfrm>
              <a:custGeom>
                <a:avLst/>
                <a:gdLst>
                  <a:gd name="connsiteX0" fmla="*/ 18315 w 18288"/>
                  <a:gd name="connsiteY0" fmla="*/ 31 h 9525"/>
                  <a:gd name="connsiteX1" fmla="*/ 27 w 18288"/>
                  <a:gd name="connsiteY1" fmla="*/ 3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15" y="31"/>
                    </a:moveTo>
                    <a:lnTo>
                      <a:pt x="27" y="3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1" name="Graphic 1093">
              <a:extLst>
                <a:ext uri="{FF2B5EF4-FFF2-40B4-BE49-F238E27FC236}">
                  <a16:creationId xmlns="" xmlns:a16="http://schemas.microsoft.com/office/drawing/2014/main" id="{F7C52C1F-31C6-999D-700C-B458E93DEB04}"/>
                </a:ext>
              </a:extLst>
            </p:cNvPr>
            <p:cNvGrpSpPr/>
            <p:nvPr/>
          </p:nvGrpSpPr>
          <p:grpSpPr>
            <a:xfrm>
              <a:off x="5856328" y="2014991"/>
              <a:ext cx="43200" cy="43200"/>
              <a:chOff x="6043232" y="2115480"/>
              <a:chExt cx="18288" cy="18287"/>
            </a:xfrm>
          </p:grpSpPr>
          <p:sp>
            <p:nvSpPr>
              <p:cNvPr id="4110" name="Freeform: Shape 4109">
                <a:extLst>
                  <a:ext uri="{FF2B5EF4-FFF2-40B4-BE49-F238E27FC236}">
                    <a16:creationId xmlns="" xmlns:a16="http://schemas.microsoft.com/office/drawing/2014/main" id="{206E99AE-8F51-3FFD-12D8-BFDA928109DE}"/>
                  </a:ext>
                </a:extLst>
              </p:cNvPr>
              <p:cNvSpPr/>
              <p:nvPr/>
            </p:nvSpPr>
            <p:spPr>
              <a:xfrm>
                <a:off x="6052376" y="2115480"/>
                <a:ext cx="9525" cy="18287"/>
              </a:xfrm>
              <a:custGeom>
                <a:avLst/>
                <a:gdLst>
                  <a:gd name="connsiteX0" fmla="*/ 25 w 9525"/>
                  <a:gd name="connsiteY0" fmla="*/ 30 h 18287"/>
                  <a:gd name="connsiteX1" fmla="*/ 25 w 9525"/>
                  <a:gd name="connsiteY1" fmla="*/ 18318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25" y="30"/>
                    </a:moveTo>
                    <a:lnTo>
                      <a:pt x="25" y="1831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1" name="Freeform: Shape 4110">
                <a:extLst>
                  <a:ext uri="{FF2B5EF4-FFF2-40B4-BE49-F238E27FC236}">
                    <a16:creationId xmlns="" xmlns:a16="http://schemas.microsoft.com/office/drawing/2014/main" id="{6A0A67F6-9189-79FA-0CAD-00126FDC2BED}"/>
                  </a:ext>
                </a:extLst>
              </p:cNvPr>
              <p:cNvSpPr/>
              <p:nvPr/>
            </p:nvSpPr>
            <p:spPr>
              <a:xfrm>
                <a:off x="6043232" y="2124624"/>
                <a:ext cx="18288" cy="9525"/>
              </a:xfrm>
              <a:custGeom>
                <a:avLst/>
                <a:gdLst>
                  <a:gd name="connsiteX0" fmla="*/ 18313 w 18288"/>
                  <a:gd name="connsiteY0" fmla="*/ 30 h 9525"/>
                  <a:gd name="connsiteX1" fmla="*/ 25 w 18288"/>
                  <a:gd name="connsiteY1" fmla="*/ 3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13" y="30"/>
                    </a:moveTo>
                    <a:lnTo>
                      <a:pt x="25" y="3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2" name="Graphic 1093">
              <a:extLst>
                <a:ext uri="{FF2B5EF4-FFF2-40B4-BE49-F238E27FC236}">
                  <a16:creationId xmlns="" xmlns:a16="http://schemas.microsoft.com/office/drawing/2014/main" id="{F9E29A9F-4730-A1E7-FC58-8D5D588F1CED}"/>
                </a:ext>
              </a:extLst>
            </p:cNvPr>
            <p:cNvGrpSpPr/>
            <p:nvPr/>
          </p:nvGrpSpPr>
          <p:grpSpPr>
            <a:xfrm>
              <a:off x="5856328" y="1998867"/>
              <a:ext cx="43200" cy="43200"/>
              <a:chOff x="6043232" y="2102526"/>
              <a:chExt cx="18288" cy="18287"/>
            </a:xfrm>
          </p:grpSpPr>
          <p:sp>
            <p:nvSpPr>
              <p:cNvPr id="4108" name="Freeform: Shape 4107">
                <a:extLst>
                  <a:ext uri="{FF2B5EF4-FFF2-40B4-BE49-F238E27FC236}">
                    <a16:creationId xmlns="" xmlns:a16="http://schemas.microsoft.com/office/drawing/2014/main" id="{83618057-6060-4C2E-42DD-02CFA565CF9A}"/>
                  </a:ext>
                </a:extLst>
              </p:cNvPr>
              <p:cNvSpPr/>
              <p:nvPr/>
            </p:nvSpPr>
            <p:spPr>
              <a:xfrm>
                <a:off x="6052376" y="2102526"/>
                <a:ext cx="9525" cy="18287"/>
              </a:xfrm>
              <a:custGeom>
                <a:avLst/>
                <a:gdLst>
                  <a:gd name="connsiteX0" fmla="*/ 25 w 9525"/>
                  <a:gd name="connsiteY0" fmla="*/ 28 h 18287"/>
                  <a:gd name="connsiteX1" fmla="*/ 25 w 9525"/>
                  <a:gd name="connsiteY1" fmla="*/ 18316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25" y="28"/>
                    </a:moveTo>
                    <a:lnTo>
                      <a:pt x="25" y="1831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9" name="Freeform: Shape 4108">
                <a:extLst>
                  <a:ext uri="{FF2B5EF4-FFF2-40B4-BE49-F238E27FC236}">
                    <a16:creationId xmlns="" xmlns:a16="http://schemas.microsoft.com/office/drawing/2014/main" id="{24D75B93-2AAA-D405-D084-82EDBD378AE8}"/>
                  </a:ext>
                </a:extLst>
              </p:cNvPr>
              <p:cNvSpPr/>
              <p:nvPr/>
            </p:nvSpPr>
            <p:spPr>
              <a:xfrm>
                <a:off x="6043232" y="2111670"/>
                <a:ext cx="18288" cy="9525"/>
              </a:xfrm>
              <a:custGeom>
                <a:avLst/>
                <a:gdLst>
                  <a:gd name="connsiteX0" fmla="*/ 18313 w 18288"/>
                  <a:gd name="connsiteY0" fmla="*/ 28 h 9525"/>
                  <a:gd name="connsiteX1" fmla="*/ 25 w 18288"/>
                  <a:gd name="connsiteY1" fmla="*/ 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13" y="28"/>
                    </a:moveTo>
                    <a:lnTo>
                      <a:pt x="25" y="2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3" name="Graphic 1093">
              <a:extLst>
                <a:ext uri="{FF2B5EF4-FFF2-40B4-BE49-F238E27FC236}">
                  <a16:creationId xmlns="" xmlns:a16="http://schemas.microsoft.com/office/drawing/2014/main" id="{BAF86B99-DE0E-DB6F-8166-9A447073A4D6}"/>
                </a:ext>
              </a:extLst>
            </p:cNvPr>
            <p:cNvGrpSpPr/>
            <p:nvPr/>
          </p:nvGrpSpPr>
          <p:grpSpPr>
            <a:xfrm>
              <a:off x="5833397" y="1982862"/>
              <a:ext cx="43200" cy="43200"/>
              <a:chOff x="6025039" y="2089667"/>
              <a:chExt cx="18288" cy="18287"/>
            </a:xfrm>
          </p:grpSpPr>
          <p:sp>
            <p:nvSpPr>
              <p:cNvPr id="4106" name="Freeform: Shape 4105">
                <a:extLst>
                  <a:ext uri="{FF2B5EF4-FFF2-40B4-BE49-F238E27FC236}">
                    <a16:creationId xmlns="" xmlns:a16="http://schemas.microsoft.com/office/drawing/2014/main" id="{DCF2B45F-B8EF-6B66-3B4C-2E8CAB47756A}"/>
                  </a:ext>
                </a:extLst>
              </p:cNvPr>
              <p:cNvSpPr/>
              <p:nvPr/>
            </p:nvSpPr>
            <p:spPr>
              <a:xfrm>
                <a:off x="6034183" y="2089667"/>
                <a:ext cx="9525" cy="18287"/>
              </a:xfrm>
              <a:custGeom>
                <a:avLst/>
                <a:gdLst>
                  <a:gd name="connsiteX0" fmla="*/ 23 w 9525"/>
                  <a:gd name="connsiteY0" fmla="*/ 27 h 18287"/>
                  <a:gd name="connsiteX1" fmla="*/ 23 w 9525"/>
                  <a:gd name="connsiteY1" fmla="*/ 18315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23" y="27"/>
                    </a:moveTo>
                    <a:lnTo>
                      <a:pt x="23" y="1831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7" name="Freeform: Shape 4106">
                <a:extLst>
                  <a:ext uri="{FF2B5EF4-FFF2-40B4-BE49-F238E27FC236}">
                    <a16:creationId xmlns="" xmlns:a16="http://schemas.microsoft.com/office/drawing/2014/main" id="{07BE3854-0FE1-AD83-5A1F-C623343FDEF7}"/>
                  </a:ext>
                </a:extLst>
              </p:cNvPr>
              <p:cNvSpPr/>
              <p:nvPr/>
            </p:nvSpPr>
            <p:spPr>
              <a:xfrm>
                <a:off x="6025039" y="2098811"/>
                <a:ext cx="18288" cy="9525"/>
              </a:xfrm>
              <a:custGeom>
                <a:avLst/>
                <a:gdLst>
                  <a:gd name="connsiteX0" fmla="*/ 18311 w 18288"/>
                  <a:gd name="connsiteY0" fmla="*/ 27 h 9525"/>
                  <a:gd name="connsiteX1" fmla="*/ 23 w 18288"/>
                  <a:gd name="connsiteY1" fmla="*/ 2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11" y="27"/>
                    </a:moveTo>
                    <a:lnTo>
                      <a:pt x="23" y="2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4" name="Graphic 1093">
              <a:extLst>
                <a:ext uri="{FF2B5EF4-FFF2-40B4-BE49-F238E27FC236}">
                  <a16:creationId xmlns="" xmlns:a16="http://schemas.microsoft.com/office/drawing/2014/main" id="{A9D2DEDC-CEB8-9C3A-F909-2374C0B16F71}"/>
                </a:ext>
              </a:extLst>
            </p:cNvPr>
            <p:cNvGrpSpPr/>
            <p:nvPr/>
          </p:nvGrpSpPr>
          <p:grpSpPr>
            <a:xfrm>
              <a:off x="5778772" y="1952157"/>
              <a:ext cx="43200" cy="43200"/>
              <a:chOff x="5981700" y="2064997"/>
              <a:chExt cx="18287" cy="18288"/>
            </a:xfrm>
          </p:grpSpPr>
          <p:sp>
            <p:nvSpPr>
              <p:cNvPr id="4104" name="Freeform: Shape 4103">
                <a:extLst>
                  <a:ext uri="{FF2B5EF4-FFF2-40B4-BE49-F238E27FC236}">
                    <a16:creationId xmlns="" xmlns:a16="http://schemas.microsoft.com/office/drawing/2014/main" id="{AF773DCB-79C3-FBAE-3EBF-3A06C2AFB1E9}"/>
                  </a:ext>
                </a:extLst>
              </p:cNvPr>
              <p:cNvSpPr/>
              <p:nvPr/>
            </p:nvSpPr>
            <p:spPr>
              <a:xfrm>
                <a:off x="5990844" y="2064997"/>
                <a:ext cx="9525" cy="18288"/>
              </a:xfrm>
              <a:custGeom>
                <a:avLst/>
                <a:gdLst>
                  <a:gd name="connsiteX0" fmla="*/ 19 w 9525"/>
                  <a:gd name="connsiteY0" fmla="*/ 25 h 18288"/>
                  <a:gd name="connsiteX1" fmla="*/ 19 w 9525"/>
                  <a:gd name="connsiteY1" fmla="*/ 1831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9" y="25"/>
                    </a:moveTo>
                    <a:lnTo>
                      <a:pt x="19" y="1831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5" name="Freeform: Shape 4104">
                <a:extLst>
                  <a:ext uri="{FF2B5EF4-FFF2-40B4-BE49-F238E27FC236}">
                    <a16:creationId xmlns="" xmlns:a16="http://schemas.microsoft.com/office/drawing/2014/main" id="{2507252D-ACD6-7414-7974-F303CBEBF476}"/>
                  </a:ext>
                </a:extLst>
              </p:cNvPr>
              <p:cNvSpPr/>
              <p:nvPr/>
            </p:nvSpPr>
            <p:spPr>
              <a:xfrm>
                <a:off x="5981700" y="2074141"/>
                <a:ext cx="18287" cy="9525"/>
              </a:xfrm>
              <a:custGeom>
                <a:avLst/>
                <a:gdLst>
                  <a:gd name="connsiteX0" fmla="*/ 18307 w 18287"/>
                  <a:gd name="connsiteY0" fmla="*/ 24 h 9525"/>
                  <a:gd name="connsiteX1" fmla="*/ 19 w 18287"/>
                  <a:gd name="connsiteY1" fmla="*/ 2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307" y="24"/>
                    </a:moveTo>
                    <a:lnTo>
                      <a:pt x="19" y="2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5" name="Graphic 1093">
              <a:extLst>
                <a:ext uri="{FF2B5EF4-FFF2-40B4-BE49-F238E27FC236}">
                  <a16:creationId xmlns="" xmlns:a16="http://schemas.microsoft.com/office/drawing/2014/main" id="{34CDBBDE-0449-31D0-68F2-C333B94903C4}"/>
                </a:ext>
              </a:extLst>
            </p:cNvPr>
            <p:cNvGrpSpPr/>
            <p:nvPr/>
          </p:nvGrpSpPr>
          <p:grpSpPr>
            <a:xfrm>
              <a:off x="5770969" y="1934018"/>
              <a:ext cx="43200" cy="43200"/>
              <a:chOff x="5975509" y="2050424"/>
              <a:chExt cx="18288" cy="18288"/>
            </a:xfrm>
          </p:grpSpPr>
          <p:sp>
            <p:nvSpPr>
              <p:cNvPr id="4102" name="Freeform: Shape 4101">
                <a:extLst>
                  <a:ext uri="{FF2B5EF4-FFF2-40B4-BE49-F238E27FC236}">
                    <a16:creationId xmlns="" xmlns:a16="http://schemas.microsoft.com/office/drawing/2014/main" id="{602A05E8-124F-EBFA-06B7-2B55FCB39B4C}"/>
                  </a:ext>
                </a:extLst>
              </p:cNvPr>
              <p:cNvSpPr/>
              <p:nvPr/>
            </p:nvSpPr>
            <p:spPr>
              <a:xfrm>
                <a:off x="5984653" y="2050424"/>
                <a:ext cx="9525" cy="18288"/>
              </a:xfrm>
              <a:custGeom>
                <a:avLst/>
                <a:gdLst>
                  <a:gd name="connsiteX0" fmla="*/ 18 w 9525"/>
                  <a:gd name="connsiteY0" fmla="*/ 23 h 18288"/>
                  <a:gd name="connsiteX1" fmla="*/ 18 w 9525"/>
                  <a:gd name="connsiteY1" fmla="*/ 1831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8" y="23"/>
                    </a:moveTo>
                    <a:lnTo>
                      <a:pt x="18" y="1831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3" name="Freeform: Shape 4102">
                <a:extLst>
                  <a:ext uri="{FF2B5EF4-FFF2-40B4-BE49-F238E27FC236}">
                    <a16:creationId xmlns="" xmlns:a16="http://schemas.microsoft.com/office/drawing/2014/main" id="{FDC7DC28-7B30-9979-E9E4-447CB294FFA8}"/>
                  </a:ext>
                </a:extLst>
              </p:cNvPr>
              <p:cNvSpPr/>
              <p:nvPr/>
            </p:nvSpPr>
            <p:spPr>
              <a:xfrm>
                <a:off x="5975509" y="2059568"/>
                <a:ext cx="18288" cy="9525"/>
              </a:xfrm>
              <a:custGeom>
                <a:avLst/>
                <a:gdLst>
                  <a:gd name="connsiteX0" fmla="*/ 18306 w 18288"/>
                  <a:gd name="connsiteY0" fmla="*/ 23 h 9525"/>
                  <a:gd name="connsiteX1" fmla="*/ 18 w 18288"/>
                  <a:gd name="connsiteY1" fmla="*/ 2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06" y="23"/>
                    </a:moveTo>
                    <a:lnTo>
                      <a:pt x="18" y="2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6" name="Graphic 1093">
              <a:extLst>
                <a:ext uri="{FF2B5EF4-FFF2-40B4-BE49-F238E27FC236}">
                  <a16:creationId xmlns="" xmlns:a16="http://schemas.microsoft.com/office/drawing/2014/main" id="{8A8673F7-BE2C-D60D-E41F-5582E360C8C6}"/>
                </a:ext>
              </a:extLst>
            </p:cNvPr>
            <p:cNvGrpSpPr/>
            <p:nvPr/>
          </p:nvGrpSpPr>
          <p:grpSpPr>
            <a:xfrm>
              <a:off x="5765445" y="1904734"/>
              <a:ext cx="43200" cy="43200"/>
              <a:chOff x="5971127" y="2026897"/>
              <a:chExt cx="18287" cy="18288"/>
            </a:xfrm>
          </p:grpSpPr>
          <p:sp>
            <p:nvSpPr>
              <p:cNvPr id="4100" name="Freeform: Shape 4099">
                <a:extLst>
                  <a:ext uri="{FF2B5EF4-FFF2-40B4-BE49-F238E27FC236}">
                    <a16:creationId xmlns="" xmlns:a16="http://schemas.microsoft.com/office/drawing/2014/main" id="{1F71932F-1A90-C467-1F25-06629D39EC00}"/>
                  </a:ext>
                </a:extLst>
              </p:cNvPr>
              <p:cNvSpPr/>
              <p:nvPr/>
            </p:nvSpPr>
            <p:spPr>
              <a:xfrm>
                <a:off x="5980271" y="2026897"/>
                <a:ext cx="9525" cy="18288"/>
              </a:xfrm>
              <a:custGeom>
                <a:avLst/>
                <a:gdLst>
                  <a:gd name="connsiteX0" fmla="*/ 18 w 9525"/>
                  <a:gd name="connsiteY0" fmla="*/ 21 h 18288"/>
                  <a:gd name="connsiteX1" fmla="*/ 18 w 9525"/>
                  <a:gd name="connsiteY1" fmla="*/ 1830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8" y="21"/>
                    </a:moveTo>
                    <a:lnTo>
                      <a:pt x="18" y="1830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1" name="Freeform: Shape 4100">
                <a:extLst>
                  <a:ext uri="{FF2B5EF4-FFF2-40B4-BE49-F238E27FC236}">
                    <a16:creationId xmlns="" xmlns:a16="http://schemas.microsoft.com/office/drawing/2014/main" id="{FDB19E6F-9775-FA09-7F99-0A7FBC7A8DBD}"/>
                  </a:ext>
                </a:extLst>
              </p:cNvPr>
              <p:cNvSpPr/>
              <p:nvPr/>
            </p:nvSpPr>
            <p:spPr>
              <a:xfrm>
                <a:off x="5971127" y="2036041"/>
                <a:ext cx="18287" cy="9525"/>
              </a:xfrm>
              <a:custGeom>
                <a:avLst/>
                <a:gdLst>
                  <a:gd name="connsiteX0" fmla="*/ 18306 w 18287"/>
                  <a:gd name="connsiteY0" fmla="*/ 20 h 9525"/>
                  <a:gd name="connsiteX1" fmla="*/ 18 w 18287"/>
                  <a:gd name="connsiteY1" fmla="*/ 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306" y="20"/>
                    </a:moveTo>
                    <a:lnTo>
                      <a:pt x="18" y="2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7" name="Graphic 1093">
              <a:extLst>
                <a:ext uri="{FF2B5EF4-FFF2-40B4-BE49-F238E27FC236}">
                  <a16:creationId xmlns="" xmlns:a16="http://schemas.microsoft.com/office/drawing/2014/main" id="{E83EEC97-1553-2EC8-30C1-6287FD15DBEE}"/>
                </a:ext>
              </a:extLst>
            </p:cNvPr>
            <p:cNvGrpSpPr/>
            <p:nvPr/>
          </p:nvGrpSpPr>
          <p:grpSpPr>
            <a:xfrm>
              <a:off x="5750559" y="1887186"/>
              <a:ext cx="43200" cy="43200"/>
              <a:chOff x="5959316" y="2012800"/>
              <a:chExt cx="18287" cy="18287"/>
            </a:xfrm>
          </p:grpSpPr>
          <p:sp>
            <p:nvSpPr>
              <p:cNvPr id="4098" name="Freeform: Shape 4097">
                <a:extLst>
                  <a:ext uri="{FF2B5EF4-FFF2-40B4-BE49-F238E27FC236}">
                    <a16:creationId xmlns="" xmlns:a16="http://schemas.microsoft.com/office/drawing/2014/main" id="{6FA9ED40-DD44-1158-07CE-DFF288F05445}"/>
                  </a:ext>
                </a:extLst>
              </p:cNvPr>
              <p:cNvSpPr/>
              <p:nvPr/>
            </p:nvSpPr>
            <p:spPr>
              <a:xfrm>
                <a:off x="5968460" y="2012800"/>
                <a:ext cx="9525" cy="18287"/>
              </a:xfrm>
              <a:custGeom>
                <a:avLst/>
                <a:gdLst>
                  <a:gd name="connsiteX0" fmla="*/ 16 w 9525"/>
                  <a:gd name="connsiteY0" fmla="*/ 19 h 18287"/>
                  <a:gd name="connsiteX1" fmla="*/ 16 w 9525"/>
                  <a:gd name="connsiteY1" fmla="*/ 18307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16" y="19"/>
                    </a:moveTo>
                    <a:lnTo>
                      <a:pt x="16" y="1830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9" name="Freeform: Shape 4098">
                <a:extLst>
                  <a:ext uri="{FF2B5EF4-FFF2-40B4-BE49-F238E27FC236}">
                    <a16:creationId xmlns="" xmlns:a16="http://schemas.microsoft.com/office/drawing/2014/main" id="{17BA96A5-1A97-5792-4D1B-374383AAD215}"/>
                  </a:ext>
                </a:extLst>
              </p:cNvPr>
              <p:cNvSpPr/>
              <p:nvPr/>
            </p:nvSpPr>
            <p:spPr>
              <a:xfrm>
                <a:off x="5959316" y="2021944"/>
                <a:ext cx="18287" cy="9525"/>
              </a:xfrm>
              <a:custGeom>
                <a:avLst/>
                <a:gdLst>
                  <a:gd name="connsiteX0" fmla="*/ 18304 w 18287"/>
                  <a:gd name="connsiteY0" fmla="*/ 19 h 9525"/>
                  <a:gd name="connsiteX1" fmla="*/ 16 w 18287"/>
                  <a:gd name="connsiteY1" fmla="*/ 1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304" y="19"/>
                    </a:moveTo>
                    <a:lnTo>
                      <a:pt x="16" y="1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8" name="Graphic 1093">
              <a:extLst>
                <a:ext uri="{FF2B5EF4-FFF2-40B4-BE49-F238E27FC236}">
                  <a16:creationId xmlns="" xmlns:a16="http://schemas.microsoft.com/office/drawing/2014/main" id="{2272BD4A-DD2A-89DC-AA75-7FDA5F2FD7E9}"/>
                </a:ext>
              </a:extLst>
            </p:cNvPr>
            <p:cNvGrpSpPr/>
            <p:nvPr/>
          </p:nvGrpSpPr>
          <p:grpSpPr>
            <a:xfrm>
              <a:off x="5735072" y="1887186"/>
              <a:ext cx="43200" cy="43200"/>
              <a:chOff x="5947029" y="2012800"/>
              <a:chExt cx="18287" cy="18287"/>
            </a:xfrm>
          </p:grpSpPr>
          <p:sp>
            <p:nvSpPr>
              <p:cNvPr id="4096" name="Freeform: Shape 4095">
                <a:extLst>
                  <a:ext uri="{FF2B5EF4-FFF2-40B4-BE49-F238E27FC236}">
                    <a16:creationId xmlns="" xmlns:a16="http://schemas.microsoft.com/office/drawing/2014/main" id="{FDF23F05-BCE1-E534-556E-023A94C412BF}"/>
                  </a:ext>
                </a:extLst>
              </p:cNvPr>
              <p:cNvSpPr/>
              <p:nvPr/>
            </p:nvSpPr>
            <p:spPr>
              <a:xfrm>
                <a:off x="5956173" y="2012800"/>
                <a:ext cx="9525" cy="18287"/>
              </a:xfrm>
              <a:custGeom>
                <a:avLst/>
                <a:gdLst>
                  <a:gd name="connsiteX0" fmla="*/ 15 w 9525"/>
                  <a:gd name="connsiteY0" fmla="*/ 19 h 18287"/>
                  <a:gd name="connsiteX1" fmla="*/ 15 w 9525"/>
                  <a:gd name="connsiteY1" fmla="*/ 18307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15" y="19"/>
                    </a:moveTo>
                    <a:lnTo>
                      <a:pt x="15" y="1830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7" name="Freeform: Shape 4096">
                <a:extLst>
                  <a:ext uri="{FF2B5EF4-FFF2-40B4-BE49-F238E27FC236}">
                    <a16:creationId xmlns="" xmlns:a16="http://schemas.microsoft.com/office/drawing/2014/main" id="{F1D1D3EE-CD87-E06A-FA48-E085B0C47F9D}"/>
                  </a:ext>
                </a:extLst>
              </p:cNvPr>
              <p:cNvSpPr/>
              <p:nvPr/>
            </p:nvSpPr>
            <p:spPr>
              <a:xfrm>
                <a:off x="5947029" y="2021944"/>
                <a:ext cx="18287" cy="9525"/>
              </a:xfrm>
              <a:custGeom>
                <a:avLst/>
                <a:gdLst>
                  <a:gd name="connsiteX0" fmla="*/ 18303 w 18287"/>
                  <a:gd name="connsiteY0" fmla="*/ 19 h 9525"/>
                  <a:gd name="connsiteX1" fmla="*/ 15 w 18287"/>
                  <a:gd name="connsiteY1" fmla="*/ 1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303" y="19"/>
                    </a:moveTo>
                    <a:lnTo>
                      <a:pt x="15" y="1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9" name="Graphic 1093">
              <a:extLst>
                <a:ext uri="{FF2B5EF4-FFF2-40B4-BE49-F238E27FC236}">
                  <a16:creationId xmlns="" xmlns:a16="http://schemas.microsoft.com/office/drawing/2014/main" id="{A0C28C01-2785-C66F-9FD0-E36582F1E6C6}"/>
                </a:ext>
              </a:extLst>
            </p:cNvPr>
            <p:cNvGrpSpPr/>
            <p:nvPr/>
          </p:nvGrpSpPr>
          <p:grpSpPr>
            <a:xfrm>
              <a:off x="5728829" y="1872130"/>
              <a:ext cx="43200" cy="43200"/>
              <a:chOff x="5942076" y="2000703"/>
              <a:chExt cx="18288" cy="18288"/>
            </a:xfrm>
          </p:grpSpPr>
          <p:sp>
            <p:nvSpPr>
              <p:cNvPr id="4094" name="Freeform: Shape 4093">
                <a:extLst>
                  <a:ext uri="{FF2B5EF4-FFF2-40B4-BE49-F238E27FC236}">
                    <a16:creationId xmlns="" xmlns:a16="http://schemas.microsoft.com/office/drawing/2014/main" id="{0A4EF58C-A9F8-6301-E1F3-F04D8D5209D7}"/>
                  </a:ext>
                </a:extLst>
              </p:cNvPr>
              <p:cNvSpPr/>
              <p:nvPr/>
            </p:nvSpPr>
            <p:spPr>
              <a:xfrm>
                <a:off x="5951220" y="2000703"/>
                <a:ext cx="9525" cy="18288"/>
              </a:xfrm>
              <a:custGeom>
                <a:avLst/>
                <a:gdLst>
                  <a:gd name="connsiteX0" fmla="*/ 14 w 9525"/>
                  <a:gd name="connsiteY0" fmla="*/ 18 h 18288"/>
                  <a:gd name="connsiteX1" fmla="*/ 14 w 9525"/>
                  <a:gd name="connsiteY1" fmla="*/ 18306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4" y="18"/>
                    </a:moveTo>
                    <a:lnTo>
                      <a:pt x="14" y="1830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5" name="Freeform: Shape 4094">
                <a:extLst>
                  <a:ext uri="{FF2B5EF4-FFF2-40B4-BE49-F238E27FC236}">
                    <a16:creationId xmlns="" xmlns:a16="http://schemas.microsoft.com/office/drawing/2014/main" id="{DCA159AC-1FBA-BEFD-5A33-DB6DF905BFF0}"/>
                  </a:ext>
                </a:extLst>
              </p:cNvPr>
              <p:cNvSpPr/>
              <p:nvPr/>
            </p:nvSpPr>
            <p:spPr>
              <a:xfrm>
                <a:off x="5942076" y="2009847"/>
                <a:ext cx="18288" cy="9525"/>
              </a:xfrm>
              <a:custGeom>
                <a:avLst/>
                <a:gdLst>
                  <a:gd name="connsiteX0" fmla="*/ 18302 w 18288"/>
                  <a:gd name="connsiteY0" fmla="*/ 18 h 9525"/>
                  <a:gd name="connsiteX1" fmla="*/ 14 w 18288"/>
                  <a:gd name="connsiteY1" fmla="*/ 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02" y="18"/>
                    </a:moveTo>
                    <a:lnTo>
                      <a:pt x="14" y="1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0" name="Graphic 1093">
              <a:extLst>
                <a:ext uri="{FF2B5EF4-FFF2-40B4-BE49-F238E27FC236}">
                  <a16:creationId xmlns="" xmlns:a16="http://schemas.microsoft.com/office/drawing/2014/main" id="{0FE21313-4BF6-0849-3105-D573A1355C55}"/>
                </a:ext>
              </a:extLst>
            </p:cNvPr>
            <p:cNvGrpSpPr/>
            <p:nvPr/>
          </p:nvGrpSpPr>
          <p:grpSpPr>
            <a:xfrm>
              <a:off x="5718505" y="1856243"/>
              <a:ext cx="43200" cy="43200"/>
              <a:chOff x="5933885" y="1987940"/>
              <a:chExt cx="18288" cy="18287"/>
            </a:xfrm>
          </p:grpSpPr>
          <p:sp>
            <p:nvSpPr>
              <p:cNvPr id="4092" name="Freeform: Shape 4091">
                <a:extLst>
                  <a:ext uri="{FF2B5EF4-FFF2-40B4-BE49-F238E27FC236}">
                    <a16:creationId xmlns="" xmlns:a16="http://schemas.microsoft.com/office/drawing/2014/main" id="{8C5FEBCB-AC43-7403-F15D-BF141100FF62}"/>
                  </a:ext>
                </a:extLst>
              </p:cNvPr>
              <p:cNvSpPr/>
              <p:nvPr/>
            </p:nvSpPr>
            <p:spPr>
              <a:xfrm>
                <a:off x="5943029" y="1987940"/>
                <a:ext cx="9525" cy="18287"/>
              </a:xfrm>
              <a:custGeom>
                <a:avLst/>
                <a:gdLst>
                  <a:gd name="connsiteX0" fmla="*/ 14 w 9525"/>
                  <a:gd name="connsiteY0" fmla="*/ 16 h 18287"/>
                  <a:gd name="connsiteX1" fmla="*/ 14 w 9525"/>
                  <a:gd name="connsiteY1" fmla="*/ 18304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14" y="16"/>
                    </a:moveTo>
                    <a:lnTo>
                      <a:pt x="14" y="1830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3" name="Freeform: Shape 4092">
                <a:extLst>
                  <a:ext uri="{FF2B5EF4-FFF2-40B4-BE49-F238E27FC236}">
                    <a16:creationId xmlns="" xmlns:a16="http://schemas.microsoft.com/office/drawing/2014/main" id="{41918F2A-E03B-FD56-4859-40775C76A8BF}"/>
                  </a:ext>
                </a:extLst>
              </p:cNvPr>
              <p:cNvSpPr/>
              <p:nvPr/>
            </p:nvSpPr>
            <p:spPr>
              <a:xfrm>
                <a:off x="5933885" y="1997084"/>
                <a:ext cx="18288" cy="9525"/>
              </a:xfrm>
              <a:custGeom>
                <a:avLst/>
                <a:gdLst>
                  <a:gd name="connsiteX0" fmla="*/ 18302 w 18288"/>
                  <a:gd name="connsiteY0" fmla="*/ 16 h 9525"/>
                  <a:gd name="connsiteX1" fmla="*/ 14 w 18288"/>
                  <a:gd name="connsiteY1" fmla="*/ 1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02" y="16"/>
                    </a:moveTo>
                    <a:lnTo>
                      <a:pt x="14" y="1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1" name="Graphic 1093">
              <a:extLst>
                <a:ext uri="{FF2B5EF4-FFF2-40B4-BE49-F238E27FC236}">
                  <a16:creationId xmlns="" xmlns:a16="http://schemas.microsoft.com/office/drawing/2014/main" id="{C0807F5C-53A5-C0F6-D436-434DEF3E9A84}"/>
                </a:ext>
              </a:extLst>
            </p:cNvPr>
            <p:cNvGrpSpPr/>
            <p:nvPr/>
          </p:nvGrpSpPr>
          <p:grpSpPr>
            <a:xfrm>
              <a:off x="5714422" y="1840003"/>
              <a:ext cx="43200" cy="43200"/>
              <a:chOff x="5930646" y="1974891"/>
              <a:chExt cx="18288" cy="18288"/>
            </a:xfrm>
          </p:grpSpPr>
          <p:sp>
            <p:nvSpPr>
              <p:cNvPr id="4090" name="Freeform: Shape 4089">
                <a:extLst>
                  <a:ext uri="{FF2B5EF4-FFF2-40B4-BE49-F238E27FC236}">
                    <a16:creationId xmlns="" xmlns:a16="http://schemas.microsoft.com/office/drawing/2014/main" id="{E16587DC-B89E-E862-6A26-DBFCA336FD86}"/>
                  </a:ext>
                </a:extLst>
              </p:cNvPr>
              <p:cNvSpPr/>
              <p:nvPr/>
            </p:nvSpPr>
            <p:spPr>
              <a:xfrm>
                <a:off x="5939790" y="1974891"/>
                <a:ext cx="9525" cy="18288"/>
              </a:xfrm>
              <a:custGeom>
                <a:avLst/>
                <a:gdLst>
                  <a:gd name="connsiteX0" fmla="*/ 13 w 9525"/>
                  <a:gd name="connsiteY0" fmla="*/ 15 h 18288"/>
                  <a:gd name="connsiteX1" fmla="*/ 13 w 9525"/>
                  <a:gd name="connsiteY1" fmla="*/ 1830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3" y="15"/>
                    </a:moveTo>
                    <a:lnTo>
                      <a:pt x="13" y="1830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1" name="Freeform: Shape 4090">
                <a:extLst>
                  <a:ext uri="{FF2B5EF4-FFF2-40B4-BE49-F238E27FC236}">
                    <a16:creationId xmlns="" xmlns:a16="http://schemas.microsoft.com/office/drawing/2014/main" id="{74C4FB63-E47F-0ED7-E4A8-EE29A3D7767F}"/>
                  </a:ext>
                </a:extLst>
              </p:cNvPr>
              <p:cNvSpPr/>
              <p:nvPr/>
            </p:nvSpPr>
            <p:spPr>
              <a:xfrm>
                <a:off x="5930646" y="1984035"/>
                <a:ext cx="18288" cy="9525"/>
              </a:xfrm>
              <a:custGeom>
                <a:avLst/>
                <a:gdLst>
                  <a:gd name="connsiteX0" fmla="*/ 18301 w 18288"/>
                  <a:gd name="connsiteY0" fmla="*/ 15 h 9525"/>
                  <a:gd name="connsiteX1" fmla="*/ 13 w 18288"/>
                  <a:gd name="connsiteY1" fmla="*/ 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01" y="15"/>
                    </a:moveTo>
                    <a:lnTo>
                      <a:pt x="13" y="1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2" name="Graphic 1093">
              <a:extLst>
                <a:ext uri="{FF2B5EF4-FFF2-40B4-BE49-F238E27FC236}">
                  <a16:creationId xmlns="" xmlns:a16="http://schemas.microsoft.com/office/drawing/2014/main" id="{3BCF6140-3C5E-A12E-4116-7373C5353C47}"/>
                </a:ext>
              </a:extLst>
            </p:cNvPr>
            <p:cNvGrpSpPr/>
            <p:nvPr/>
          </p:nvGrpSpPr>
          <p:grpSpPr>
            <a:xfrm>
              <a:off x="5714422" y="1823879"/>
              <a:ext cx="43200" cy="43200"/>
              <a:chOff x="5930646" y="1961937"/>
              <a:chExt cx="18288" cy="18288"/>
            </a:xfrm>
          </p:grpSpPr>
          <p:sp>
            <p:nvSpPr>
              <p:cNvPr id="4088" name="Freeform: Shape 4087">
                <a:extLst>
                  <a:ext uri="{FF2B5EF4-FFF2-40B4-BE49-F238E27FC236}">
                    <a16:creationId xmlns="" xmlns:a16="http://schemas.microsoft.com/office/drawing/2014/main" id="{B87594AA-5075-2906-DAD2-D737D9DBF7FB}"/>
                  </a:ext>
                </a:extLst>
              </p:cNvPr>
              <p:cNvSpPr/>
              <p:nvPr/>
            </p:nvSpPr>
            <p:spPr>
              <a:xfrm>
                <a:off x="5939790" y="1961937"/>
                <a:ext cx="9525" cy="18288"/>
              </a:xfrm>
              <a:custGeom>
                <a:avLst/>
                <a:gdLst>
                  <a:gd name="connsiteX0" fmla="*/ 13 w 9525"/>
                  <a:gd name="connsiteY0" fmla="*/ 14 h 18288"/>
                  <a:gd name="connsiteX1" fmla="*/ 13 w 9525"/>
                  <a:gd name="connsiteY1" fmla="*/ 1830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3" y="14"/>
                    </a:moveTo>
                    <a:lnTo>
                      <a:pt x="13" y="1830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9" name="Freeform: Shape 4088">
                <a:extLst>
                  <a:ext uri="{FF2B5EF4-FFF2-40B4-BE49-F238E27FC236}">
                    <a16:creationId xmlns="" xmlns:a16="http://schemas.microsoft.com/office/drawing/2014/main" id="{27494172-921A-1AC6-9E3E-8025B3650C81}"/>
                  </a:ext>
                </a:extLst>
              </p:cNvPr>
              <p:cNvSpPr/>
              <p:nvPr/>
            </p:nvSpPr>
            <p:spPr>
              <a:xfrm>
                <a:off x="5930646" y="1971081"/>
                <a:ext cx="18288" cy="9525"/>
              </a:xfrm>
              <a:custGeom>
                <a:avLst/>
                <a:gdLst>
                  <a:gd name="connsiteX0" fmla="*/ 18301 w 18288"/>
                  <a:gd name="connsiteY0" fmla="*/ 14 h 9525"/>
                  <a:gd name="connsiteX1" fmla="*/ 13 w 18288"/>
                  <a:gd name="connsiteY1" fmla="*/ 1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01" y="14"/>
                    </a:moveTo>
                    <a:lnTo>
                      <a:pt x="13" y="1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3" name="Graphic 1093">
              <a:extLst>
                <a:ext uri="{FF2B5EF4-FFF2-40B4-BE49-F238E27FC236}">
                  <a16:creationId xmlns="" xmlns:a16="http://schemas.microsoft.com/office/drawing/2014/main" id="{75621A3E-F19E-D78B-919C-7E0F8B5FC038}"/>
                </a:ext>
              </a:extLst>
            </p:cNvPr>
            <p:cNvGrpSpPr/>
            <p:nvPr/>
          </p:nvGrpSpPr>
          <p:grpSpPr>
            <a:xfrm>
              <a:off x="5693653" y="1810719"/>
              <a:ext cx="43200" cy="43200"/>
              <a:chOff x="5914168" y="1951364"/>
              <a:chExt cx="18288" cy="18288"/>
            </a:xfrm>
          </p:grpSpPr>
          <p:sp>
            <p:nvSpPr>
              <p:cNvPr id="4086" name="Freeform: Shape 4085">
                <a:extLst>
                  <a:ext uri="{FF2B5EF4-FFF2-40B4-BE49-F238E27FC236}">
                    <a16:creationId xmlns="" xmlns:a16="http://schemas.microsoft.com/office/drawing/2014/main" id="{C06331E9-6CFB-378E-04F3-3831CFBE541D}"/>
                  </a:ext>
                </a:extLst>
              </p:cNvPr>
              <p:cNvSpPr/>
              <p:nvPr/>
            </p:nvSpPr>
            <p:spPr>
              <a:xfrm>
                <a:off x="5923312" y="1951364"/>
                <a:ext cx="9525" cy="18288"/>
              </a:xfrm>
              <a:custGeom>
                <a:avLst/>
                <a:gdLst>
                  <a:gd name="connsiteX0" fmla="*/ 12 w 9525"/>
                  <a:gd name="connsiteY0" fmla="*/ 13 h 18288"/>
                  <a:gd name="connsiteX1" fmla="*/ 12 w 9525"/>
                  <a:gd name="connsiteY1" fmla="*/ 1830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2" y="13"/>
                    </a:moveTo>
                    <a:lnTo>
                      <a:pt x="12" y="1830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7" name="Freeform: Shape 4086">
                <a:extLst>
                  <a:ext uri="{FF2B5EF4-FFF2-40B4-BE49-F238E27FC236}">
                    <a16:creationId xmlns="" xmlns:a16="http://schemas.microsoft.com/office/drawing/2014/main" id="{7EB8BF01-D309-6D7F-9E9E-F81EB1A6978F}"/>
                  </a:ext>
                </a:extLst>
              </p:cNvPr>
              <p:cNvSpPr/>
              <p:nvPr/>
            </p:nvSpPr>
            <p:spPr>
              <a:xfrm>
                <a:off x="5914168" y="1960508"/>
                <a:ext cx="18288" cy="9525"/>
              </a:xfrm>
              <a:custGeom>
                <a:avLst/>
                <a:gdLst>
                  <a:gd name="connsiteX0" fmla="*/ 18300 w 18288"/>
                  <a:gd name="connsiteY0" fmla="*/ 13 h 9525"/>
                  <a:gd name="connsiteX1" fmla="*/ 12 w 18288"/>
                  <a:gd name="connsiteY1" fmla="*/ 1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300" y="13"/>
                    </a:moveTo>
                    <a:lnTo>
                      <a:pt x="12" y="1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4" name="Graphic 1093">
              <a:extLst>
                <a:ext uri="{FF2B5EF4-FFF2-40B4-BE49-F238E27FC236}">
                  <a16:creationId xmlns="" xmlns:a16="http://schemas.microsoft.com/office/drawing/2014/main" id="{492C171C-4DFE-16C2-D449-74FECD7B6883}"/>
                </a:ext>
              </a:extLst>
            </p:cNvPr>
            <p:cNvGrpSpPr/>
            <p:nvPr/>
          </p:nvGrpSpPr>
          <p:grpSpPr>
            <a:xfrm>
              <a:off x="5688970" y="1794477"/>
              <a:ext cx="43200" cy="43200"/>
              <a:chOff x="5910453" y="1938315"/>
              <a:chExt cx="18288" cy="18288"/>
            </a:xfrm>
          </p:grpSpPr>
          <p:sp>
            <p:nvSpPr>
              <p:cNvPr id="4084" name="Freeform: Shape 4083">
                <a:extLst>
                  <a:ext uri="{FF2B5EF4-FFF2-40B4-BE49-F238E27FC236}">
                    <a16:creationId xmlns="" xmlns:a16="http://schemas.microsoft.com/office/drawing/2014/main" id="{EBA52D33-BCFA-EF7F-A5C3-988F9764345B}"/>
                  </a:ext>
                </a:extLst>
              </p:cNvPr>
              <p:cNvSpPr/>
              <p:nvPr/>
            </p:nvSpPr>
            <p:spPr>
              <a:xfrm>
                <a:off x="5919597" y="1938315"/>
                <a:ext cx="9525" cy="18288"/>
              </a:xfrm>
              <a:custGeom>
                <a:avLst/>
                <a:gdLst>
                  <a:gd name="connsiteX0" fmla="*/ 11 w 9525"/>
                  <a:gd name="connsiteY0" fmla="*/ 11 h 18288"/>
                  <a:gd name="connsiteX1" fmla="*/ 11 w 9525"/>
                  <a:gd name="connsiteY1" fmla="*/ 18299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1" y="11"/>
                    </a:moveTo>
                    <a:lnTo>
                      <a:pt x="11" y="18299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5" name="Freeform: Shape 4084">
                <a:extLst>
                  <a:ext uri="{FF2B5EF4-FFF2-40B4-BE49-F238E27FC236}">
                    <a16:creationId xmlns="" xmlns:a16="http://schemas.microsoft.com/office/drawing/2014/main" id="{198CA16C-94DA-C092-310C-787BA741A42A}"/>
                  </a:ext>
                </a:extLst>
              </p:cNvPr>
              <p:cNvSpPr/>
              <p:nvPr/>
            </p:nvSpPr>
            <p:spPr>
              <a:xfrm>
                <a:off x="5910453" y="1947459"/>
                <a:ext cx="18288" cy="9525"/>
              </a:xfrm>
              <a:custGeom>
                <a:avLst/>
                <a:gdLst>
                  <a:gd name="connsiteX0" fmla="*/ 18299 w 18288"/>
                  <a:gd name="connsiteY0" fmla="*/ 11 h 9525"/>
                  <a:gd name="connsiteX1" fmla="*/ 11 w 18288"/>
                  <a:gd name="connsiteY1" fmla="*/ 1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299" y="11"/>
                    </a:moveTo>
                    <a:lnTo>
                      <a:pt x="11" y="1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5" name="Graphic 1093">
              <a:extLst>
                <a:ext uri="{FF2B5EF4-FFF2-40B4-BE49-F238E27FC236}">
                  <a16:creationId xmlns="" xmlns:a16="http://schemas.microsoft.com/office/drawing/2014/main" id="{41093AE2-AF2C-8DE4-5E30-23DE6D802BBF}"/>
                </a:ext>
              </a:extLst>
            </p:cNvPr>
            <p:cNvGrpSpPr/>
            <p:nvPr/>
          </p:nvGrpSpPr>
          <p:grpSpPr>
            <a:xfrm>
              <a:off x="5672282" y="1778234"/>
              <a:ext cx="43200" cy="43200"/>
              <a:chOff x="5897213" y="1925265"/>
              <a:chExt cx="18288" cy="18288"/>
            </a:xfrm>
          </p:grpSpPr>
          <p:sp>
            <p:nvSpPr>
              <p:cNvPr id="4082" name="Freeform: Shape 4081">
                <a:extLst>
                  <a:ext uri="{FF2B5EF4-FFF2-40B4-BE49-F238E27FC236}">
                    <a16:creationId xmlns="" xmlns:a16="http://schemas.microsoft.com/office/drawing/2014/main" id="{E360BF9C-7099-A231-F211-223E2A448490}"/>
                  </a:ext>
                </a:extLst>
              </p:cNvPr>
              <p:cNvSpPr/>
              <p:nvPr/>
            </p:nvSpPr>
            <p:spPr>
              <a:xfrm>
                <a:off x="5906357" y="1925265"/>
                <a:ext cx="9525" cy="18288"/>
              </a:xfrm>
              <a:custGeom>
                <a:avLst/>
                <a:gdLst>
                  <a:gd name="connsiteX0" fmla="*/ 10 w 9525"/>
                  <a:gd name="connsiteY0" fmla="*/ 10 h 18288"/>
                  <a:gd name="connsiteX1" fmla="*/ 10 w 9525"/>
                  <a:gd name="connsiteY1" fmla="*/ 18298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" y="10"/>
                    </a:moveTo>
                    <a:lnTo>
                      <a:pt x="10" y="18298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3" name="Freeform: Shape 4082">
                <a:extLst>
                  <a:ext uri="{FF2B5EF4-FFF2-40B4-BE49-F238E27FC236}">
                    <a16:creationId xmlns="" xmlns:a16="http://schemas.microsoft.com/office/drawing/2014/main" id="{32DA8E24-776D-A261-7475-5BEBA2CA3918}"/>
                  </a:ext>
                </a:extLst>
              </p:cNvPr>
              <p:cNvSpPr/>
              <p:nvPr/>
            </p:nvSpPr>
            <p:spPr>
              <a:xfrm>
                <a:off x="5897213" y="1934409"/>
                <a:ext cx="18288" cy="9525"/>
              </a:xfrm>
              <a:custGeom>
                <a:avLst/>
                <a:gdLst>
                  <a:gd name="connsiteX0" fmla="*/ 18298 w 18288"/>
                  <a:gd name="connsiteY0" fmla="*/ 10 h 9525"/>
                  <a:gd name="connsiteX1" fmla="*/ 10 w 18288"/>
                  <a:gd name="connsiteY1" fmla="*/ 1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298" y="10"/>
                    </a:moveTo>
                    <a:lnTo>
                      <a:pt x="10" y="1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6" name="Graphic 1093">
              <a:extLst>
                <a:ext uri="{FF2B5EF4-FFF2-40B4-BE49-F238E27FC236}">
                  <a16:creationId xmlns="" xmlns:a16="http://schemas.microsoft.com/office/drawing/2014/main" id="{5CA186A3-26DC-609C-FBA2-6D187FD7B8AD}"/>
                </a:ext>
              </a:extLst>
            </p:cNvPr>
            <p:cNvGrpSpPr/>
            <p:nvPr/>
          </p:nvGrpSpPr>
          <p:grpSpPr>
            <a:xfrm>
              <a:off x="5672282" y="1745750"/>
              <a:ext cx="43200" cy="43200"/>
              <a:chOff x="5897213" y="1899167"/>
              <a:chExt cx="18288" cy="18288"/>
            </a:xfrm>
          </p:grpSpPr>
          <p:sp>
            <p:nvSpPr>
              <p:cNvPr id="4080" name="Freeform: Shape 4079">
                <a:extLst>
                  <a:ext uri="{FF2B5EF4-FFF2-40B4-BE49-F238E27FC236}">
                    <a16:creationId xmlns="" xmlns:a16="http://schemas.microsoft.com/office/drawing/2014/main" id="{72894296-0AD4-DDD1-DA67-CB62AC086BA3}"/>
                  </a:ext>
                </a:extLst>
              </p:cNvPr>
              <p:cNvSpPr/>
              <p:nvPr/>
            </p:nvSpPr>
            <p:spPr>
              <a:xfrm>
                <a:off x="5906357" y="1899167"/>
                <a:ext cx="9525" cy="18288"/>
              </a:xfrm>
              <a:custGeom>
                <a:avLst/>
                <a:gdLst>
                  <a:gd name="connsiteX0" fmla="*/ 10 w 9525"/>
                  <a:gd name="connsiteY0" fmla="*/ 7 h 18288"/>
                  <a:gd name="connsiteX1" fmla="*/ 10 w 9525"/>
                  <a:gd name="connsiteY1" fmla="*/ 18295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10" y="7"/>
                    </a:moveTo>
                    <a:lnTo>
                      <a:pt x="10" y="1829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1" name="Freeform: Shape 4080">
                <a:extLst>
                  <a:ext uri="{FF2B5EF4-FFF2-40B4-BE49-F238E27FC236}">
                    <a16:creationId xmlns="" xmlns:a16="http://schemas.microsoft.com/office/drawing/2014/main" id="{C72376B8-75FA-85AE-D4BE-3339597886F9}"/>
                  </a:ext>
                </a:extLst>
              </p:cNvPr>
              <p:cNvSpPr/>
              <p:nvPr/>
            </p:nvSpPr>
            <p:spPr>
              <a:xfrm>
                <a:off x="5897213" y="1908311"/>
                <a:ext cx="18288" cy="9525"/>
              </a:xfrm>
              <a:custGeom>
                <a:avLst/>
                <a:gdLst>
                  <a:gd name="connsiteX0" fmla="*/ 18298 w 18288"/>
                  <a:gd name="connsiteY0" fmla="*/ 7 h 9525"/>
                  <a:gd name="connsiteX1" fmla="*/ 10 w 18288"/>
                  <a:gd name="connsiteY1" fmla="*/ 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298" y="7"/>
                    </a:moveTo>
                    <a:lnTo>
                      <a:pt x="10" y="7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7" name="Graphic 1093">
              <a:extLst>
                <a:ext uri="{FF2B5EF4-FFF2-40B4-BE49-F238E27FC236}">
                  <a16:creationId xmlns="" xmlns:a16="http://schemas.microsoft.com/office/drawing/2014/main" id="{79DEB38F-F14C-7247-69FD-BE1CD4D84220}"/>
                </a:ext>
              </a:extLst>
            </p:cNvPr>
            <p:cNvGrpSpPr/>
            <p:nvPr/>
          </p:nvGrpSpPr>
          <p:grpSpPr>
            <a:xfrm>
              <a:off x="5644550" y="1729863"/>
              <a:ext cx="43200" cy="43200"/>
              <a:chOff x="5875211" y="1886403"/>
              <a:chExt cx="18287" cy="18288"/>
            </a:xfrm>
          </p:grpSpPr>
          <p:sp>
            <p:nvSpPr>
              <p:cNvPr id="4078" name="Freeform: Shape 4077">
                <a:extLst>
                  <a:ext uri="{FF2B5EF4-FFF2-40B4-BE49-F238E27FC236}">
                    <a16:creationId xmlns="" xmlns:a16="http://schemas.microsoft.com/office/drawing/2014/main" id="{72D2A79B-CF85-6CAA-9629-C397B308E71A}"/>
                  </a:ext>
                </a:extLst>
              </p:cNvPr>
              <p:cNvSpPr/>
              <p:nvPr/>
            </p:nvSpPr>
            <p:spPr>
              <a:xfrm>
                <a:off x="5884355" y="1886403"/>
                <a:ext cx="9525" cy="18288"/>
              </a:xfrm>
              <a:custGeom>
                <a:avLst/>
                <a:gdLst>
                  <a:gd name="connsiteX0" fmla="*/ 7 w 9525"/>
                  <a:gd name="connsiteY0" fmla="*/ 6 h 18288"/>
                  <a:gd name="connsiteX1" fmla="*/ 7 w 9525"/>
                  <a:gd name="connsiteY1" fmla="*/ 18294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" y="6"/>
                    </a:moveTo>
                    <a:lnTo>
                      <a:pt x="7" y="18294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9" name="Freeform: Shape 4078">
                <a:extLst>
                  <a:ext uri="{FF2B5EF4-FFF2-40B4-BE49-F238E27FC236}">
                    <a16:creationId xmlns="" xmlns:a16="http://schemas.microsoft.com/office/drawing/2014/main" id="{06D39A9E-F05E-2CAF-FAC5-ED3DD3F447E8}"/>
                  </a:ext>
                </a:extLst>
              </p:cNvPr>
              <p:cNvSpPr/>
              <p:nvPr/>
            </p:nvSpPr>
            <p:spPr>
              <a:xfrm>
                <a:off x="5875211" y="1895547"/>
                <a:ext cx="18287" cy="9525"/>
              </a:xfrm>
              <a:custGeom>
                <a:avLst/>
                <a:gdLst>
                  <a:gd name="connsiteX0" fmla="*/ 18295 w 18287"/>
                  <a:gd name="connsiteY0" fmla="*/ 6 h 9525"/>
                  <a:gd name="connsiteX1" fmla="*/ 7 w 18287"/>
                  <a:gd name="connsiteY1" fmla="*/ 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9525">
                    <a:moveTo>
                      <a:pt x="18295" y="6"/>
                    </a:moveTo>
                    <a:lnTo>
                      <a:pt x="7" y="6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8" name="Graphic 1093">
              <a:extLst>
                <a:ext uri="{FF2B5EF4-FFF2-40B4-BE49-F238E27FC236}">
                  <a16:creationId xmlns="" xmlns:a16="http://schemas.microsoft.com/office/drawing/2014/main" id="{32ED2675-2B99-774D-5E1F-EE68035DBC4E}"/>
                </a:ext>
              </a:extLst>
            </p:cNvPr>
            <p:cNvGrpSpPr/>
            <p:nvPr/>
          </p:nvGrpSpPr>
          <p:grpSpPr>
            <a:xfrm>
              <a:off x="5639388" y="1716585"/>
              <a:ext cx="43200" cy="43200"/>
              <a:chOff x="5871115" y="1875735"/>
              <a:chExt cx="18288" cy="18288"/>
            </a:xfrm>
          </p:grpSpPr>
          <p:sp>
            <p:nvSpPr>
              <p:cNvPr id="4076" name="Freeform: Shape 4075">
                <a:extLst>
                  <a:ext uri="{FF2B5EF4-FFF2-40B4-BE49-F238E27FC236}">
                    <a16:creationId xmlns="" xmlns:a16="http://schemas.microsoft.com/office/drawing/2014/main" id="{AEE13C2A-41D7-1F89-64B9-0DA9378D9751}"/>
                  </a:ext>
                </a:extLst>
              </p:cNvPr>
              <p:cNvSpPr/>
              <p:nvPr/>
            </p:nvSpPr>
            <p:spPr>
              <a:xfrm>
                <a:off x="5880259" y="1875735"/>
                <a:ext cx="9525" cy="18288"/>
              </a:xfrm>
              <a:custGeom>
                <a:avLst/>
                <a:gdLst>
                  <a:gd name="connsiteX0" fmla="*/ 7 w 9525"/>
                  <a:gd name="connsiteY0" fmla="*/ 5 h 18288"/>
                  <a:gd name="connsiteX1" fmla="*/ 7 w 9525"/>
                  <a:gd name="connsiteY1" fmla="*/ 18293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7" y="5"/>
                    </a:moveTo>
                    <a:lnTo>
                      <a:pt x="7" y="1829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7" name="Freeform: Shape 4076">
                <a:extLst>
                  <a:ext uri="{FF2B5EF4-FFF2-40B4-BE49-F238E27FC236}">
                    <a16:creationId xmlns="" xmlns:a16="http://schemas.microsoft.com/office/drawing/2014/main" id="{F21C8EDF-8442-9184-2576-4824C30E9786}"/>
                  </a:ext>
                </a:extLst>
              </p:cNvPr>
              <p:cNvSpPr/>
              <p:nvPr/>
            </p:nvSpPr>
            <p:spPr>
              <a:xfrm>
                <a:off x="5871115" y="1884879"/>
                <a:ext cx="18288" cy="9525"/>
              </a:xfrm>
              <a:custGeom>
                <a:avLst/>
                <a:gdLst>
                  <a:gd name="connsiteX0" fmla="*/ 18295 w 18288"/>
                  <a:gd name="connsiteY0" fmla="*/ 5 h 9525"/>
                  <a:gd name="connsiteX1" fmla="*/ 7 w 18288"/>
                  <a:gd name="connsiteY1" fmla="*/ 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295" y="5"/>
                    </a:moveTo>
                    <a:lnTo>
                      <a:pt x="7" y="5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69" name="Graphic 1093">
              <a:extLst>
                <a:ext uri="{FF2B5EF4-FFF2-40B4-BE49-F238E27FC236}">
                  <a16:creationId xmlns="" xmlns:a16="http://schemas.microsoft.com/office/drawing/2014/main" id="{D1383F54-F20D-4B3A-5274-D7F85F3F117A}"/>
                </a:ext>
              </a:extLst>
            </p:cNvPr>
            <p:cNvGrpSpPr/>
            <p:nvPr/>
          </p:nvGrpSpPr>
          <p:grpSpPr>
            <a:xfrm>
              <a:off x="5615136" y="1700460"/>
              <a:ext cx="43200" cy="43200"/>
              <a:chOff x="5851874" y="1862781"/>
              <a:chExt cx="18288" cy="18287"/>
            </a:xfrm>
          </p:grpSpPr>
          <p:sp>
            <p:nvSpPr>
              <p:cNvPr id="4074" name="Freeform: Shape 4073">
                <a:extLst>
                  <a:ext uri="{FF2B5EF4-FFF2-40B4-BE49-F238E27FC236}">
                    <a16:creationId xmlns="" xmlns:a16="http://schemas.microsoft.com/office/drawing/2014/main" id="{D06FEB35-AC1D-F3BF-B4B5-5B514AF493EB}"/>
                  </a:ext>
                </a:extLst>
              </p:cNvPr>
              <p:cNvSpPr/>
              <p:nvPr/>
            </p:nvSpPr>
            <p:spPr>
              <a:xfrm>
                <a:off x="5861018" y="1862781"/>
                <a:ext cx="9525" cy="18288"/>
              </a:xfrm>
              <a:custGeom>
                <a:avLst/>
                <a:gdLst>
                  <a:gd name="connsiteX0" fmla="*/ 5 w 9525"/>
                  <a:gd name="connsiteY0" fmla="*/ 3 h 18288"/>
                  <a:gd name="connsiteX1" fmla="*/ 5 w 9525"/>
                  <a:gd name="connsiteY1" fmla="*/ 18291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5" y="3"/>
                    </a:moveTo>
                    <a:lnTo>
                      <a:pt x="5" y="18291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5" name="Freeform: Shape 4074">
                <a:extLst>
                  <a:ext uri="{FF2B5EF4-FFF2-40B4-BE49-F238E27FC236}">
                    <a16:creationId xmlns="" xmlns:a16="http://schemas.microsoft.com/office/drawing/2014/main" id="{FD6CBFF1-F649-B8AF-614E-CF54F7B5E536}"/>
                  </a:ext>
                </a:extLst>
              </p:cNvPr>
              <p:cNvSpPr/>
              <p:nvPr/>
            </p:nvSpPr>
            <p:spPr>
              <a:xfrm>
                <a:off x="5851874" y="1871925"/>
                <a:ext cx="18288" cy="9525"/>
              </a:xfrm>
              <a:custGeom>
                <a:avLst/>
                <a:gdLst>
                  <a:gd name="connsiteX0" fmla="*/ 18293 w 18288"/>
                  <a:gd name="connsiteY0" fmla="*/ 3 h 9525"/>
                  <a:gd name="connsiteX1" fmla="*/ 5 w 18288"/>
                  <a:gd name="connsiteY1" fmla="*/ 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293" y="3"/>
                    </a:moveTo>
                    <a:lnTo>
                      <a:pt x="5" y="3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70" name="Graphic 1093">
              <a:extLst>
                <a:ext uri="{FF2B5EF4-FFF2-40B4-BE49-F238E27FC236}">
                  <a16:creationId xmlns="" xmlns:a16="http://schemas.microsoft.com/office/drawing/2014/main" id="{D3B8CB29-618A-853B-9660-8608A409CAD9}"/>
                </a:ext>
              </a:extLst>
            </p:cNvPr>
            <p:cNvGrpSpPr/>
            <p:nvPr/>
          </p:nvGrpSpPr>
          <p:grpSpPr>
            <a:xfrm>
              <a:off x="5608893" y="1684218"/>
              <a:ext cx="43200" cy="43200"/>
              <a:chOff x="5846921" y="1849732"/>
              <a:chExt cx="18288" cy="18288"/>
            </a:xfrm>
          </p:grpSpPr>
          <p:sp>
            <p:nvSpPr>
              <p:cNvPr id="4072" name="Freeform: Shape 4071">
                <a:extLst>
                  <a:ext uri="{FF2B5EF4-FFF2-40B4-BE49-F238E27FC236}">
                    <a16:creationId xmlns="" xmlns:a16="http://schemas.microsoft.com/office/drawing/2014/main" id="{415ADA21-CB44-1469-7086-BC65D9F65351}"/>
                  </a:ext>
                </a:extLst>
              </p:cNvPr>
              <p:cNvSpPr/>
              <p:nvPr/>
            </p:nvSpPr>
            <p:spPr>
              <a:xfrm>
                <a:off x="5856065" y="1849732"/>
                <a:ext cx="9525" cy="18288"/>
              </a:xfrm>
              <a:custGeom>
                <a:avLst/>
                <a:gdLst>
                  <a:gd name="connsiteX0" fmla="*/ 4 w 9525"/>
                  <a:gd name="connsiteY0" fmla="*/ 2 h 18288"/>
                  <a:gd name="connsiteX1" fmla="*/ 4 w 9525"/>
                  <a:gd name="connsiteY1" fmla="*/ 1829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8">
                    <a:moveTo>
                      <a:pt x="4" y="2"/>
                    </a:moveTo>
                    <a:lnTo>
                      <a:pt x="4" y="18290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3" name="Freeform: Shape 4072">
                <a:extLst>
                  <a:ext uri="{FF2B5EF4-FFF2-40B4-BE49-F238E27FC236}">
                    <a16:creationId xmlns="" xmlns:a16="http://schemas.microsoft.com/office/drawing/2014/main" id="{6B2DAF77-81D9-D62E-3ED5-73A09C4F6938}"/>
                  </a:ext>
                </a:extLst>
              </p:cNvPr>
              <p:cNvSpPr/>
              <p:nvPr/>
            </p:nvSpPr>
            <p:spPr>
              <a:xfrm>
                <a:off x="5846921" y="1858876"/>
                <a:ext cx="18288" cy="9525"/>
              </a:xfrm>
              <a:custGeom>
                <a:avLst/>
                <a:gdLst>
                  <a:gd name="connsiteX0" fmla="*/ 18292 w 18288"/>
                  <a:gd name="connsiteY0" fmla="*/ 2 h 9525"/>
                  <a:gd name="connsiteX1" fmla="*/ 4 w 18288"/>
                  <a:gd name="connsiteY1" fmla="*/ 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" h="9525">
                    <a:moveTo>
                      <a:pt x="18292" y="2"/>
                    </a:moveTo>
                    <a:lnTo>
                      <a:pt x="4" y="2"/>
                    </a:lnTo>
                  </a:path>
                </a:pathLst>
              </a:custGeom>
              <a:ln w="2857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0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71" name="Freeform: Shape 4070">
              <a:extLst>
                <a:ext uri="{FF2B5EF4-FFF2-40B4-BE49-F238E27FC236}">
                  <a16:creationId xmlns="" xmlns:a16="http://schemas.microsoft.com/office/drawing/2014/main" id="{81EED4AE-B117-2E57-4F61-63A61B461FE3}"/>
                </a:ext>
              </a:extLst>
            </p:cNvPr>
            <p:cNvSpPr/>
            <p:nvPr/>
          </p:nvSpPr>
          <p:spPr>
            <a:xfrm>
              <a:off x="5564758" y="1672961"/>
              <a:ext cx="3065634" cy="1215325"/>
            </a:xfrm>
            <a:custGeom>
              <a:avLst/>
              <a:gdLst>
                <a:gd name="connsiteX0" fmla="*/ 2499646 w 2499645"/>
                <a:gd name="connsiteY0" fmla="*/ 976408 h 976407"/>
                <a:gd name="connsiteX1" fmla="*/ 2285524 w 2499645"/>
                <a:gd name="connsiteY1" fmla="*/ 976408 h 976407"/>
                <a:gd name="connsiteX2" fmla="*/ 2285524 w 2499645"/>
                <a:gd name="connsiteY2" fmla="*/ 962787 h 976407"/>
                <a:gd name="connsiteX3" fmla="*/ 2115217 w 2499645"/>
                <a:gd name="connsiteY3" fmla="*/ 962787 h 976407"/>
                <a:gd name="connsiteX4" fmla="*/ 2115217 w 2499645"/>
                <a:gd name="connsiteY4" fmla="*/ 950881 h 976407"/>
                <a:gd name="connsiteX5" fmla="*/ 2109216 w 2499645"/>
                <a:gd name="connsiteY5" fmla="*/ 950881 h 976407"/>
                <a:gd name="connsiteX6" fmla="*/ 2109216 w 2499645"/>
                <a:gd name="connsiteY6" fmla="*/ 923354 h 976407"/>
                <a:gd name="connsiteX7" fmla="*/ 2092262 w 2499645"/>
                <a:gd name="connsiteY7" fmla="*/ 923354 h 976407"/>
                <a:gd name="connsiteX8" fmla="*/ 2092262 w 2499645"/>
                <a:gd name="connsiteY8" fmla="*/ 909066 h 976407"/>
                <a:gd name="connsiteX9" fmla="*/ 2060448 w 2499645"/>
                <a:gd name="connsiteY9" fmla="*/ 909066 h 976407"/>
                <a:gd name="connsiteX10" fmla="*/ 2060448 w 2499645"/>
                <a:gd name="connsiteY10" fmla="*/ 897160 h 976407"/>
                <a:gd name="connsiteX11" fmla="*/ 2003012 w 2499645"/>
                <a:gd name="connsiteY11" fmla="*/ 897160 h 976407"/>
                <a:gd name="connsiteX12" fmla="*/ 2003012 w 2499645"/>
                <a:gd name="connsiteY12" fmla="*/ 883063 h 976407"/>
                <a:gd name="connsiteX13" fmla="*/ 1586960 w 2499645"/>
                <a:gd name="connsiteY13" fmla="*/ 883063 h 976407"/>
                <a:gd name="connsiteX14" fmla="*/ 1586960 w 2499645"/>
                <a:gd name="connsiteY14" fmla="*/ 871252 h 976407"/>
                <a:gd name="connsiteX15" fmla="*/ 1463040 w 2499645"/>
                <a:gd name="connsiteY15" fmla="*/ 871252 h 976407"/>
                <a:gd name="connsiteX16" fmla="*/ 1463040 w 2499645"/>
                <a:gd name="connsiteY16" fmla="*/ 857155 h 976407"/>
                <a:gd name="connsiteX17" fmla="*/ 1445990 w 2499645"/>
                <a:gd name="connsiteY17" fmla="*/ 857155 h 976407"/>
                <a:gd name="connsiteX18" fmla="*/ 1445990 w 2499645"/>
                <a:gd name="connsiteY18" fmla="*/ 844391 h 976407"/>
                <a:gd name="connsiteX19" fmla="*/ 1427702 w 2499645"/>
                <a:gd name="connsiteY19" fmla="*/ 844391 h 976407"/>
                <a:gd name="connsiteX20" fmla="*/ 1427702 w 2499645"/>
                <a:gd name="connsiteY20" fmla="*/ 831342 h 976407"/>
                <a:gd name="connsiteX21" fmla="*/ 1422654 w 2499645"/>
                <a:gd name="connsiteY21" fmla="*/ 831342 h 976407"/>
                <a:gd name="connsiteX22" fmla="*/ 1422654 w 2499645"/>
                <a:gd name="connsiteY22" fmla="*/ 818960 h 976407"/>
                <a:gd name="connsiteX23" fmla="*/ 1266063 w 2499645"/>
                <a:gd name="connsiteY23" fmla="*/ 818960 h 976407"/>
                <a:gd name="connsiteX24" fmla="*/ 1266063 w 2499645"/>
                <a:gd name="connsiteY24" fmla="*/ 803624 h 976407"/>
                <a:gd name="connsiteX25" fmla="*/ 1217867 w 2499645"/>
                <a:gd name="connsiteY25" fmla="*/ 803624 h 976407"/>
                <a:gd name="connsiteX26" fmla="*/ 1217867 w 2499645"/>
                <a:gd name="connsiteY26" fmla="*/ 790575 h 976407"/>
                <a:gd name="connsiteX27" fmla="*/ 1198245 w 2499645"/>
                <a:gd name="connsiteY27" fmla="*/ 790575 h 976407"/>
                <a:gd name="connsiteX28" fmla="*/ 1198245 w 2499645"/>
                <a:gd name="connsiteY28" fmla="*/ 778288 h 976407"/>
                <a:gd name="connsiteX29" fmla="*/ 1181386 w 2499645"/>
                <a:gd name="connsiteY29" fmla="*/ 778288 h 976407"/>
                <a:gd name="connsiteX30" fmla="*/ 1181386 w 2499645"/>
                <a:gd name="connsiteY30" fmla="*/ 765715 h 976407"/>
                <a:gd name="connsiteX31" fmla="*/ 1153478 w 2499645"/>
                <a:gd name="connsiteY31" fmla="*/ 765715 h 976407"/>
                <a:gd name="connsiteX32" fmla="*/ 1153478 w 2499645"/>
                <a:gd name="connsiteY32" fmla="*/ 751618 h 976407"/>
                <a:gd name="connsiteX33" fmla="*/ 1130903 w 2499645"/>
                <a:gd name="connsiteY33" fmla="*/ 751618 h 976407"/>
                <a:gd name="connsiteX34" fmla="*/ 1130903 w 2499645"/>
                <a:gd name="connsiteY34" fmla="*/ 740283 h 976407"/>
                <a:gd name="connsiteX35" fmla="*/ 1125569 w 2499645"/>
                <a:gd name="connsiteY35" fmla="*/ 740283 h 976407"/>
                <a:gd name="connsiteX36" fmla="*/ 1125569 w 2499645"/>
                <a:gd name="connsiteY36" fmla="*/ 725615 h 976407"/>
                <a:gd name="connsiteX37" fmla="*/ 1108805 w 2499645"/>
                <a:gd name="connsiteY37" fmla="*/ 725615 h 976407"/>
                <a:gd name="connsiteX38" fmla="*/ 1108805 w 2499645"/>
                <a:gd name="connsiteY38" fmla="*/ 712851 h 976407"/>
                <a:gd name="connsiteX39" fmla="*/ 1080611 w 2499645"/>
                <a:gd name="connsiteY39" fmla="*/ 712851 h 976407"/>
                <a:gd name="connsiteX40" fmla="*/ 1080611 w 2499645"/>
                <a:gd name="connsiteY40" fmla="*/ 700754 h 976407"/>
                <a:gd name="connsiteX41" fmla="*/ 1068515 w 2499645"/>
                <a:gd name="connsiteY41" fmla="*/ 700754 h 976407"/>
                <a:gd name="connsiteX42" fmla="*/ 1068515 w 2499645"/>
                <a:gd name="connsiteY42" fmla="*/ 685705 h 976407"/>
                <a:gd name="connsiteX43" fmla="*/ 1052227 w 2499645"/>
                <a:gd name="connsiteY43" fmla="*/ 685705 h 976407"/>
                <a:gd name="connsiteX44" fmla="*/ 1052227 w 2499645"/>
                <a:gd name="connsiteY44" fmla="*/ 673132 h 976407"/>
                <a:gd name="connsiteX45" fmla="*/ 1047179 w 2499645"/>
                <a:gd name="connsiteY45" fmla="*/ 673132 h 976407"/>
                <a:gd name="connsiteX46" fmla="*/ 1047179 w 2499645"/>
                <a:gd name="connsiteY46" fmla="*/ 659987 h 976407"/>
                <a:gd name="connsiteX47" fmla="*/ 1019080 w 2499645"/>
                <a:gd name="connsiteY47" fmla="*/ 659987 h 976407"/>
                <a:gd name="connsiteX48" fmla="*/ 1019080 w 2499645"/>
                <a:gd name="connsiteY48" fmla="*/ 646747 h 976407"/>
                <a:gd name="connsiteX49" fmla="*/ 1013841 w 2499645"/>
                <a:gd name="connsiteY49" fmla="*/ 646747 h 976407"/>
                <a:gd name="connsiteX50" fmla="*/ 1013841 w 2499645"/>
                <a:gd name="connsiteY50" fmla="*/ 633127 h 976407"/>
                <a:gd name="connsiteX51" fmla="*/ 1008602 w 2499645"/>
                <a:gd name="connsiteY51" fmla="*/ 633127 h 976407"/>
                <a:gd name="connsiteX52" fmla="*/ 1008602 w 2499645"/>
                <a:gd name="connsiteY52" fmla="*/ 620363 h 976407"/>
                <a:gd name="connsiteX53" fmla="*/ 1000792 w 2499645"/>
                <a:gd name="connsiteY53" fmla="*/ 620363 h 976407"/>
                <a:gd name="connsiteX54" fmla="*/ 1000792 w 2499645"/>
                <a:gd name="connsiteY54" fmla="*/ 609791 h 976407"/>
                <a:gd name="connsiteX55" fmla="*/ 991648 w 2499645"/>
                <a:gd name="connsiteY55" fmla="*/ 609791 h 976407"/>
                <a:gd name="connsiteX56" fmla="*/ 991648 w 2499645"/>
                <a:gd name="connsiteY56" fmla="*/ 595979 h 976407"/>
                <a:gd name="connsiteX57" fmla="*/ 874490 w 2499645"/>
                <a:gd name="connsiteY57" fmla="*/ 595979 h 976407"/>
                <a:gd name="connsiteX58" fmla="*/ 874490 w 2499645"/>
                <a:gd name="connsiteY58" fmla="*/ 580358 h 976407"/>
                <a:gd name="connsiteX59" fmla="*/ 828008 w 2499645"/>
                <a:gd name="connsiteY59" fmla="*/ 580358 h 976407"/>
                <a:gd name="connsiteX60" fmla="*/ 828008 w 2499645"/>
                <a:gd name="connsiteY60" fmla="*/ 566261 h 976407"/>
                <a:gd name="connsiteX61" fmla="*/ 793813 w 2499645"/>
                <a:gd name="connsiteY61" fmla="*/ 566261 h 976407"/>
                <a:gd name="connsiteX62" fmla="*/ 793813 w 2499645"/>
                <a:gd name="connsiteY62" fmla="*/ 554927 h 976407"/>
                <a:gd name="connsiteX63" fmla="*/ 784765 w 2499645"/>
                <a:gd name="connsiteY63" fmla="*/ 554927 h 976407"/>
                <a:gd name="connsiteX64" fmla="*/ 784765 w 2499645"/>
                <a:gd name="connsiteY64" fmla="*/ 542163 h 976407"/>
                <a:gd name="connsiteX65" fmla="*/ 765143 w 2499645"/>
                <a:gd name="connsiteY65" fmla="*/ 542163 h 976407"/>
                <a:gd name="connsiteX66" fmla="*/ 765143 w 2499645"/>
                <a:gd name="connsiteY66" fmla="*/ 528828 h 976407"/>
                <a:gd name="connsiteX67" fmla="*/ 760381 w 2499645"/>
                <a:gd name="connsiteY67" fmla="*/ 528828 h 976407"/>
                <a:gd name="connsiteX68" fmla="*/ 760381 w 2499645"/>
                <a:gd name="connsiteY68" fmla="*/ 516255 h 976407"/>
                <a:gd name="connsiteX69" fmla="*/ 758285 w 2499645"/>
                <a:gd name="connsiteY69" fmla="*/ 516255 h 976407"/>
                <a:gd name="connsiteX70" fmla="*/ 758285 w 2499645"/>
                <a:gd name="connsiteY70" fmla="*/ 502444 h 976407"/>
                <a:gd name="connsiteX71" fmla="*/ 738950 w 2499645"/>
                <a:gd name="connsiteY71" fmla="*/ 502444 h 976407"/>
                <a:gd name="connsiteX72" fmla="*/ 738950 w 2499645"/>
                <a:gd name="connsiteY72" fmla="*/ 488632 h 976407"/>
                <a:gd name="connsiteX73" fmla="*/ 708565 w 2499645"/>
                <a:gd name="connsiteY73" fmla="*/ 488632 h 976407"/>
                <a:gd name="connsiteX74" fmla="*/ 708565 w 2499645"/>
                <a:gd name="connsiteY74" fmla="*/ 474536 h 976407"/>
                <a:gd name="connsiteX75" fmla="*/ 696468 w 2499645"/>
                <a:gd name="connsiteY75" fmla="*/ 474536 h 976407"/>
                <a:gd name="connsiteX76" fmla="*/ 696468 w 2499645"/>
                <a:gd name="connsiteY76" fmla="*/ 462439 h 976407"/>
                <a:gd name="connsiteX77" fmla="*/ 675608 w 2499645"/>
                <a:gd name="connsiteY77" fmla="*/ 462439 h 976407"/>
                <a:gd name="connsiteX78" fmla="*/ 675608 w 2499645"/>
                <a:gd name="connsiteY78" fmla="*/ 448628 h 976407"/>
                <a:gd name="connsiteX79" fmla="*/ 619792 w 2499645"/>
                <a:gd name="connsiteY79" fmla="*/ 448628 h 976407"/>
                <a:gd name="connsiteX80" fmla="*/ 619792 w 2499645"/>
                <a:gd name="connsiteY80" fmla="*/ 435293 h 976407"/>
                <a:gd name="connsiteX81" fmla="*/ 607409 w 2499645"/>
                <a:gd name="connsiteY81" fmla="*/ 435293 h 976407"/>
                <a:gd name="connsiteX82" fmla="*/ 607409 w 2499645"/>
                <a:gd name="connsiteY82" fmla="*/ 422243 h 976407"/>
                <a:gd name="connsiteX83" fmla="*/ 601599 w 2499645"/>
                <a:gd name="connsiteY83" fmla="*/ 422243 h 976407"/>
                <a:gd name="connsiteX84" fmla="*/ 601599 w 2499645"/>
                <a:gd name="connsiteY84" fmla="*/ 396907 h 976407"/>
                <a:gd name="connsiteX85" fmla="*/ 523685 w 2499645"/>
                <a:gd name="connsiteY85" fmla="*/ 396907 h 976407"/>
                <a:gd name="connsiteX86" fmla="*/ 523685 w 2499645"/>
                <a:gd name="connsiteY86" fmla="*/ 384048 h 976407"/>
                <a:gd name="connsiteX87" fmla="*/ 422910 w 2499645"/>
                <a:gd name="connsiteY87" fmla="*/ 384048 h 976407"/>
                <a:gd name="connsiteX88" fmla="*/ 422910 w 2499645"/>
                <a:gd name="connsiteY88" fmla="*/ 370237 h 976407"/>
                <a:gd name="connsiteX89" fmla="*/ 421576 w 2499645"/>
                <a:gd name="connsiteY89" fmla="*/ 370237 h 976407"/>
                <a:gd name="connsiteX90" fmla="*/ 421576 w 2499645"/>
                <a:gd name="connsiteY90" fmla="*/ 357188 h 976407"/>
                <a:gd name="connsiteX91" fmla="*/ 420338 w 2499645"/>
                <a:gd name="connsiteY91" fmla="*/ 357188 h 976407"/>
                <a:gd name="connsiteX92" fmla="*/ 420338 w 2499645"/>
                <a:gd name="connsiteY92" fmla="*/ 329470 h 976407"/>
                <a:gd name="connsiteX93" fmla="*/ 309372 w 2499645"/>
                <a:gd name="connsiteY93" fmla="*/ 329470 h 976407"/>
                <a:gd name="connsiteX94" fmla="*/ 309372 w 2499645"/>
                <a:gd name="connsiteY94" fmla="*/ 318040 h 976407"/>
                <a:gd name="connsiteX95" fmla="*/ 303752 w 2499645"/>
                <a:gd name="connsiteY95" fmla="*/ 318040 h 976407"/>
                <a:gd name="connsiteX96" fmla="*/ 303752 w 2499645"/>
                <a:gd name="connsiteY96" fmla="*/ 304038 h 976407"/>
                <a:gd name="connsiteX97" fmla="*/ 270129 w 2499645"/>
                <a:gd name="connsiteY97" fmla="*/ 304038 h 976407"/>
                <a:gd name="connsiteX98" fmla="*/ 270129 w 2499645"/>
                <a:gd name="connsiteY98" fmla="*/ 291751 h 976407"/>
                <a:gd name="connsiteX99" fmla="*/ 248031 w 2499645"/>
                <a:gd name="connsiteY99" fmla="*/ 291751 h 976407"/>
                <a:gd name="connsiteX100" fmla="*/ 248031 w 2499645"/>
                <a:gd name="connsiteY100" fmla="*/ 266033 h 976407"/>
                <a:gd name="connsiteX101" fmla="*/ 229743 w 2499645"/>
                <a:gd name="connsiteY101" fmla="*/ 266033 h 976407"/>
                <a:gd name="connsiteX102" fmla="*/ 229743 w 2499645"/>
                <a:gd name="connsiteY102" fmla="*/ 241363 h 976407"/>
                <a:gd name="connsiteX103" fmla="*/ 180213 w 2499645"/>
                <a:gd name="connsiteY103" fmla="*/ 241363 h 976407"/>
                <a:gd name="connsiteX104" fmla="*/ 180213 w 2499645"/>
                <a:gd name="connsiteY104" fmla="*/ 226695 h 976407"/>
                <a:gd name="connsiteX105" fmla="*/ 175927 w 2499645"/>
                <a:gd name="connsiteY105" fmla="*/ 226695 h 976407"/>
                <a:gd name="connsiteX106" fmla="*/ 175927 w 2499645"/>
                <a:gd name="connsiteY106" fmla="*/ 189167 h 976407"/>
                <a:gd name="connsiteX107" fmla="*/ 151829 w 2499645"/>
                <a:gd name="connsiteY107" fmla="*/ 189167 h 976407"/>
                <a:gd name="connsiteX108" fmla="*/ 151829 w 2499645"/>
                <a:gd name="connsiteY108" fmla="*/ 177070 h 976407"/>
                <a:gd name="connsiteX109" fmla="*/ 144494 w 2499645"/>
                <a:gd name="connsiteY109" fmla="*/ 177070 h 976407"/>
                <a:gd name="connsiteX110" fmla="*/ 144494 w 2499645"/>
                <a:gd name="connsiteY110" fmla="*/ 164306 h 976407"/>
                <a:gd name="connsiteX111" fmla="*/ 135350 w 2499645"/>
                <a:gd name="connsiteY111" fmla="*/ 164306 h 976407"/>
                <a:gd name="connsiteX112" fmla="*/ 135350 w 2499645"/>
                <a:gd name="connsiteY112" fmla="*/ 127730 h 976407"/>
                <a:gd name="connsiteX113" fmla="*/ 119253 w 2499645"/>
                <a:gd name="connsiteY113" fmla="*/ 127730 h 976407"/>
                <a:gd name="connsiteX114" fmla="*/ 119253 w 2499645"/>
                <a:gd name="connsiteY114" fmla="*/ 114681 h 976407"/>
                <a:gd name="connsiteX115" fmla="*/ 115253 w 2499645"/>
                <a:gd name="connsiteY115" fmla="*/ 114681 h 976407"/>
                <a:gd name="connsiteX116" fmla="*/ 115253 w 2499645"/>
                <a:gd name="connsiteY116" fmla="*/ 101632 h 976407"/>
                <a:gd name="connsiteX117" fmla="*/ 102013 w 2499645"/>
                <a:gd name="connsiteY117" fmla="*/ 101632 h 976407"/>
                <a:gd name="connsiteX118" fmla="*/ 102013 w 2499645"/>
                <a:gd name="connsiteY118" fmla="*/ 62770 h 976407"/>
                <a:gd name="connsiteX119" fmla="*/ 75819 w 2499645"/>
                <a:gd name="connsiteY119" fmla="*/ 62770 h 976407"/>
                <a:gd name="connsiteX120" fmla="*/ 75819 w 2499645"/>
                <a:gd name="connsiteY120" fmla="*/ 39148 h 976407"/>
                <a:gd name="connsiteX121" fmla="*/ 56674 w 2499645"/>
                <a:gd name="connsiteY121" fmla="*/ 39148 h 976407"/>
                <a:gd name="connsiteX122" fmla="*/ 56674 w 2499645"/>
                <a:gd name="connsiteY122" fmla="*/ 26099 h 976407"/>
                <a:gd name="connsiteX123" fmla="*/ 51721 w 2499645"/>
                <a:gd name="connsiteY123" fmla="*/ 26099 h 976407"/>
                <a:gd name="connsiteX124" fmla="*/ 51721 w 2499645"/>
                <a:gd name="connsiteY124" fmla="*/ 0 h 976407"/>
                <a:gd name="connsiteX125" fmla="*/ 0 w 2499645"/>
                <a:gd name="connsiteY125" fmla="*/ 0 h 976407"/>
                <a:gd name="connsiteX0" fmla="*/ 2499646 w 2499646"/>
                <a:gd name="connsiteY0" fmla="*/ 976408 h 976408"/>
                <a:gd name="connsiteX1" fmla="*/ 2476973 w 2499646"/>
                <a:gd name="connsiteY1" fmla="*/ 975907 h 976408"/>
                <a:gd name="connsiteX2" fmla="*/ 2285524 w 2499646"/>
                <a:gd name="connsiteY2" fmla="*/ 976408 h 976408"/>
                <a:gd name="connsiteX3" fmla="*/ 2285524 w 2499646"/>
                <a:gd name="connsiteY3" fmla="*/ 962787 h 976408"/>
                <a:gd name="connsiteX4" fmla="*/ 2115217 w 2499646"/>
                <a:gd name="connsiteY4" fmla="*/ 962787 h 976408"/>
                <a:gd name="connsiteX5" fmla="*/ 2115217 w 2499646"/>
                <a:gd name="connsiteY5" fmla="*/ 950881 h 976408"/>
                <a:gd name="connsiteX6" fmla="*/ 2109216 w 2499646"/>
                <a:gd name="connsiteY6" fmla="*/ 950881 h 976408"/>
                <a:gd name="connsiteX7" fmla="*/ 2109216 w 2499646"/>
                <a:gd name="connsiteY7" fmla="*/ 923354 h 976408"/>
                <a:gd name="connsiteX8" fmla="*/ 2092262 w 2499646"/>
                <a:gd name="connsiteY8" fmla="*/ 923354 h 976408"/>
                <a:gd name="connsiteX9" fmla="*/ 2092262 w 2499646"/>
                <a:gd name="connsiteY9" fmla="*/ 909066 h 976408"/>
                <a:gd name="connsiteX10" fmla="*/ 2060448 w 2499646"/>
                <a:gd name="connsiteY10" fmla="*/ 909066 h 976408"/>
                <a:gd name="connsiteX11" fmla="*/ 2060448 w 2499646"/>
                <a:gd name="connsiteY11" fmla="*/ 897160 h 976408"/>
                <a:gd name="connsiteX12" fmla="*/ 2003012 w 2499646"/>
                <a:gd name="connsiteY12" fmla="*/ 897160 h 976408"/>
                <a:gd name="connsiteX13" fmla="*/ 2003012 w 2499646"/>
                <a:gd name="connsiteY13" fmla="*/ 883063 h 976408"/>
                <a:gd name="connsiteX14" fmla="*/ 1586960 w 2499646"/>
                <a:gd name="connsiteY14" fmla="*/ 883063 h 976408"/>
                <a:gd name="connsiteX15" fmla="*/ 1586960 w 2499646"/>
                <a:gd name="connsiteY15" fmla="*/ 871252 h 976408"/>
                <a:gd name="connsiteX16" fmla="*/ 1463040 w 2499646"/>
                <a:gd name="connsiteY16" fmla="*/ 871252 h 976408"/>
                <a:gd name="connsiteX17" fmla="*/ 1463040 w 2499646"/>
                <a:gd name="connsiteY17" fmla="*/ 857155 h 976408"/>
                <a:gd name="connsiteX18" fmla="*/ 1445990 w 2499646"/>
                <a:gd name="connsiteY18" fmla="*/ 857155 h 976408"/>
                <a:gd name="connsiteX19" fmla="*/ 1445990 w 2499646"/>
                <a:gd name="connsiteY19" fmla="*/ 844391 h 976408"/>
                <a:gd name="connsiteX20" fmla="*/ 1427702 w 2499646"/>
                <a:gd name="connsiteY20" fmla="*/ 844391 h 976408"/>
                <a:gd name="connsiteX21" fmla="*/ 1427702 w 2499646"/>
                <a:gd name="connsiteY21" fmla="*/ 831342 h 976408"/>
                <a:gd name="connsiteX22" fmla="*/ 1422654 w 2499646"/>
                <a:gd name="connsiteY22" fmla="*/ 831342 h 976408"/>
                <a:gd name="connsiteX23" fmla="*/ 1422654 w 2499646"/>
                <a:gd name="connsiteY23" fmla="*/ 818960 h 976408"/>
                <a:gd name="connsiteX24" fmla="*/ 1266063 w 2499646"/>
                <a:gd name="connsiteY24" fmla="*/ 818960 h 976408"/>
                <a:gd name="connsiteX25" fmla="*/ 1266063 w 2499646"/>
                <a:gd name="connsiteY25" fmla="*/ 803624 h 976408"/>
                <a:gd name="connsiteX26" fmla="*/ 1217867 w 2499646"/>
                <a:gd name="connsiteY26" fmla="*/ 803624 h 976408"/>
                <a:gd name="connsiteX27" fmla="*/ 1217867 w 2499646"/>
                <a:gd name="connsiteY27" fmla="*/ 790575 h 976408"/>
                <a:gd name="connsiteX28" fmla="*/ 1198245 w 2499646"/>
                <a:gd name="connsiteY28" fmla="*/ 790575 h 976408"/>
                <a:gd name="connsiteX29" fmla="*/ 1198245 w 2499646"/>
                <a:gd name="connsiteY29" fmla="*/ 778288 h 976408"/>
                <a:gd name="connsiteX30" fmla="*/ 1181386 w 2499646"/>
                <a:gd name="connsiteY30" fmla="*/ 778288 h 976408"/>
                <a:gd name="connsiteX31" fmla="*/ 1181386 w 2499646"/>
                <a:gd name="connsiteY31" fmla="*/ 765715 h 976408"/>
                <a:gd name="connsiteX32" fmla="*/ 1153478 w 2499646"/>
                <a:gd name="connsiteY32" fmla="*/ 765715 h 976408"/>
                <a:gd name="connsiteX33" fmla="*/ 1153478 w 2499646"/>
                <a:gd name="connsiteY33" fmla="*/ 751618 h 976408"/>
                <a:gd name="connsiteX34" fmla="*/ 1130903 w 2499646"/>
                <a:gd name="connsiteY34" fmla="*/ 751618 h 976408"/>
                <a:gd name="connsiteX35" fmla="*/ 1130903 w 2499646"/>
                <a:gd name="connsiteY35" fmla="*/ 740283 h 976408"/>
                <a:gd name="connsiteX36" fmla="*/ 1125569 w 2499646"/>
                <a:gd name="connsiteY36" fmla="*/ 740283 h 976408"/>
                <a:gd name="connsiteX37" fmla="*/ 1125569 w 2499646"/>
                <a:gd name="connsiteY37" fmla="*/ 725615 h 976408"/>
                <a:gd name="connsiteX38" fmla="*/ 1108805 w 2499646"/>
                <a:gd name="connsiteY38" fmla="*/ 725615 h 976408"/>
                <a:gd name="connsiteX39" fmla="*/ 1108805 w 2499646"/>
                <a:gd name="connsiteY39" fmla="*/ 712851 h 976408"/>
                <a:gd name="connsiteX40" fmla="*/ 1080611 w 2499646"/>
                <a:gd name="connsiteY40" fmla="*/ 712851 h 976408"/>
                <a:gd name="connsiteX41" fmla="*/ 1080611 w 2499646"/>
                <a:gd name="connsiteY41" fmla="*/ 700754 h 976408"/>
                <a:gd name="connsiteX42" fmla="*/ 1068515 w 2499646"/>
                <a:gd name="connsiteY42" fmla="*/ 700754 h 976408"/>
                <a:gd name="connsiteX43" fmla="*/ 1068515 w 2499646"/>
                <a:gd name="connsiteY43" fmla="*/ 685705 h 976408"/>
                <a:gd name="connsiteX44" fmla="*/ 1052227 w 2499646"/>
                <a:gd name="connsiteY44" fmla="*/ 685705 h 976408"/>
                <a:gd name="connsiteX45" fmla="*/ 1052227 w 2499646"/>
                <a:gd name="connsiteY45" fmla="*/ 673132 h 976408"/>
                <a:gd name="connsiteX46" fmla="*/ 1047179 w 2499646"/>
                <a:gd name="connsiteY46" fmla="*/ 673132 h 976408"/>
                <a:gd name="connsiteX47" fmla="*/ 1047179 w 2499646"/>
                <a:gd name="connsiteY47" fmla="*/ 659987 h 976408"/>
                <a:gd name="connsiteX48" fmla="*/ 1019080 w 2499646"/>
                <a:gd name="connsiteY48" fmla="*/ 659987 h 976408"/>
                <a:gd name="connsiteX49" fmla="*/ 1019080 w 2499646"/>
                <a:gd name="connsiteY49" fmla="*/ 646747 h 976408"/>
                <a:gd name="connsiteX50" fmla="*/ 1013841 w 2499646"/>
                <a:gd name="connsiteY50" fmla="*/ 646747 h 976408"/>
                <a:gd name="connsiteX51" fmla="*/ 1013841 w 2499646"/>
                <a:gd name="connsiteY51" fmla="*/ 633127 h 976408"/>
                <a:gd name="connsiteX52" fmla="*/ 1008602 w 2499646"/>
                <a:gd name="connsiteY52" fmla="*/ 633127 h 976408"/>
                <a:gd name="connsiteX53" fmla="*/ 1008602 w 2499646"/>
                <a:gd name="connsiteY53" fmla="*/ 620363 h 976408"/>
                <a:gd name="connsiteX54" fmla="*/ 1000792 w 2499646"/>
                <a:gd name="connsiteY54" fmla="*/ 620363 h 976408"/>
                <a:gd name="connsiteX55" fmla="*/ 1000792 w 2499646"/>
                <a:gd name="connsiteY55" fmla="*/ 609791 h 976408"/>
                <a:gd name="connsiteX56" fmla="*/ 991648 w 2499646"/>
                <a:gd name="connsiteY56" fmla="*/ 609791 h 976408"/>
                <a:gd name="connsiteX57" fmla="*/ 991648 w 2499646"/>
                <a:gd name="connsiteY57" fmla="*/ 595979 h 976408"/>
                <a:gd name="connsiteX58" fmla="*/ 874490 w 2499646"/>
                <a:gd name="connsiteY58" fmla="*/ 595979 h 976408"/>
                <a:gd name="connsiteX59" fmla="*/ 874490 w 2499646"/>
                <a:gd name="connsiteY59" fmla="*/ 580358 h 976408"/>
                <a:gd name="connsiteX60" fmla="*/ 828008 w 2499646"/>
                <a:gd name="connsiteY60" fmla="*/ 580358 h 976408"/>
                <a:gd name="connsiteX61" fmla="*/ 828008 w 2499646"/>
                <a:gd name="connsiteY61" fmla="*/ 566261 h 976408"/>
                <a:gd name="connsiteX62" fmla="*/ 793813 w 2499646"/>
                <a:gd name="connsiteY62" fmla="*/ 566261 h 976408"/>
                <a:gd name="connsiteX63" fmla="*/ 793813 w 2499646"/>
                <a:gd name="connsiteY63" fmla="*/ 554927 h 976408"/>
                <a:gd name="connsiteX64" fmla="*/ 784765 w 2499646"/>
                <a:gd name="connsiteY64" fmla="*/ 554927 h 976408"/>
                <a:gd name="connsiteX65" fmla="*/ 784765 w 2499646"/>
                <a:gd name="connsiteY65" fmla="*/ 542163 h 976408"/>
                <a:gd name="connsiteX66" fmla="*/ 765143 w 2499646"/>
                <a:gd name="connsiteY66" fmla="*/ 542163 h 976408"/>
                <a:gd name="connsiteX67" fmla="*/ 765143 w 2499646"/>
                <a:gd name="connsiteY67" fmla="*/ 528828 h 976408"/>
                <a:gd name="connsiteX68" fmla="*/ 760381 w 2499646"/>
                <a:gd name="connsiteY68" fmla="*/ 528828 h 976408"/>
                <a:gd name="connsiteX69" fmla="*/ 760381 w 2499646"/>
                <a:gd name="connsiteY69" fmla="*/ 516255 h 976408"/>
                <a:gd name="connsiteX70" fmla="*/ 758285 w 2499646"/>
                <a:gd name="connsiteY70" fmla="*/ 516255 h 976408"/>
                <a:gd name="connsiteX71" fmla="*/ 758285 w 2499646"/>
                <a:gd name="connsiteY71" fmla="*/ 502444 h 976408"/>
                <a:gd name="connsiteX72" fmla="*/ 738950 w 2499646"/>
                <a:gd name="connsiteY72" fmla="*/ 502444 h 976408"/>
                <a:gd name="connsiteX73" fmla="*/ 738950 w 2499646"/>
                <a:gd name="connsiteY73" fmla="*/ 488632 h 976408"/>
                <a:gd name="connsiteX74" fmla="*/ 708565 w 2499646"/>
                <a:gd name="connsiteY74" fmla="*/ 488632 h 976408"/>
                <a:gd name="connsiteX75" fmla="*/ 708565 w 2499646"/>
                <a:gd name="connsiteY75" fmla="*/ 474536 h 976408"/>
                <a:gd name="connsiteX76" fmla="*/ 696468 w 2499646"/>
                <a:gd name="connsiteY76" fmla="*/ 474536 h 976408"/>
                <a:gd name="connsiteX77" fmla="*/ 696468 w 2499646"/>
                <a:gd name="connsiteY77" fmla="*/ 462439 h 976408"/>
                <a:gd name="connsiteX78" fmla="*/ 675608 w 2499646"/>
                <a:gd name="connsiteY78" fmla="*/ 462439 h 976408"/>
                <a:gd name="connsiteX79" fmla="*/ 675608 w 2499646"/>
                <a:gd name="connsiteY79" fmla="*/ 448628 h 976408"/>
                <a:gd name="connsiteX80" fmla="*/ 619792 w 2499646"/>
                <a:gd name="connsiteY80" fmla="*/ 448628 h 976408"/>
                <a:gd name="connsiteX81" fmla="*/ 619792 w 2499646"/>
                <a:gd name="connsiteY81" fmla="*/ 435293 h 976408"/>
                <a:gd name="connsiteX82" fmla="*/ 607409 w 2499646"/>
                <a:gd name="connsiteY82" fmla="*/ 435293 h 976408"/>
                <a:gd name="connsiteX83" fmla="*/ 607409 w 2499646"/>
                <a:gd name="connsiteY83" fmla="*/ 422243 h 976408"/>
                <a:gd name="connsiteX84" fmla="*/ 601599 w 2499646"/>
                <a:gd name="connsiteY84" fmla="*/ 422243 h 976408"/>
                <a:gd name="connsiteX85" fmla="*/ 601599 w 2499646"/>
                <a:gd name="connsiteY85" fmla="*/ 396907 h 976408"/>
                <a:gd name="connsiteX86" fmla="*/ 523685 w 2499646"/>
                <a:gd name="connsiteY86" fmla="*/ 396907 h 976408"/>
                <a:gd name="connsiteX87" fmla="*/ 523685 w 2499646"/>
                <a:gd name="connsiteY87" fmla="*/ 384048 h 976408"/>
                <a:gd name="connsiteX88" fmla="*/ 422910 w 2499646"/>
                <a:gd name="connsiteY88" fmla="*/ 384048 h 976408"/>
                <a:gd name="connsiteX89" fmla="*/ 422910 w 2499646"/>
                <a:gd name="connsiteY89" fmla="*/ 370237 h 976408"/>
                <a:gd name="connsiteX90" fmla="*/ 421576 w 2499646"/>
                <a:gd name="connsiteY90" fmla="*/ 370237 h 976408"/>
                <a:gd name="connsiteX91" fmla="*/ 421576 w 2499646"/>
                <a:gd name="connsiteY91" fmla="*/ 357188 h 976408"/>
                <a:gd name="connsiteX92" fmla="*/ 420338 w 2499646"/>
                <a:gd name="connsiteY92" fmla="*/ 357188 h 976408"/>
                <a:gd name="connsiteX93" fmla="*/ 420338 w 2499646"/>
                <a:gd name="connsiteY93" fmla="*/ 329470 h 976408"/>
                <a:gd name="connsiteX94" fmla="*/ 309372 w 2499646"/>
                <a:gd name="connsiteY94" fmla="*/ 329470 h 976408"/>
                <a:gd name="connsiteX95" fmla="*/ 309372 w 2499646"/>
                <a:gd name="connsiteY95" fmla="*/ 318040 h 976408"/>
                <a:gd name="connsiteX96" fmla="*/ 303752 w 2499646"/>
                <a:gd name="connsiteY96" fmla="*/ 318040 h 976408"/>
                <a:gd name="connsiteX97" fmla="*/ 303752 w 2499646"/>
                <a:gd name="connsiteY97" fmla="*/ 304038 h 976408"/>
                <a:gd name="connsiteX98" fmla="*/ 270129 w 2499646"/>
                <a:gd name="connsiteY98" fmla="*/ 304038 h 976408"/>
                <a:gd name="connsiteX99" fmla="*/ 270129 w 2499646"/>
                <a:gd name="connsiteY99" fmla="*/ 291751 h 976408"/>
                <a:gd name="connsiteX100" fmla="*/ 248031 w 2499646"/>
                <a:gd name="connsiteY100" fmla="*/ 291751 h 976408"/>
                <a:gd name="connsiteX101" fmla="*/ 248031 w 2499646"/>
                <a:gd name="connsiteY101" fmla="*/ 266033 h 976408"/>
                <a:gd name="connsiteX102" fmla="*/ 229743 w 2499646"/>
                <a:gd name="connsiteY102" fmla="*/ 266033 h 976408"/>
                <a:gd name="connsiteX103" fmla="*/ 229743 w 2499646"/>
                <a:gd name="connsiteY103" fmla="*/ 241363 h 976408"/>
                <a:gd name="connsiteX104" fmla="*/ 180213 w 2499646"/>
                <a:gd name="connsiteY104" fmla="*/ 241363 h 976408"/>
                <a:gd name="connsiteX105" fmla="*/ 180213 w 2499646"/>
                <a:gd name="connsiteY105" fmla="*/ 226695 h 976408"/>
                <a:gd name="connsiteX106" fmla="*/ 175927 w 2499646"/>
                <a:gd name="connsiteY106" fmla="*/ 226695 h 976408"/>
                <a:gd name="connsiteX107" fmla="*/ 175927 w 2499646"/>
                <a:gd name="connsiteY107" fmla="*/ 189167 h 976408"/>
                <a:gd name="connsiteX108" fmla="*/ 151829 w 2499646"/>
                <a:gd name="connsiteY108" fmla="*/ 189167 h 976408"/>
                <a:gd name="connsiteX109" fmla="*/ 151829 w 2499646"/>
                <a:gd name="connsiteY109" fmla="*/ 177070 h 976408"/>
                <a:gd name="connsiteX110" fmla="*/ 144494 w 2499646"/>
                <a:gd name="connsiteY110" fmla="*/ 177070 h 976408"/>
                <a:gd name="connsiteX111" fmla="*/ 144494 w 2499646"/>
                <a:gd name="connsiteY111" fmla="*/ 164306 h 976408"/>
                <a:gd name="connsiteX112" fmla="*/ 135350 w 2499646"/>
                <a:gd name="connsiteY112" fmla="*/ 164306 h 976408"/>
                <a:gd name="connsiteX113" fmla="*/ 135350 w 2499646"/>
                <a:gd name="connsiteY113" fmla="*/ 127730 h 976408"/>
                <a:gd name="connsiteX114" fmla="*/ 119253 w 2499646"/>
                <a:gd name="connsiteY114" fmla="*/ 127730 h 976408"/>
                <a:gd name="connsiteX115" fmla="*/ 119253 w 2499646"/>
                <a:gd name="connsiteY115" fmla="*/ 114681 h 976408"/>
                <a:gd name="connsiteX116" fmla="*/ 115253 w 2499646"/>
                <a:gd name="connsiteY116" fmla="*/ 114681 h 976408"/>
                <a:gd name="connsiteX117" fmla="*/ 115253 w 2499646"/>
                <a:gd name="connsiteY117" fmla="*/ 101632 h 976408"/>
                <a:gd name="connsiteX118" fmla="*/ 102013 w 2499646"/>
                <a:gd name="connsiteY118" fmla="*/ 101632 h 976408"/>
                <a:gd name="connsiteX119" fmla="*/ 102013 w 2499646"/>
                <a:gd name="connsiteY119" fmla="*/ 62770 h 976408"/>
                <a:gd name="connsiteX120" fmla="*/ 75819 w 2499646"/>
                <a:gd name="connsiteY120" fmla="*/ 62770 h 976408"/>
                <a:gd name="connsiteX121" fmla="*/ 75819 w 2499646"/>
                <a:gd name="connsiteY121" fmla="*/ 39148 h 976408"/>
                <a:gd name="connsiteX122" fmla="*/ 56674 w 2499646"/>
                <a:gd name="connsiteY122" fmla="*/ 39148 h 976408"/>
                <a:gd name="connsiteX123" fmla="*/ 56674 w 2499646"/>
                <a:gd name="connsiteY123" fmla="*/ 26099 h 976408"/>
                <a:gd name="connsiteX124" fmla="*/ 51721 w 2499646"/>
                <a:gd name="connsiteY124" fmla="*/ 26099 h 976408"/>
                <a:gd name="connsiteX125" fmla="*/ 51721 w 2499646"/>
                <a:gd name="connsiteY125" fmla="*/ 0 h 976408"/>
                <a:gd name="connsiteX126" fmla="*/ 0 w 2499646"/>
                <a:gd name="connsiteY126" fmla="*/ 0 h 976408"/>
                <a:gd name="connsiteX0" fmla="*/ 2476973 w 2476973"/>
                <a:gd name="connsiteY0" fmla="*/ 975907 h 976408"/>
                <a:gd name="connsiteX1" fmla="*/ 2285524 w 2476973"/>
                <a:gd name="connsiteY1" fmla="*/ 976408 h 976408"/>
                <a:gd name="connsiteX2" fmla="*/ 2285524 w 2476973"/>
                <a:gd name="connsiteY2" fmla="*/ 962787 h 976408"/>
                <a:gd name="connsiteX3" fmla="*/ 2115217 w 2476973"/>
                <a:gd name="connsiteY3" fmla="*/ 962787 h 976408"/>
                <a:gd name="connsiteX4" fmla="*/ 2115217 w 2476973"/>
                <a:gd name="connsiteY4" fmla="*/ 950881 h 976408"/>
                <a:gd name="connsiteX5" fmla="*/ 2109216 w 2476973"/>
                <a:gd name="connsiteY5" fmla="*/ 950881 h 976408"/>
                <a:gd name="connsiteX6" fmla="*/ 2109216 w 2476973"/>
                <a:gd name="connsiteY6" fmla="*/ 923354 h 976408"/>
                <a:gd name="connsiteX7" fmla="*/ 2092262 w 2476973"/>
                <a:gd name="connsiteY7" fmla="*/ 923354 h 976408"/>
                <a:gd name="connsiteX8" fmla="*/ 2092262 w 2476973"/>
                <a:gd name="connsiteY8" fmla="*/ 909066 h 976408"/>
                <a:gd name="connsiteX9" fmla="*/ 2060448 w 2476973"/>
                <a:gd name="connsiteY9" fmla="*/ 909066 h 976408"/>
                <a:gd name="connsiteX10" fmla="*/ 2060448 w 2476973"/>
                <a:gd name="connsiteY10" fmla="*/ 897160 h 976408"/>
                <a:gd name="connsiteX11" fmla="*/ 2003012 w 2476973"/>
                <a:gd name="connsiteY11" fmla="*/ 897160 h 976408"/>
                <a:gd name="connsiteX12" fmla="*/ 2003012 w 2476973"/>
                <a:gd name="connsiteY12" fmla="*/ 883063 h 976408"/>
                <a:gd name="connsiteX13" fmla="*/ 1586960 w 2476973"/>
                <a:gd name="connsiteY13" fmla="*/ 883063 h 976408"/>
                <a:gd name="connsiteX14" fmla="*/ 1586960 w 2476973"/>
                <a:gd name="connsiteY14" fmla="*/ 871252 h 976408"/>
                <a:gd name="connsiteX15" fmla="*/ 1463040 w 2476973"/>
                <a:gd name="connsiteY15" fmla="*/ 871252 h 976408"/>
                <a:gd name="connsiteX16" fmla="*/ 1463040 w 2476973"/>
                <a:gd name="connsiteY16" fmla="*/ 857155 h 976408"/>
                <a:gd name="connsiteX17" fmla="*/ 1445990 w 2476973"/>
                <a:gd name="connsiteY17" fmla="*/ 857155 h 976408"/>
                <a:gd name="connsiteX18" fmla="*/ 1445990 w 2476973"/>
                <a:gd name="connsiteY18" fmla="*/ 844391 h 976408"/>
                <a:gd name="connsiteX19" fmla="*/ 1427702 w 2476973"/>
                <a:gd name="connsiteY19" fmla="*/ 844391 h 976408"/>
                <a:gd name="connsiteX20" fmla="*/ 1427702 w 2476973"/>
                <a:gd name="connsiteY20" fmla="*/ 831342 h 976408"/>
                <a:gd name="connsiteX21" fmla="*/ 1422654 w 2476973"/>
                <a:gd name="connsiteY21" fmla="*/ 831342 h 976408"/>
                <a:gd name="connsiteX22" fmla="*/ 1422654 w 2476973"/>
                <a:gd name="connsiteY22" fmla="*/ 818960 h 976408"/>
                <a:gd name="connsiteX23" fmla="*/ 1266063 w 2476973"/>
                <a:gd name="connsiteY23" fmla="*/ 818960 h 976408"/>
                <a:gd name="connsiteX24" fmla="*/ 1266063 w 2476973"/>
                <a:gd name="connsiteY24" fmla="*/ 803624 h 976408"/>
                <a:gd name="connsiteX25" fmla="*/ 1217867 w 2476973"/>
                <a:gd name="connsiteY25" fmla="*/ 803624 h 976408"/>
                <a:gd name="connsiteX26" fmla="*/ 1217867 w 2476973"/>
                <a:gd name="connsiteY26" fmla="*/ 790575 h 976408"/>
                <a:gd name="connsiteX27" fmla="*/ 1198245 w 2476973"/>
                <a:gd name="connsiteY27" fmla="*/ 790575 h 976408"/>
                <a:gd name="connsiteX28" fmla="*/ 1198245 w 2476973"/>
                <a:gd name="connsiteY28" fmla="*/ 778288 h 976408"/>
                <a:gd name="connsiteX29" fmla="*/ 1181386 w 2476973"/>
                <a:gd name="connsiteY29" fmla="*/ 778288 h 976408"/>
                <a:gd name="connsiteX30" fmla="*/ 1181386 w 2476973"/>
                <a:gd name="connsiteY30" fmla="*/ 765715 h 976408"/>
                <a:gd name="connsiteX31" fmla="*/ 1153478 w 2476973"/>
                <a:gd name="connsiteY31" fmla="*/ 765715 h 976408"/>
                <a:gd name="connsiteX32" fmla="*/ 1153478 w 2476973"/>
                <a:gd name="connsiteY32" fmla="*/ 751618 h 976408"/>
                <a:gd name="connsiteX33" fmla="*/ 1130903 w 2476973"/>
                <a:gd name="connsiteY33" fmla="*/ 751618 h 976408"/>
                <a:gd name="connsiteX34" fmla="*/ 1130903 w 2476973"/>
                <a:gd name="connsiteY34" fmla="*/ 740283 h 976408"/>
                <a:gd name="connsiteX35" fmla="*/ 1125569 w 2476973"/>
                <a:gd name="connsiteY35" fmla="*/ 740283 h 976408"/>
                <a:gd name="connsiteX36" fmla="*/ 1125569 w 2476973"/>
                <a:gd name="connsiteY36" fmla="*/ 725615 h 976408"/>
                <a:gd name="connsiteX37" fmla="*/ 1108805 w 2476973"/>
                <a:gd name="connsiteY37" fmla="*/ 725615 h 976408"/>
                <a:gd name="connsiteX38" fmla="*/ 1108805 w 2476973"/>
                <a:gd name="connsiteY38" fmla="*/ 712851 h 976408"/>
                <a:gd name="connsiteX39" fmla="*/ 1080611 w 2476973"/>
                <a:gd name="connsiteY39" fmla="*/ 712851 h 976408"/>
                <a:gd name="connsiteX40" fmla="*/ 1080611 w 2476973"/>
                <a:gd name="connsiteY40" fmla="*/ 700754 h 976408"/>
                <a:gd name="connsiteX41" fmla="*/ 1068515 w 2476973"/>
                <a:gd name="connsiteY41" fmla="*/ 700754 h 976408"/>
                <a:gd name="connsiteX42" fmla="*/ 1068515 w 2476973"/>
                <a:gd name="connsiteY42" fmla="*/ 685705 h 976408"/>
                <a:gd name="connsiteX43" fmla="*/ 1052227 w 2476973"/>
                <a:gd name="connsiteY43" fmla="*/ 685705 h 976408"/>
                <a:gd name="connsiteX44" fmla="*/ 1052227 w 2476973"/>
                <a:gd name="connsiteY44" fmla="*/ 673132 h 976408"/>
                <a:gd name="connsiteX45" fmla="*/ 1047179 w 2476973"/>
                <a:gd name="connsiteY45" fmla="*/ 673132 h 976408"/>
                <a:gd name="connsiteX46" fmla="*/ 1047179 w 2476973"/>
                <a:gd name="connsiteY46" fmla="*/ 659987 h 976408"/>
                <a:gd name="connsiteX47" fmla="*/ 1019080 w 2476973"/>
                <a:gd name="connsiteY47" fmla="*/ 659987 h 976408"/>
                <a:gd name="connsiteX48" fmla="*/ 1019080 w 2476973"/>
                <a:gd name="connsiteY48" fmla="*/ 646747 h 976408"/>
                <a:gd name="connsiteX49" fmla="*/ 1013841 w 2476973"/>
                <a:gd name="connsiteY49" fmla="*/ 646747 h 976408"/>
                <a:gd name="connsiteX50" fmla="*/ 1013841 w 2476973"/>
                <a:gd name="connsiteY50" fmla="*/ 633127 h 976408"/>
                <a:gd name="connsiteX51" fmla="*/ 1008602 w 2476973"/>
                <a:gd name="connsiteY51" fmla="*/ 633127 h 976408"/>
                <a:gd name="connsiteX52" fmla="*/ 1008602 w 2476973"/>
                <a:gd name="connsiteY52" fmla="*/ 620363 h 976408"/>
                <a:gd name="connsiteX53" fmla="*/ 1000792 w 2476973"/>
                <a:gd name="connsiteY53" fmla="*/ 620363 h 976408"/>
                <a:gd name="connsiteX54" fmla="*/ 1000792 w 2476973"/>
                <a:gd name="connsiteY54" fmla="*/ 609791 h 976408"/>
                <a:gd name="connsiteX55" fmla="*/ 991648 w 2476973"/>
                <a:gd name="connsiteY55" fmla="*/ 609791 h 976408"/>
                <a:gd name="connsiteX56" fmla="*/ 991648 w 2476973"/>
                <a:gd name="connsiteY56" fmla="*/ 595979 h 976408"/>
                <a:gd name="connsiteX57" fmla="*/ 874490 w 2476973"/>
                <a:gd name="connsiteY57" fmla="*/ 595979 h 976408"/>
                <a:gd name="connsiteX58" fmla="*/ 874490 w 2476973"/>
                <a:gd name="connsiteY58" fmla="*/ 580358 h 976408"/>
                <a:gd name="connsiteX59" fmla="*/ 828008 w 2476973"/>
                <a:gd name="connsiteY59" fmla="*/ 580358 h 976408"/>
                <a:gd name="connsiteX60" fmla="*/ 828008 w 2476973"/>
                <a:gd name="connsiteY60" fmla="*/ 566261 h 976408"/>
                <a:gd name="connsiteX61" fmla="*/ 793813 w 2476973"/>
                <a:gd name="connsiteY61" fmla="*/ 566261 h 976408"/>
                <a:gd name="connsiteX62" fmla="*/ 793813 w 2476973"/>
                <a:gd name="connsiteY62" fmla="*/ 554927 h 976408"/>
                <a:gd name="connsiteX63" fmla="*/ 784765 w 2476973"/>
                <a:gd name="connsiteY63" fmla="*/ 554927 h 976408"/>
                <a:gd name="connsiteX64" fmla="*/ 784765 w 2476973"/>
                <a:gd name="connsiteY64" fmla="*/ 542163 h 976408"/>
                <a:gd name="connsiteX65" fmla="*/ 765143 w 2476973"/>
                <a:gd name="connsiteY65" fmla="*/ 542163 h 976408"/>
                <a:gd name="connsiteX66" fmla="*/ 765143 w 2476973"/>
                <a:gd name="connsiteY66" fmla="*/ 528828 h 976408"/>
                <a:gd name="connsiteX67" fmla="*/ 760381 w 2476973"/>
                <a:gd name="connsiteY67" fmla="*/ 528828 h 976408"/>
                <a:gd name="connsiteX68" fmla="*/ 760381 w 2476973"/>
                <a:gd name="connsiteY68" fmla="*/ 516255 h 976408"/>
                <a:gd name="connsiteX69" fmla="*/ 758285 w 2476973"/>
                <a:gd name="connsiteY69" fmla="*/ 516255 h 976408"/>
                <a:gd name="connsiteX70" fmla="*/ 758285 w 2476973"/>
                <a:gd name="connsiteY70" fmla="*/ 502444 h 976408"/>
                <a:gd name="connsiteX71" fmla="*/ 738950 w 2476973"/>
                <a:gd name="connsiteY71" fmla="*/ 502444 h 976408"/>
                <a:gd name="connsiteX72" fmla="*/ 738950 w 2476973"/>
                <a:gd name="connsiteY72" fmla="*/ 488632 h 976408"/>
                <a:gd name="connsiteX73" fmla="*/ 708565 w 2476973"/>
                <a:gd name="connsiteY73" fmla="*/ 488632 h 976408"/>
                <a:gd name="connsiteX74" fmla="*/ 708565 w 2476973"/>
                <a:gd name="connsiteY74" fmla="*/ 474536 h 976408"/>
                <a:gd name="connsiteX75" fmla="*/ 696468 w 2476973"/>
                <a:gd name="connsiteY75" fmla="*/ 474536 h 976408"/>
                <a:gd name="connsiteX76" fmla="*/ 696468 w 2476973"/>
                <a:gd name="connsiteY76" fmla="*/ 462439 h 976408"/>
                <a:gd name="connsiteX77" fmla="*/ 675608 w 2476973"/>
                <a:gd name="connsiteY77" fmla="*/ 462439 h 976408"/>
                <a:gd name="connsiteX78" fmla="*/ 675608 w 2476973"/>
                <a:gd name="connsiteY78" fmla="*/ 448628 h 976408"/>
                <a:gd name="connsiteX79" fmla="*/ 619792 w 2476973"/>
                <a:gd name="connsiteY79" fmla="*/ 448628 h 976408"/>
                <a:gd name="connsiteX80" fmla="*/ 619792 w 2476973"/>
                <a:gd name="connsiteY80" fmla="*/ 435293 h 976408"/>
                <a:gd name="connsiteX81" fmla="*/ 607409 w 2476973"/>
                <a:gd name="connsiteY81" fmla="*/ 435293 h 976408"/>
                <a:gd name="connsiteX82" fmla="*/ 607409 w 2476973"/>
                <a:gd name="connsiteY82" fmla="*/ 422243 h 976408"/>
                <a:gd name="connsiteX83" fmla="*/ 601599 w 2476973"/>
                <a:gd name="connsiteY83" fmla="*/ 422243 h 976408"/>
                <a:gd name="connsiteX84" fmla="*/ 601599 w 2476973"/>
                <a:gd name="connsiteY84" fmla="*/ 396907 h 976408"/>
                <a:gd name="connsiteX85" fmla="*/ 523685 w 2476973"/>
                <a:gd name="connsiteY85" fmla="*/ 396907 h 976408"/>
                <a:gd name="connsiteX86" fmla="*/ 523685 w 2476973"/>
                <a:gd name="connsiteY86" fmla="*/ 384048 h 976408"/>
                <a:gd name="connsiteX87" fmla="*/ 422910 w 2476973"/>
                <a:gd name="connsiteY87" fmla="*/ 384048 h 976408"/>
                <a:gd name="connsiteX88" fmla="*/ 422910 w 2476973"/>
                <a:gd name="connsiteY88" fmla="*/ 370237 h 976408"/>
                <a:gd name="connsiteX89" fmla="*/ 421576 w 2476973"/>
                <a:gd name="connsiteY89" fmla="*/ 370237 h 976408"/>
                <a:gd name="connsiteX90" fmla="*/ 421576 w 2476973"/>
                <a:gd name="connsiteY90" fmla="*/ 357188 h 976408"/>
                <a:gd name="connsiteX91" fmla="*/ 420338 w 2476973"/>
                <a:gd name="connsiteY91" fmla="*/ 357188 h 976408"/>
                <a:gd name="connsiteX92" fmla="*/ 420338 w 2476973"/>
                <a:gd name="connsiteY92" fmla="*/ 329470 h 976408"/>
                <a:gd name="connsiteX93" fmla="*/ 309372 w 2476973"/>
                <a:gd name="connsiteY93" fmla="*/ 329470 h 976408"/>
                <a:gd name="connsiteX94" fmla="*/ 309372 w 2476973"/>
                <a:gd name="connsiteY94" fmla="*/ 318040 h 976408"/>
                <a:gd name="connsiteX95" fmla="*/ 303752 w 2476973"/>
                <a:gd name="connsiteY95" fmla="*/ 318040 h 976408"/>
                <a:gd name="connsiteX96" fmla="*/ 303752 w 2476973"/>
                <a:gd name="connsiteY96" fmla="*/ 304038 h 976408"/>
                <a:gd name="connsiteX97" fmla="*/ 270129 w 2476973"/>
                <a:gd name="connsiteY97" fmla="*/ 304038 h 976408"/>
                <a:gd name="connsiteX98" fmla="*/ 270129 w 2476973"/>
                <a:gd name="connsiteY98" fmla="*/ 291751 h 976408"/>
                <a:gd name="connsiteX99" fmla="*/ 248031 w 2476973"/>
                <a:gd name="connsiteY99" fmla="*/ 291751 h 976408"/>
                <a:gd name="connsiteX100" fmla="*/ 248031 w 2476973"/>
                <a:gd name="connsiteY100" fmla="*/ 266033 h 976408"/>
                <a:gd name="connsiteX101" fmla="*/ 229743 w 2476973"/>
                <a:gd name="connsiteY101" fmla="*/ 266033 h 976408"/>
                <a:gd name="connsiteX102" fmla="*/ 229743 w 2476973"/>
                <a:gd name="connsiteY102" fmla="*/ 241363 h 976408"/>
                <a:gd name="connsiteX103" fmla="*/ 180213 w 2476973"/>
                <a:gd name="connsiteY103" fmla="*/ 241363 h 976408"/>
                <a:gd name="connsiteX104" fmla="*/ 180213 w 2476973"/>
                <a:gd name="connsiteY104" fmla="*/ 226695 h 976408"/>
                <a:gd name="connsiteX105" fmla="*/ 175927 w 2476973"/>
                <a:gd name="connsiteY105" fmla="*/ 226695 h 976408"/>
                <a:gd name="connsiteX106" fmla="*/ 175927 w 2476973"/>
                <a:gd name="connsiteY106" fmla="*/ 189167 h 976408"/>
                <a:gd name="connsiteX107" fmla="*/ 151829 w 2476973"/>
                <a:gd name="connsiteY107" fmla="*/ 189167 h 976408"/>
                <a:gd name="connsiteX108" fmla="*/ 151829 w 2476973"/>
                <a:gd name="connsiteY108" fmla="*/ 177070 h 976408"/>
                <a:gd name="connsiteX109" fmla="*/ 144494 w 2476973"/>
                <a:gd name="connsiteY109" fmla="*/ 177070 h 976408"/>
                <a:gd name="connsiteX110" fmla="*/ 144494 w 2476973"/>
                <a:gd name="connsiteY110" fmla="*/ 164306 h 976408"/>
                <a:gd name="connsiteX111" fmla="*/ 135350 w 2476973"/>
                <a:gd name="connsiteY111" fmla="*/ 164306 h 976408"/>
                <a:gd name="connsiteX112" fmla="*/ 135350 w 2476973"/>
                <a:gd name="connsiteY112" fmla="*/ 127730 h 976408"/>
                <a:gd name="connsiteX113" fmla="*/ 119253 w 2476973"/>
                <a:gd name="connsiteY113" fmla="*/ 127730 h 976408"/>
                <a:gd name="connsiteX114" fmla="*/ 119253 w 2476973"/>
                <a:gd name="connsiteY114" fmla="*/ 114681 h 976408"/>
                <a:gd name="connsiteX115" fmla="*/ 115253 w 2476973"/>
                <a:gd name="connsiteY115" fmla="*/ 114681 h 976408"/>
                <a:gd name="connsiteX116" fmla="*/ 115253 w 2476973"/>
                <a:gd name="connsiteY116" fmla="*/ 101632 h 976408"/>
                <a:gd name="connsiteX117" fmla="*/ 102013 w 2476973"/>
                <a:gd name="connsiteY117" fmla="*/ 101632 h 976408"/>
                <a:gd name="connsiteX118" fmla="*/ 102013 w 2476973"/>
                <a:gd name="connsiteY118" fmla="*/ 62770 h 976408"/>
                <a:gd name="connsiteX119" fmla="*/ 75819 w 2476973"/>
                <a:gd name="connsiteY119" fmla="*/ 62770 h 976408"/>
                <a:gd name="connsiteX120" fmla="*/ 75819 w 2476973"/>
                <a:gd name="connsiteY120" fmla="*/ 39148 h 976408"/>
                <a:gd name="connsiteX121" fmla="*/ 56674 w 2476973"/>
                <a:gd name="connsiteY121" fmla="*/ 39148 h 976408"/>
                <a:gd name="connsiteX122" fmla="*/ 56674 w 2476973"/>
                <a:gd name="connsiteY122" fmla="*/ 26099 h 976408"/>
                <a:gd name="connsiteX123" fmla="*/ 51721 w 2476973"/>
                <a:gd name="connsiteY123" fmla="*/ 26099 h 976408"/>
                <a:gd name="connsiteX124" fmla="*/ 51721 w 2476973"/>
                <a:gd name="connsiteY124" fmla="*/ 0 h 976408"/>
                <a:gd name="connsiteX125" fmla="*/ 0 w 2476973"/>
                <a:gd name="connsiteY125" fmla="*/ 0 h 976408"/>
                <a:gd name="connsiteX0" fmla="*/ 2476973 w 2476973"/>
                <a:gd name="connsiteY0" fmla="*/ 975907 h 976408"/>
                <a:gd name="connsiteX1" fmla="*/ 2432221 w 2476973"/>
                <a:gd name="connsiteY1" fmla="*/ 974334 h 976408"/>
                <a:gd name="connsiteX2" fmla="*/ 2285524 w 2476973"/>
                <a:gd name="connsiteY2" fmla="*/ 976408 h 976408"/>
                <a:gd name="connsiteX3" fmla="*/ 2285524 w 2476973"/>
                <a:gd name="connsiteY3" fmla="*/ 962787 h 976408"/>
                <a:gd name="connsiteX4" fmla="*/ 2115217 w 2476973"/>
                <a:gd name="connsiteY4" fmla="*/ 962787 h 976408"/>
                <a:gd name="connsiteX5" fmla="*/ 2115217 w 2476973"/>
                <a:gd name="connsiteY5" fmla="*/ 950881 h 976408"/>
                <a:gd name="connsiteX6" fmla="*/ 2109216 w 2476973"/>
                <a:gd name="connsiteY6" fmla="*/ 950881 h 976408"/>
                <a:gd name="connsiteX7" fmla="*/ 2109216 w 2476973"/>
                <a:gd name="connsiteY7" fmla="*/ 923354 h 976408"/>
                <a:gd name="connsiteX8" fmla="*/ 2092262 w 2476973"/>
                <a:gd name="connsiteY8" fmla="*/ 923354 h 976408"/>
                <a:gd name="connsiteX9" fmla="*/ 2092262 w 2476973"/>
                <a:gd name="connsiteY9" fmla="*/ 909066 h 976408"/>
                <a:gd name="connsiteX10" fmla="*/ 2060448 w 2476973"/>
                <a:gd name="connsiteY10" fmla="*/ 909066 h 976408"/>
                <a:gd name="connsiteX11" fmla="*/ 2060448 w 2476973"/>
                <a:gd name="connsiteY11" fmla="*/ 897160 h 976408"/>
                <a:gd name="connsiteX12" fmla="*/ 2003012 w 2476973"/>
                <a:gd name="connsiteY12" fmla="*/ 897160 h 976408"/>
                <a:gd name="connsiteX13" fmla="*/ 2003012 w 2476973"/>
                <a:gd name="connsiteY13" fmla="*/ 883063 h 976408"/>
                <a:gd name="connsiteX14" fmla="*/ 1586960 w 2476973"/>
                <a:gd name="connsiteY14" fmla="*/ 883063 h 976408"/>
                <a:gd name="connsiteX15" fmla="*/ 1586960 w 2476973"/>
                <a:gd name="connsiteY15" fmla="*/ 871252 h 976408"/>
                <a:gd name="connsiteX16" fmla="*/ 1463040 w 2476973"/>
                <a:gd name="connsiteY16" fmla="*/ 871252 h 976408"/>
                <a:gd name="connsiteX17" fmla="*/ 1463040 w 2476973"/>
                <a:gd name="connsiteY17" fmla="*/ 857155 h 976408"/>
                <a:gd name="connsiteX18" fmla="*/ 1445990 w 2476973"/>
                <a:gd name="connsiteY18" fmla="*/ 857155 h 976408"/>
                <a:gd name="connsiteX19" fmla="*/ 1445990 w 2476973"/>
                <a:gd name="connsiteY19" fmla="*/ 844391 h 976408"/>
                <a:gd name="connsiteX20" fmla="*/ 1427702 w 2476973"/>
                <a:gd name="connsiteY20" fmla="*/ 844391 h 976408"/>
                <a:gd name="connsiteX21" fmla="*/ 1427702 w 2476973"/>
                <a:gd name="connsiteY21" fmla="*/ 831342 h 976408"/>
                <a:gd name="connsiteX22" fmla="*/ 1422654 w 2476973"/>
                <a:gd name="connsiteY22" fmla="*/ 831342 h 976408"/>
                <a:gd name="connsiteX23" fmla="*/ 1422654 w 2476973"/>
                <a:gd name="connsiteY23" fmla="*/ 818960 h 976408"/>
                <a:gd name="connsiteX24" fmla="*/ 1266063 w 2476973"/>
                <a:gd name="connsiteY24" fmla="*/ 818960 h 976408"/>
                <a:gd name="connsiteX25" fmla="*/ 1266063 w 2476973"/>
                <a:gd name="connsiteY25" fmla="*/ 803624 h 976408"/>
                <a:gd name="connsiteX26" fmla="*/ 1217867 w 2476973"/>
                <a:gd name="connsiteY26" fmla="*/ 803624 h 976408"/>
                <a:gd name="connsiteX27" fmla="*/ 1217867 w 2476973"/>
                <a:gd name="connsiteY27" fmla="*/ 790575 h 976408"/>
                <a:gd name="connsiteX28" fmla="*/ 1198245 w 2476973"/>
                <a:gd name="connsiteY28" fmla="*/ 790575 h 976408"/>
                <a:gd name="connsiteX29" fmla="*/ 1198245 w 2476973"/>
                <a:gd name="connsiteY29" fmla="*/ 778288 h 976408"/>
                <a:gd name="connsiteX30" fmla="*/ 1181386 w 2476973"/>
                <a:gd name="connsiteY30" fmla="*/ 778288 h 976408"/>
                <a:gd name="connsiteX31" fmla="*/ 1181386 w 2476973"/>
                <a:gd name="connsiteY31" fmla="*/ 765715 h 976408"/>
                <a:gd name="connsiteX32" fmla="*/ 1153478 w 2476973"/>
                <a:gd name="connsiteY32" fmla="*/ 765715 h 976408"/>
                <a:gd name="connsiteX33" fmla="*/ 1153478 w 2476973"/>
                <a:gd name="connsiteY33" fmla="*/ 751618 h 976408"/>
                <a:gd name="connsiteX34" fmla="*/ 1130903 w 2476973"/>
                <a:gd name="connsiteY34" fmla="*/ 751618 h 976408"/>
                <a:gd name="connsiteX35" fmla="*/ 1130903 w 2476973"/>
                <a:gd name="connsiteY35" fmla="*/ 740283 h 976408"/>
                <a:gd name="connsiteX36" fmla="*/ 1125569 w 2476973"/>
                <a:gd name="connsiteY36" fmla="*/ 740283 h 976408"/>
                <a:gd name="connsiteX37" fmla="*/ 1125569 w 2476973"/>
                <a:gd name="connsiteY37" fmla="*/ 725615 h 976408"/>
                <a:gd name="connsiteX38" fmla="*/ 1108805 w 2476973"/>
                <a:gd name="connsiteY38" fmla="*/ 725615 h 976408"/>
                <a:gd name="connsiteX39" fmla="*/ 1108805 w 2476973"/>
                <a:gd name="connsiteY39" fmla="*/ 712851 h 976408"/>
                <a:gd name="connsiteX40" fmla="*/ 1080611 w 2476973"/>
                <a:gd name="connsiteY40" fmla="*/ 712851 h 976408"/>
                <a:gd name="connsiteX41" fmla="*/ 1080611 w 2476973"/>
                <a:gd name="connsiteY41" fmla="*/ 700754 h 976408"/>
                <a:gd name="connsiteX42" fmla="*/ 1068515 w 2476973"/>
                <a:gd name="connsiteY42" fmla="*/ 700754 h 976408"/>
                <a:gd name="connsiteX43" fmla="*/ 1068515 w 2476973"/>
                <a:gd name="connsiteY43" fmla="*/ 685705 h 976408"/>
                <a:gd name="connsiteX44" fmla="*/ 1052227 w 2476973"/>
                <a:gd name="connsiteY44" fmla="*/ 685705 h 976408"/>
                <a:gd name="connsiteX45" fmla="*/ 1052227 w 2476973"/>
                <a:gd name="connsiteY45" fmla="*/ 673132 h 976408"/>
                <a:gd name="connsiteX46" fmla="*/ 1047179 w 2476973"/>
                <a:gd name="connsiteY46" fmla="*/ 673132 h 976408"/>
                <a:gd name="connsiteX47" fmla="*/ 1047179 w 2476973"/>
                <a:gd name="connsiteY47" fmla="*/ 659987 h 976408"/>
                <a:gd name="connsiteX48" fmla="*/ 1019080 w 2476973"/>
                <a:gd name="connsiteY48" fmla="*/ 659987 h 976408"/>
                <a:gd name="connsiteX49" fmla="*/ 1019080 w 2476973"/>
                <a:gd name="connsiteY49" fmla="*/ 646747 h 976408"/>
                <a:gd name="connsiteX50" fmla="*/ 1013841 w 2476973"/>
                <a:gd name="connsiteY50" fmla="*/ 646747 h 976408"/>
                <a:gd name="connsiteX51" fmla="*/ 1013841 w 2476973"/>
                <a:gd name="connsiteY51" fmla="*/ 633127 h 976408"/>
                <a:gd name="connsiteX52" fmla="*/ 1008602 w 2476973"/>
                <a:gd name="connsiteY52" fmla="*/ 633127 h 976408"/>
                <a:gd name="connsiteX53" fmla="*/ 1008602 w 2476973"/>
                <a:gd name="connsiteY53" fmla="*/ 620363 h 976408"/>
                <a:gd name="connsiteX54" fmla="*/ 1000792 w 2476973"/>
                <a:gd name="connsiteY54" fmla="*/ 620363 h 976408"/>
                <a:gd name="connsiteX55" fmla="*/ 1000792 w 2476973"/>
                <a:gd name="connsiteY55" fmla="*/ 609791 h 976408"/>
                <a:gd name="connsiteX56" fmla="*/ 991648 w 2476973"/>
                <a:gd name="connsiteY56" fmla="*/ 609791 h 976408"/>
                <a:gd name="connsiteX57" fmla="*/ 991648 w 2476973"/>
                <a:gd name="connsiteY57" fmla="*/ 595979 h 976408"/>
                <a:gd name="connsiteX58" fmla="*/ 874490 w 2476973"/>
                <a:gd name="connsiteY58" fmla="*/ 595979 h 976408"/>
                <a:gd name="connsiteX59" fmla="*/ 874490 w 2476973"/>
                <a:gd name="connsiteY59" fmla="*/ 580358 h 976408"/>
                <a:gd name="connsiteX60" fmla="*/ 828008 w 2476973"/>
                <a:gd name="connsiteY60" fmla="*/ 580358 h 976408"/>
                <a:gd name="connsiteX61" fmla="*/ 828008 w 2476973"/>
                <a:gd name="connsiteY61" fmla="*/ 566261 h 976408"/>
                <a:gd name="connsiteX62" fmla="*/ 793813 w 2476973"/>
                <a:gd name="connsiteY62" fmla="*/ 566261 h 976408"/>
                <a:gd name="connsiteX63" fmla="*/ 793813 w 2476973"/>
                <a:gd name="connsiteY63" fmla="*/ 554927 h 976408"/>
                <a:gd name="connsiteX64" fmla="*/ 784765 w 2476973"/>
                <a:gd name="connsiteY64" fmla="*/ 554927 h 976408"/>
                <a:gd name="connsiteX65" fmla="*/ 784765 w 2476973"/>
                <a:gd name="connsiteY65" fmla="*/ 542163 h 976408"/>
                <a:gd name="connsiteX66" fmla="*/ 765143 w 2476973"/>
                <a:gd name="connsiteY66" fmla="*/ 542163 h 976408"/>
                <a:gd name="connsiteX67" fmla="*/ 765143 w 2476973"/>
                <a:gd name="connsiteY67" fmla="*/ 528828 h 976408"/>
                <a:gd name="connsiteX68" fmla="*/ 760381 w 2476973"/>
                <a:gd name="connsiteY68" fmla="*/ 528828 h 976408"/>
                <a:gd name="connsiteX69" fmla="*/ 760381 w 2476973"/>
                <a:gd name="connsiteY69" fmla="*/ 516255 h 976408"/>
                <a:gd name="connsiteX70" fmla="*/ 758285 w 2476973"/>
                <a:gd name="connsiteY70" fmla="*/ 516255 h 976408"/>
                <a:gd name="connsiteX71" fmla="*/ 758285 w 2476973"/>
                <a:gd name="connsiteY71" fmla="*/ 502444 h 976408"/>
                <a:gd name="connsiteX72" fmla="*/ 738950 w 2476973"/>
                <a:gd name="connsiteY72" fmla="*/ 502444 h 976408"/>
                <a:gd name="connsiteX73" fmla="*/ 738950 w 2476973"/>
                <a:gd name="connsiteY73" fmla="*/ 488632 h 976408"/>
                <a:gd name="connsiteX74" fmla="*/ 708565 w 2476973"/>
                <a:gd name="connsiteY74" fmla="*/ 488632 h 976408"/>
                <a:gd name="connsiteX75" fmla="*/ 708565 w 2476973"/>
                <a:gd name="connsiteY75" fmla="*/ 474536 h 976408"/>
                <a:gd name="connsiteX76" fmla="*/ 696468 w 2476973"/>
                <a:gd name="connsiteY76" fmla="*/ 474536 h 976408"/>
                <a:gd name="connsiteX77" fmla="*/ 696468 w 2476973"/>
                <a:gd name="connsiteY77" fmla="*/ 462439 h 976408"/>
                <a:gd name="connsiteX78" fmla="*/ 675608 w 2476973"/>
                <a:gd name="connsiteY78" fmla="*/ 462439 h 976408"/>
                <a:gd name="connsiteX79" fmla="*/ 675608 w 2476973"/>
                <a:gd name="connsiteY79" fmla="*/ 448628 h 976408"/>
                <a:gd name="connsiteX80" fmla="*/ 619792 w 2476973"/>
                <a:gd name="connsiteY80" fmla="*/ 448628 h 976408"/>
                <a:gd name="connsiteX81" fmla="*/ 619792 w 2476973"/>
                <a:gd name="connsiteY81" fmla="*/ 435293 h 976408"/>
                <a:gd name="connsiteX82" fmla="*/ 607409 w 2476973"/>
                <a:gd name="connsiteY82" fmla="*/ 435293 h 976408"/>
                <a:gd name="connsiteX83" fmla="*/ 607409 w 2476973"/>
                <a:gd name="connsiteY83" fmla="*/ 422243 h 976408"/>
                <a:gd name="connsiteX84" fmla="*/ 601599 w 2476973"/>
                <a:gd name="connsiteY84" fmla="*/ 422243 h 976408"/>
                <a:gd name="connsiteX85" fmla="*/ 601599 w 2476973"/>
                <a:gd name="connsiteY85" fmla="*/ 396907 h 976408"/>
                <a:gd name="connsiteX86" fmla="*/ 523685 w 2476973"/>
                <a:gd name="connsiteY86" fmla="*/ 396907 h 976408"/>
                <a:gd name="connsiteX87" fmla="*/ 523685 w 2476973"/>
                <a:gd name="connsiteY87" fmla="*/ 384048 h 976408"/>
                <a:gd name="connsiteX88" fmla="*/ 422910 w 2476973"/>
                <a:gd name="connsiteY88" fmla="*/ 384048 h 976408"/>
                <a:gd name="connsiteX89" fmla="*/ 422910 w 2476973"/>
                <a:gd name="connsiteY89" fmla="*/ 370237 h 976408"/>
                <a:gd name="connsiteX90" fmla="*/ 421576 w 2476973"/>
                <a:gd name="connsiteY90" fmla="*/ 370237 h 976408"/>
                <a:gd name="connsiteX91" fmla="*/ 421576 w 2476973"/>
                <a:gd name="connsiteY91" fmla="*/ 357188 h 976408"/>
                <a:gd name="connsiteX92" fmla="*/ 420338 w 2476973"/>
                <a:gd name="connsiteY92" fmla="*/ 357188 h 976408"/>
                <a:gd name="connsiteX93" fmla="*/ 420338 w 2476973"/>
                <a:gd name="connsiteY93" fmla="*/ 329470 h 976408"/>
                <a:gd name="connsiteX94" fmla="*/ 309372 w 2476973"/>
                <a:gd name="connsiteY94" fmla="*/ 329470 h 976408"/>
                <a:gd name="connsiteX95" fmla="*/ 309372 w 2476973"/>
                <a:gd name="connsiteY95" fmla="*/ 318040 h 976408"/>
                <a:gd name="connsiteX96" fmla="*/ 303752 w 2476973"/>
                <a:gd name="connsiteY96" fmla="*/ 318040 h 976408"/>
                <a:gd name="connsiteX97" fmla="*/ 303752 w 2476973"/>
                <a:gd name="connsiteY97" fmla="*/ 304038 h 976408"/>
                <a:gd name="connsiteX98" fmla="*/ 270129 w 2476973"/>
                <a:gd name="connsiteY98" fmla="*/ 304038 h 976408"/>
                <a:gd name="connsiteX99" fmla="*/ 270129 w 2476973"/>
                <a:gd name="connsiteY99" fmla="*/ 291751 h 976408"/>
                <a:gd name="connsiteX100" fmla="*/ 248031 w 2476973"/>
                <a:gd name="connsiteY100" fmla="*/ 291751 h 976408"/>
                <a:gd name="connsiteX101" fmla="*/ 248031 w 2476973"/>
                <a:gd name="connsiteY101" fmla="*/ 266033 h 976408"/>
                <a:gd name="connsiteX102" fmla="*/ 229743 w 2476973"/>
                <a:gd name="connsiteY102" fmla="*/ 266033 h 976408"/>
                <a:gd name="connsiteX103" fmla="*/ 229743 w 2476973"/>
                <a:gd name="connsiteY103" fmla="*/ 241363 h 976408"/>
                <a:gd name="connsiteX104" fmla="*/ 180213 w 2476973"/>
                <a:gd name="connsiteY104" fmla="*/ 241363 h 976408"/>
                <a:gd name="connsiteX105" fmla="*/ 180213 w 2476973"/>
                <a:gd name="connsiteY105" fmla="*/ 226695 h 976408"/>
                <a:gd name="connsiteX106" fmla="*/ 175927 w 2476973"/>
                <a:gd name="connsiteY106" fmla="*/ 226695 h 976408"/>
                <a:gd name="connsiteX107" fmla="*/ 175927 w 2476973"/>
                <a:gd name="connsiteY107" fmla="*/ 189167 h 976408"/>
                <a:gd name="connsiteX108" fmla="*/ 151829 w 2476973"/>
                <a:gd name="connsiteY108" fmla="*/ 189167 h 976408"/>
                <a:gd name="connsiteX109" fmla="*/ 151829 w 2476973"/>
                <a:gd name="connsiteY109" fmla="*/ 177070 h 976408"/>
                <a:gd name="connsiteX110" fmla="*/ 144494 w 2476973"/>
                <a:gd name="connsiteY110" fmla="*/ 177070 h 976408"/>
                <a:gd name="connsiteX111" fmla="*/ 144494 w 2476973"/>
                <a:gd name="connsiteY111" fmla="*/ 164306 h 976408"/>
                <a:gd name="connsiteX112" fmla="*/ 135350 w 2476973"/>
                <a:gd name="connsiteY112" fmla="*/ 164306 h 976408"/>
                <a:gd name="connsiteX113" fmla="*/ 135350 w 2476973"/>
                <a:gd name="connsiteY113" fmla="*/ 127730 h 976408"/>
                <a:gd name="connsiteX114" fmla="*/ 119253 w 2476973"/>
                <a:gd name="connsiteY114" fmla="*/ 127730 h 976408"/>
                <a:gd name="connsiteX115" fmla="*/ 119253 w 2476973"/>
                <a:gd name="connsiteY115" fmla="*/ 114681 h 976408"/>
                <a:gd name="connsiteX116" fmla="*/ 115253 w 2476973"/>
                <a:gd name="connsiteY116" fmla="*/ 114681 h 976408"/>
                <a:gd name="connsiteX117" fmla="*/ 115253 w 2476973"/>
                <a:gd name="connsiteY117" fmla="*/ 101632 h 976408"/>
                <a:gd name="connsiteX118" fmla="*/ 102013 w 2476973"/>
                <a:gd name="connsiteY118" fmla="*/ 101632 h 976408"/>
                <a:gd name="connsiteX119" fmla="*/ 102013 w 2476973"/>
                <a:gd name="connsiteY119" fmla="*/ 62770 h 976408"/>
                <a:gd name="connsiteX120" fmla="*/ 75819 w 2476973"/>
                <a:gd name="connsiteY120" fmla="*/ 62770 h 976408"/>
                <a:gd name="connsiteX121" fmla="*/ 75819 w 2476973"/>
                <a:gd name="connsiteY121" fmla="*/ 39148 h 976408"/>
                <a:gd name="connsiteX122" fmla="*/ 56674 w 2476973"/>
                <a:gd name="connsiteY122" fmla="*/ 39148 h 976408"/>
                <a:gd name="connsiteX123" fmla="*/ 56674 w 2476973"/>
                <a:gd name="connsiteY123" fmla="*/ 26099 h 976408"/>
                <a:gd name="connsiteX124" fmla="*/ 51721 w 2476973"/>
                <a:gd name="connsiteY124" fmla="*/ 26099 h 976408"/>
                <a:gd name="connsiteX125" fmla="*/ 51721 w 2476973"/>
                <a:gd name="connsiteY125" fmla="*/ 0 h 976408"/>
                <a:gd name="connsiteX126" fmla="*/ 0 w 2476973"/>
                <a:gd name="connsiteY126" fmla="*/ 0 h 976408"/>
                <a:gd name="connsiteX0" fmla="*/ 2432221 w 2432221"/>
                <a:gd name="connsiteY0" fmla="*/ 974334 h 976408"/>
                <a:gd name="connsiteX1" fmla="*/ 2285524 w 2432221"/>
                <a:gd name="connsiteY1" fmla="*/ 976408 h 976408"/>
                <a:gd name="connsiteX2" fmla="*/ 2285524 w 2432221"/>
                <a:gd name="connsiteY2" fmla="*/ 962787 h 976408"/>
                <a:gd name="connsiteX3" fmla="*/ 2115217 w 2432221"/>
                <a:gd name="connsiteY3" fmla="*/ 962787 h 976408"/>
                <a:gd name="connsiteX4" fmla="*/ 2115217 w 2432221"/>
                <a:gd name="connsiteY4" fmla="*/ 950881 h 976408"/>
                <a:gd name="connsiteX5" fmla="*/ 2109216 w 2432221"/>
                <a:gd name="connsiteY5" fmla="*/ 950881 h 976408"/>
                <a:gd name="connsiteX6" fmla="*/ 2109216 w 2432221"/>
                <a:gd name="connsiteY6" fmla="*/ 923354 h 976408"/>
                <a:gd name="connsiteX7" fmla="*/ 2092262 w 2432221"/>
                <a:gd name="connsiteY7" fmla="*/ 923354 h 976408"/>
                <a:gd name="connsiteX8" fmla="*/ 2092262 w 2432221"/>
                <a:gd name="connsiteY8" fmla="*/ 909066 h 976408"/>
                <a:gd name="connsiteX9" fmla="*/ 2060448 w 2432221"/>
                <a:gd name="connsiteY9" fmla="*/ 909066 h 976408"/>
                <a:gd name="connsiteX10" fmla="*/ 2060448 w 2432221"/>
                <a:gd name="connsiteY10" fmla="*/ 897160 h 976408"/>
                <a:gd name="connsiteX11" fmla="*/ 2003012 w 2432221"/>
                <a:gd name="connsiteY11" fmla="*/ 897160 h 976408"/>
                <a:gd name="connsiteX12" fmla="*/ 2003012 w 2432221"/>
                <a:gd name="connsiteY12" fmla="*/ 883063 h 976408"/>
                <a:gd name="connsiteX13" fmla="*/ 1586960 w 2432221"/>
                <a:gd name="connsiteY13" fmla="*/ 883063 h 976408"/>
                <a:gd name="connsiteX14" fmla="*/ 1586960 w 2432221"/>
                <a:gd name="connsiteY14" fmla="*/ 871252 h 976408"/>
                <a:gd name="connsiteX15" fmla="*/ 1463040 w 2432221"/>
                <a:gd name="connsiteY15" fmla="*/ 871252 h 976408"/>
                <a:gd name="connsiteX16" fmla="*/ 1463040 w 2432221"/>
                <a:gd name="connsiteY16" fmla="*/ 857155 h 976408"/>
                <a:gd name="connsiteX17" fmla="*/ 1445990 w 2432221"/>
                <a:gd name="connsiteY17" fmla="*/ 857155 h 976408"/>
                <a:gd name="connsiteX18" fmla="*/ 1445990 w 2432221"/>
                <a:gd name="connsiteY18" fmla="*/ 844391 h 976408"/>
                <a:gd name="connsiteX19" fmla="*/ 1427702 w 2432221"/>
                <a:gd name="connsiteY19" fmla="*/ 844391 h 976408"/>
                <a:gd name="connsiteX20" fmla="*/ 1427702 w 2432221"/>
                <a:gd name="connsiteY20" fmla="*/ 831342 h 976408"/>
                <a:gd name="connsiteX21" fmla="*/ 1422654 w 2432221"/>
                <a:gd name="connsiteY21" fmla="*/ 831342 h 976408"/>
                <a:gd name="connsiteX22" fmla="*/ 1422654 w 2432221"/>
                <a:gd name="connsiteY22" fmla="*/ 818960 h 976408"/>
                <a:gd name="connsiteX23" fmla="*/ 1266063 w 2432221"/>
                <a:gd name="connsiteY23" fmla="*/ 818960 h 976408"/>
                <a:gd name="connsiteX24" fmla="*/ 1266063 w 2432221"/>
                <a:gd name="connsiteY24" fmla="*/ 803624 h 976408"/>
                <a:gd name="connsiteX25" fmla="*/ 1217867 w 2432221"/>
                <a:gd name="connsiteY25" fmla="*/ 803624 h 976408"/>
                <a:gd name="connsiteX26" fmla="*/ 1217867 w 2432221"/>
                <a:gd name="connsiteY26" fmla="*/ 790575 h 976408"/>
                <a:gd name="connsiteX27" fmla="*/ 1198245 w 2432221"/>
                <a:gd name="connsiteY27" fmla="*/ 790575 h 976408"/>
                <a:gd name="connsiteX28" fmla="*/ 1198245 w 2432221"/>
                <a:gd name="connsiteY28" fmla="*/ 778288 h 976408"/>
                <a:gd name="connsiteX29" fmla="*/ 1181386 w 2432221"/>
                <a:gd name="connsiteY29" fmla="*/ 778288 h 976408"/>
                <a:gd name="connsiteX30" fmla="*/ 1181386 w 2432221"/>
                <a:gd name="connsiteY30" fmla="*/ 765715 h 976408"/>
                <a:gd name="connsiteX31" fmla="*/ 1153478 w 2432221"/>
                <a:gd name="connsiteY31" fmla="*/ 765715 h 976408"/>
                <a:gd name="connsiteX32" fmla="*/ 1153478 w 2432221"/>
                <a:gd name="connsiteY32" fmla="*/ 751618 h 976408"/>
                <a:gd name="connsiteX33" fmla="*/ 1130903 w 2432221"/>
                <a:gd name="connsiteY33" fmla="*/ 751618 h 976408"/>
                <a:gd name="connsiteX34" fmla="*/ 1130903 w 2432221"/>
                <a:gd name="connsiteY34" fmla="*/ 740283 h 976408"/>
                <a:gd name="connsiteX35" fmla="*/ 1125569 w 2432221"/>
                <a:gd name="connsiteY35" fmla="*/ 740283 h 976408"/>
                <a:gd name="connsiteX36" fmla="*/ 1125569 w 2432221"/>
                <a:gd name="connsiteY36" fmla="*/ 725615 h 976408"/>
                <a:gd name="connsiteX37" fmla="*/ 1108805 w 2432221"/>
                <a:gd name="connsiteY37" fmla="*/ 725615 h 976408"/>
                <a:gd name="connsiteX38" fmla="*/ 1108805 w 2432221"/>
                <a:gd name="connsiteY38" fmla="*/ 712851 h 976408"/>
                <a:gd name="connsiteX39" fmla="*/ 1080611 w 2432221"/>
                <a:gd name="connsiteY39" fmla="*/ 712851 h 976408"/>
                <a:gd name="connsiteX40" fmla="*/ 1080611 w 2432221"/>
                <a:gd name="connsiteY40" fmla="*/ 700754 h 976408"/>
                <a:gd name="connsiteX41" fmla="*/ 1068515 w 2432221"/>
                <a:gd name="connsiteY41" fmla="*/ 700754 h 976408"/>
                <a:gd name="connsiteX42" fmla="*/ 1068515 w 2432221"/>
                <a:gd name="connsiteY42" fmla="*/ 685705 h 976408"/>
                <a:gd name="connsiteX43" fmla="*/ 1052227 w 2432221"/>
                <a:gd name="connsiteY43" fmla="*/ 685705 h 976408"/>
                <a:gd name="connsiteX44" fmla="*/ 1052227 w 2432221"/>
                <a:gd name="connsiteY44" fmla="*/ 673132 h 976408"/>
                <a:gd name="connsiteX45" fmla="*/ 1047179 w 2432221"/>
                <a:gd name="connsiteY45" fmla="*/ 673132 h 976408"/>
                <a:gd name="connsiteX46" fmla="*/ 1047179 w 2432221"/>
                <a:gd name="connsiteY46" fmla="*/ 659987 h 976408"/>
                <a:gd name="connsiteX47" fmla="*/ 1019080 w 2432221"/>
                <a:gd name="connsiteY47" fmla="*/ 659987 h 976408"/>
                <a:gd name="connsiteX48" fmla="*/ 1019080 w 2432221"/>
                <a:gd name="connsiteY48" fmla="*/ 646747 h 976408"/>
                <a:gd name="connsiteX49" fmla="*/ 1013841 w 2432221"/>
                <a:gd name="connsiteY49" fmla="*/ 646747 h 976408"/>
                <a:gd name="connsiteX50" fmla="*/ 1013841 w 2432221"/>
                <a:gd name="connsiteY50" fmla="*/ 633127 h 976408"/>
                <a:gd name="connsiteX51" fmla="*/ 1008602 w 2432221"/>
                <a:gd name="connsiteY51" fmla="*/ 633127 h 976408"/>
                <a:gd name="connsiteX52" fmla="*/ 1008602 w 2432221"/>
                <a:gd name="connsiteY52" fmla="*/ 620363 h 976408"/>
                <a:gd name="connsiteX53" fmla="*/ 1000792 w 2432221"/>
                <a:gd name="connsiteY53" fmla="*/ 620363 h 976408"/>
                <a:gd name="connsiteX54" fmla="*/ 1000792 w 2432221"/>
                <a:gd name="connsiteY54" fmla="*/ 609791 h 976408"/>
                <a:gd name="connsiteX55" fmla="*/ 991648 w 2432221"/>
                <a:gd name="connsiteY55" fmla="*/ 609791 h 976408"/>
                <a:gd name="connsiteX56" fmla="*/ 991648 w 2432221"/>
                <a:gd name="connsiteY56" fmla="*/ 595979 h 976408"/>
                <a:gd name="connsiteX57" fmla="*/ 874490 w 2432221"/>
                <a:gd name="connsiteY57" fmla="*/ 595979 h 976408"/>
                <a:gd name="connsiteX58" fmla="*/ 874490 w 2432221"/>
                <a:gd name="connsiteY58" fmla="*/ 580358 h 976408"/>
                <a:gd name="connsiteX59" fmla="*/ 828008 w 2432221"/>
                <a:gd name="connsiteY59" fmla="*/ 580358 h 976408"/>
                <a:gd name="connsiteX60" fmla="*/ 828008 w 2432221"/>
                <a:gd name="connsiteY60" fmla="*/ 566261 h 976408"/>
                <a:gd name="connsiteX61" fmla="*/ 793813 w 2432221"/>
                <a:gd name="connsiteY61" fmla="*/ 566261 h 976408"/>
                <a:gd name="connsiteX62" fmla="*/ 793813 w 2432221"/>
                <a:gd name="connsiteY62" fmla="*/ 554927 h 976408"/>
                <a:gd name="connsiteX63" fmla="*/ 784765 w 2432221"/>
                <a:gd name="connsiteY63" fmla="*/ 554927 h 976408"/>
                <a:gd name="connsiteX64" fmla="*/ 784765 w 2432221"/>
                <a:gd name="connsiteY64" fmla="*/ 542163 h 976408"/>
                <a:gd name="connsiteX65" fmla="*/ 765143 w 2432221"/>
                <a:gd name="connsiteY65" fmla="*/ 542163 h 976408"/>
                <a:gd name="connsiteX66" fmla="*/ 765143 w 2432221"/>
                <a:gd name="connsiteY66" fmla="*/ 528828 h 976408"/>
                <a:gd name="connsiteX67" fmla="*/ 760381 w 2432221"/>
                <a:gd name="connsiteY67" fmla="*/ 528828 h 976408"/>
                <a:gd name="connsiteX68" fmla="*/ 760381 w 2432221"/>
                <a:gd name="connsiteY68" fmla="*/ 516255 h 976408"/>
                <a:gd name="connsiteX69" fmla="*/ 758285 w 2432221"/>
                <a:gd name="connsiteY69" fmla="*/ 516255 h 976408"/>
                <a:gd name="connsiteX70" fmla="*/ 758285 w 2432221"/>
                <a:gd name="connsiteY70" fmla="*/ 502444 h 976408"/>
                <a:gd name="connsiteX71" fmla="*/ 738950 w 2432221"/>
                <a:gd name="connsiteY71" fmla="*/ 502444 h 976408"/>
                <a:gd name="connsiteX72" fmla="*/ 738950 w 2432221"/>
                <a:gd name="connsiteY72" fmla="*/ 488632 h 976408"/>
                <a:gd name="connsiteX73" fmla="*/ 708565 w 2432221"/>
                <a:gd name="connsiteY73" fmla="*/ 488632 h 976408"/>
                <a:gd name="connsiteX74" fmla="*/ 708565 w 2432221"/>
                <a:gd name="connsiteY74" fmla="*/ 474536 h 976408"/>
                <a:gd name="connsiteX75" fmla="*/ 696468 w 2432221"/>
                <a:gd name="connsiteY75" fmla="*/ 474536 h 976408"/>
                <a:gd name="connsiteX76" fmla="*/ 696468 w 2432221"/>
                <a:gd name="connsiteY76" fmla="*/ 462439 h 976408"/>
                <a:gd name="connsiteX77" fmla="*/ 675608 w 2432221"/>
                <a:gd name="connsiteY77" fmla="*/ 462439 h 976408"/>
                <a:gd name="connsiteX78" fmla="*/ 675608 w 2432221"/>
                <a:gd name="connsiteY78" fmla="*/ 448628 h 976408"/>
                <a:gd name="connsiteX79" fmla="*/ 619792 w 2432221"/>
                <a:gd name="connsiteY79" fmla="*/ 448628 h 976408"/>
                <a:gd name="connsiteX80" fmla="*/ 619792 w 2432221"/>
                <a:gd name="connsiteY80" fmla="*/ 435293 h 976408"/>
                <a:gd name="connsiteX81" fmla="*/ 607409 w 2432221"/>
                <a:gd name="connsiteY81" fmla="*/ 435293 h 976408"/>
                <a:gd name="connsiteX82" fmla="*/ 607409 w 2432221"/>
                <a:gd name="connsiteY82" fmla="*/ 422243 h 976408"/>
                <a:gd name="connsiteX83" fmla="*/ 601599 w 2432221"/>
                <a:gd name="connsiteY83" fmla="*/ 422243 h 976408"/>
                <a:gd name="connsiteX84" fmla="*/ 601599 w 2432221"/>
                <a:gd name="connsiteY84" fmla="*/ 396907 h 976408"/>
                <a:gd name="connsiteX85" fmla="*/ 523685 w 2432221"/>
                <a:gd name="connsiteY85" fmla="*/ 396907 h 976408"/>
                <a:gd name="connsiteX86" fmla="*/ 523685 w 2432221"/>
                <a:gd name="connsiteY86" fmla="*/ 384048 h 976408"/>
                <a:gd name="connsiteX87" fmla="*/ 422910 w 2432221"/>
                <a:gd name="connsiteY87" fmla="*/ 384048 h 976408"/>
                <a:gd name="connsiteX88" fmla="*/ 422910 w 2432221"/>
                <a:gd name="connsiteY88" fmla="*/ 370237 h 976408"/>
                <a:gd name="connsiteX89" fmla="*/ 421576 w 2432221"/>
                <a:gd name="connsiteY89" fmla="*/ 370237 h 976408"/>
                <a:gd name="connsiteX90" fmla="*/ 421576 w 2432221"/>
                <a:gd name="connsiteY90" fmla="*/ 357188 h 976408"/>
                <a:gd name="connsiteX91" fmla="*/ 420338 w 2432221"/>
                <a:gd name="connsiteY91" fmla="*/ 357188 h 976408"/>
                <a:gd name="connsiteX92" fmla="*/ 420338 w 2432221"/>
                <a:gd name="connsiteY92" fmla="*/ 329470 h 976408"/>
                <a:gd name="connsiteX93" fmla="*/ 309372 w 2432221"/>
                <a:gd name="connsiteY93" fmla="*/ 329470 h 976408"/>
                <a:gd name="connsiteX94" fmla="*/ 309372 w 2432221"/>
                <a:gd name="connsiteY94" fmla="*/ 318040 h 976408"/>
                <a:gd name="connsiteX95" fmla="*/ 303752 w 2432221"/>
                <a:gd name="connsiteY95" fmla="*/ 318040 h 976408"/>
                <a:gd name="connsiteX96" fmla="*/ 303752 w 2432221"/>
                <a:gd name="connsiteY96" fmla="*/ 304038 h 976408"/>
                <a:gd name="connsiteX97" fmla="*/ 270129 w 2432221"/>
                <a:gd name="connsiteY97" fmla="*/ 304038 h 976408"/>
                <a:gd name="connsiteX98" fmla="*/ 270129 w 2432221"/>
                <a:gd name="connsiteY98" fmla="*/ 291751 h 976408"/>
                <a:gd name="connsiteX99" fmla="*/ 248031 w 2432221"/>
                <a:gd name="connsiteY99" fmla="*/ 291751 h 976408"/>
                <a:gd name="connsiteX100" fmla="*/ 248031 w 2432221"/>
                <a:gd name="connsiteY100" fmla="*/ 266033 h 976408"/>
                <a:gd name="connsiteX101" fmla="*/ 229743 w 2432221"/>
                <a:gd name="connsiteY101" fmla="*/ 266033 h 976408"/>
                <a:gd name="connsiteX102" fmla="*/ 229743 w 2432221"/>
                <a:gd name="connsiteY102" fmla="*/ 241363 h 976408"/>
                <a:gd name="connsiteX103" fmla="*/ 180213 w 2432221"/>
                <a:gd name="connsiteY103" fmla="*/ 241363 h 976408"/>
                <a:gd name="connsiteX104" fmla="*/ 180213 w 2432221"/>
                <a:gd name="connsiteY104" fmla="*/ 226695 h 976408"/>
                <a:gd name="connsiteX105" fmla="*/ 175927 w 2432221"/>
                <a:gd name="connsiteY105" fmla="*/ 226695 h 976408"/>
                <a:gd name="connsiteX106" fmla="*/ 175927 w 2432221"/>
                <a:gd name="connsiteY106" fmla="*/ 189167 h 976408"/>
                <a:gd name="connsiteX107" fmla="*/ 151829 w 2432221"/>
                <a:gd name="connsiteY107" fmla="*/ 189167 h 976408"/>
                <a:gd name="connsiteX108" fmla="*/ 151829 w 2432221"/>
                <a:gd name="connsiteY108" fmla="*/ 177070 h 976408"/>
                <a:gd name="connsiteX109" fmla="*/ 144494 w 2432221"/>
                <a:gd name="connsiteY109" fmla="*/ 177070 h 976408"/>
                <a:gd name="connsiteX110" fmla="*/ 144494 w 2432221"/>
                <a:gd name="connsiteY110" fmla="*/ 164306 h 976408"/>
                <a:gd name="connsiteX111" fmla="*/ 135350 w 2432221"/>
                <a:gd name="connsiteY111" fmla="*/ 164306 h 976408"/>
                <a:gd name="connsiteX112" fmla="*/ 135350 w 2432221"/>
                <a:gd name="connsiteY112" fmla="*/ 127730 h 976408"/>
                <a:gd name="connsiteX113" fmla="*/ 119253 w 2432221"/>
                <a:gd name="connsiteY113" fmla="*/ 127730 h 976408"/>
                <a:gd name="connsiteX114" fmla="*/ 119253 w 2432221"/>
                <a:gd name="connsiteY114" fmla="*/ 114681 h 976408"/>
                <a:gd name="connsiteX115" fmla="*/ 115253 w 2432221"/>
                <a:gd name="connsiteY115" fmla="*/ 114681 h 976408"/>
                <a:gd name="connsiteX116" fmla="*/ 115253 w 2432221"/>
                <a:gd name="connsiteY116" fmla="*/ 101632 h 976408"/>
                <a:gd name="connsiteX117" fmla="*/ 102013 w 2432221"/>
                <a:gd name="connsiteY117" fmla="*/ 101632 h 976408"/>
                <a:gd name="connsiteX118" fmla="*/ 102013 w 2432221"/>
                <a:gd name="connsiteY118" fmla="*/ 62770 h 976408"/>
                <a:gd name="connsiteX119" fmla="*/ 75819 w 2432221"/>
                <a:gd name="connsiteY119" fmla="*/ 62770 h 976408"/>
                <a:gd name="connsiteX120" fmla="*/ 75819 w 2432221"/>
                <a:gd name="connsiteY120" fmla="*/ 39148 h 976408"/>
                <a:gd name="connsiteX121" fmla="*/ 56674 w 2432221"/>
                <a:gd name="connsiteY121" fmla="*/ 39148 h 976408"/>
                <a:gd name="connsiteX122" fmla="*/ 56674 w 2432221"/>
                <a:gd name="connsiteY122" fmla="*/ 26099 h 976408"/>
                <a:gd name="connsiteX123" fmla="*/ 51721 w 2432221"/>
                <a:gd name="connsiteY123" fmla="*/ 26099 h 976408"/>
                <a:gd name="connsiteX124" fmla="*/ 51721 w 2432221"/>
                <a:gd name="connsiteY124" fmla="*/ 0 h 976408"/>
                <a:gd name="connsiteX125" fmla="*/ 0 w 2432221"/>
                <a:gd name="connsiteY125" fmla="*/ 0 h 97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432221" h="976408">
                  <a:moveTo>
                    <a:pt x="2432221" y="974334"/>
                  </a:moveTo>
                  <a:lnTo>
                    <a:pt x="2285524" y="976408"/>
                  </a:lnTo>
                  <a:lnTo>
                    <a:pt x="2285524" y="962787"/>
                  </a:lnTo>
                  <a:lnTo>
                    <a:pt x="2115217" y="962787"/>
                  </a:lnTo>
                  <a:lnTo>
                    <a:pt x="2115217" y="950881"/>
                  </a:lnTo>
                  <a:lnTo>
                    <a:pt x="2109216" y="950881"/>
                  </a:lnTo>
                  <a:lnTo>
                    <a:pt x="2109216" y="923354"/>
                  </a:lnTo>
                  <a:lnTo>
                    <a:pt x="2092262" y="923354"/>
                  </a:lnTo>
                  <a:lnTo>
                    <a:pt x="2092262" y="909066"/>
                  </a:lnTo>
                  <a:lnTo>
                    <a:pt x="2060448" y="909066"/>
                  </a:lnTo>
                  <a:lnTo>
                    <a:pt x="2060448" y="897160"/>
                  </a:lnTo>
                  <a:lnTo>
                    <a:pt x="2003012" y="897160"/>
                  </a:lnTo>
                  <a:lnTo>
                    <a:pt x="2003012" y="883063"/>
                  </a:lnTo>
                  <a:lnTo>
                    <a:pt x="1586960" y="883063"/>
                  </a:lnTo>
                  <a:lnTo>
                    <a:pt x="1586960" y="871252"/>
                  </a:lnTo>
                  <a:lnTo>
                    <a:pt x="1463040" y="871252"/>
                  </a:lnTo>
                  <a:lnTo>
                    <a:pt x="1463040" y="857155"/>
                  </a:lnTo>
                  <a:lnTo>
                    <a:pt x="1445990" y="857155"/>
                  </a:lnTo>
                  <a:lnTo>
                    <a:pt x="1445990" y="844391"/>
                  </a:lnTo>
                  <a:lnTo>
                    <a:pt x="1427702" y="844391"/>
                  </a:lnTo>
                  <a:lnTo>
                    <a:pt x="1427702" y="831342"/>
                  </a:lnTo>
                  <a:lnTo>
                    <a:pt x="1422654" y="831342"/>
                  </a:lnTo>
                  <a:lnTo>
                    <a:pt x="1422654" y="818960"/>
                  </a:lnTo>
                  <a:lnTo>
                    <a:pt x="1266063" y="818960"/>
                  </a:lnTo>
                  <a:lnTo>
                    <a:pt x="1266063" y="803624"/>
                  </a:lnTo>
                  <a:lnTo>
                    <a:pt x="1217867" y="803624"/>
                  </a:lnTo>
                  <a:lnTo>
                    <a:pt x="1217867" y="790575"/>
                  </a:lnTo>
                  <a:lnTo>
                    <a:pt x="1198245" y="790575"/>
                  </a:lnTo>
                  <a:lnTo>
                    <a:pt x="1198245" y="778288"/>
                  </a:lnTo>
                  <a:lnTo>
                    <a:pt x="1181386" y="778288"/>
                  </a:lnTo>
                  <a:lnTo>
                    <a:pt x="1181386" y="765715"/>
                  </a:lnTo>
                  <a:lnTo>
                    <a:pt x="1153478" y="765715"/>
                  </a:lnTo>
                  <a:lnTo>
                    <a:pt x="1153478" y="751618"/>
                  </a:lnTo>
                  <a:lnTo>
                    <a:pt x="1130903" y="751618"/>
                  </a:lnTo>
                  <a:lnTo>
                    <a:pt x="1130903" y="740283"/>
                  </a:lnTo>
                  <a:lnTo>
                    <a:pt x="1125569" y="740283"/>
                  </a:lnTo>
                  <a:lnTo>
                    <a:pt x="1125569" y="725615"/>
                  </a:lnTo>
                  <a:lnTo>
                    <a:pt x="1108805" y="725615"/>
                  </a:lnTo>
                  <a:lnTo>
                    <a:pt x="1108805" y="712851"/>
                  </a:lnTo>
                  <a:lnTo>
                    <a:pt x="1080611" y="712851"/>
                  </a:lnTo>
                  <a:lnTo>
                    <a:pt x="1080611" y="700754"/>
                  </a:lnTo>
                  <a:lnTo>
                    <a:pt x="1068515" y="700754"/>
                  </a:lnTo>
                  <a:lnTo>
                    <a:pt x="1068515" y="685705"/>
                  </a:lnTo>
                  <a:lnTo>
                    <a:pt x="1052227" y="685705"/>
                  </a:lnTo>
                  <a:lnTo>
                    <a:pt x="1052227" y="673132"/>
                  </a:lnTo>
                  <a:lnTo>
                    <a:pt x="1047179" y="673132"/>
                  </a:lnTo>
                  <a:lnTo>
                    <a:pt x="1047179" y="659987"/>
                  </a:lnTo>
                  <a:lnTo>
                    <a:pt x="1019080" y="659987"/>
                  </a:lnTo>
                  <a:lnTo>
                    <a:pt x="1019080" y="646747"/>
                  </a:lnTo>
                  <a:lnTo>
                    <a:pt x="1013841" y="646747"/>
                  </a:lnTo>
                  <a:lnTo>
                    <a:pt x="1013841" y="633127"/>
                  </a:lnTo>
                  <a:lnTo>
                    <a:pt x="1008602" y="633127"/>
                  </a:lnTo>
                  <a:lnTo>
                    <a:pt x="1008602" y="620363"/>
                  </a:lnTo>
                  <a:lnTo>
                    <a:pt x="1000792" y="620363"/>
                  </a:lnTo>
                  <a:lnTo>
                    <a:pt x="1000792" y="609791"/>
                  </a:lnTo>
                  <a:lnTo>
                    <a:pt x="991648" y="609791"/>
                  </a:lnTo>
                  <a:lnTo>
                    <a:pt x="991648" y="595979"/>
                  </a:lnTo>
                  <a:lnTo>
                    <a:pt x="874490" y="595979"/>
                  </a:lnTo>
                  <a:lnTo>
                    <a:pt x="874490" y="580358"/>
                  </a:lnTo>
                  <a:lnTo>
                    <a:pt x="828008" y="580358"/>
                  </a:lnTo>
                  <a:lnTo>
                    <a:pt x="828008" y="566261"/>
                  </a:lnTo>
                  <a:lnTo>
                    <a:pt x="793813" y="566261"/>
                  </a:lnTo>
                  <a:lnTo>
                    <a:pt x="793813" y="554927"/>
                  </a:lnTo>
                  <a:lnTo>
                    <a:pt x="784765" y="554927"/>
                  </a:lnTo>
                  <a:lnTo>
                    <a:pt x="784765" y="542163"/>
                  </a:lnTo>
                  <a:lnTo>
                    <a:pt x="765143" y="542163"/>
                  </a:lnTo>
                  <a:lnTo>
                    <a:pt x="765143" y="528828"/>
                  </a:lnTo>
                  <a:lnTo>
                    <a:pt x="760381" y="528828"/>
                  </a:lnTo>
                  <a:lnTo>
                    <a:pt x="760381" y="516255"/>
                  </a:lnTo>
                  <a:lnTo>
                    <a:pt x="758285" y="516255"/>
                  </a:lnTo>
                  <a:lnTo>
                    <a:pt x="758285" y="502444"/>
                  </a:lnTo>
                  <a:lnTo>
                    <a:pt x="738950" y="502444"/>
                  </a:lnTo>
                  <a:lnTo>
                    <a:pt x="738950" y="488632"/>
                  </a:lnTo>
                  <a:lnTo>
                    <a:pt x="708565" y="488632"/>
                  </a:lnTo>
                  <a:lnTo>
                    <a:pt x="708565" y="474536"/>
                  </a:lnTo>
                  <a:lnTo>
                    <a:pt x="696468" y="474536"/>
                  </a:lnTo>
                  <a:lnTo>
                    <a:pt x="696468" y="462439"/>
                  </a:lnTo>
                  <a:lnTo>
                    <a:pt x="675608" y="462439"/>
                  </a:lnTo>
                  <a:lnTo>
                    <a:pt x="675608" y="448628"/>
                  </a:lnTo>
                  <a:lnTo>
                    <a:pt x="619792" y="448628"/>
                  </a:lnTo>
                  <a:lnTo>
                    <a:pt x="619792" y="435293"/>
                  </a:lnTo>
                  <a:lnTo>
                    <a:pt x="607409" y="435293"/>
                  </a:lnTo>
                  <a:lnTo>
                    <a:pt x="607409" y="422243"/>
                  </a:lnTo>
                  <a:lnTo>
                    <a:pt x="601599" y="422243"/>
                  </a:lnTo>
                  <a:lnTo>
                    <a:pt x="601599" y="396907"/>
                  </a:lnTo>
                  <a:lnTo>
                    <a:pt x="523685" y="396907"/>
                  </a:lnTo>
                  <a:lnTo>
                    <a:pt x="523685" y="384048"/>
                  </a:lnTo>
                  <a:lnTo>
                    <a:pt x="422910" y="384048"/>
                  </a:lnTo>
                  <a:lnTo>
                    <a:pt x="422910" y="370237"/>
                  </a:lnTo>
                  <a:lnTo>
                    <a:pt x="421576" y="370237"/>
                  </a:lnTo>
                  <a:lnTo>
                    <a:pt x="421576" y="357188"/>
                  </a:lnTo>
                  <a:lnTo>
                    <a:pt x="420338" y="357188"/>
                  </a:lnTo>
                  <a:lnTo>
                    <a:pt x="420338" y="329470"/>
                  </a:lnTo>
                  <a:lnTo>
                    <a:pt x="309372" y="329470"/>
                  </a:lnTo>
                  <a:lnTo>
                    <a:pt x="309372" y="318040"/>
                  </a:lnTo>
                  <a:lnTo>
                    <a:pt x="303752" y="318040"/>
                  </a:lnTo>
                  <a:lnTo>
                    <a:pt x="303752" y="304038"/>
                  </a:lnTo>
                  <a:lnTo>
                    <a:pt x="270129" y="304038"/>
                  </a:lnTo>
                  <a:lnTo>
                    <a:pt x="270129" y="291751"/>
                  </a:lnTo>
                  <a:lnTo>
                    <a:pt x="248031" y="291751"/>
                  </a:lnTo>
                  <a:lnTo>
                    <a:pt x="248031" y="266033"/>
                  </a:lnTo>
                  <a:lnTo>
                    <a:pt x="229743" y="266033"/>
                  </a:lnTo>
                  <a:lnTo>
                    <a:pt x="229743" y="241363"/>
                  </a:lnTo>
                  <a:lnTo>
                    <a:pt x="180213" y="241363"/>
                  </a:lnTo>
                  <a:lnTo>
                    <a:pt x="180213" y="226695"/>
                  </a:lnTo>
                  <a:lnTo>
                    <a:pt x="175927" y="226695"/>
                  </a:lnTo>
                  <a:lnTo>
                    <a:pt x="175927" y="189167"/>
                  </a:lnTo>
                  <a:lnTo>
                    <a:pt x="151829" y="189167"/>
                  </a:lnTo>
                  <a:lnTo>
                    <a:pt x="151829" y="177070"/>
                  </a:lnTo>
                  <a:lnTo>
                    <a:pt x="144494" y="177070"/>
                  </a:lnTo>
                  <a:lnTo>
                    <a:pt x="144494" y="164306"/>
                  </a:lnTo>
                  <a:lnTo>
                    <a:pt x="135350" y="164306"/>
                  </a:lnTo>
                  <a:lnTo>
                    <a:pt x="135350" y="127730"/>
                  </a:lnTo>
                  <a:lnTo>
                    <a:pt x="119253" y="127730"/>
                  </a:lnTo>
                  <a:lnTo>
                    <a:pt x="119253" y="114681"/>
                  </a:lnTo>
                  <a:lnTo>
                    <a:pt x="115253" y="114681"/>
                  </a:lnTo>
                  <a:lnTo>
                    <a:pt x="115253" y="101632"/>
                  </a:lnTo>
                  <a:lnTo>
                    <a:pt x="102013" y="101632"/>
                  </a:lnTo>
                  <a:lnTo>
                    <a:pt x="102013" y="62770"/>
                  </a:lnTo>
                  <a:lnTo>
                    <a:pt x="75819" y="62770"/>
                  </a:lnTo>
                  <a:lnTo>
                    <a:pt x="75819" y="39148"/>
                  </a:lnTo>
                  <a:lnTo>
                    <a:pt x="56674" y="39148"/>
                  </a:lnTo>
                  <a:lnTo>
                    <a:pt x="56674" y="26099"/>
                  </a:lnTo>
                  <a:lnTo>
                    <a:pt x="51721" y="26099"/>
                  </a:lnTo>
                  <a:lnTo>
                    <a:pt x="51721" y="0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31" name="Group 4330">
            <a:extLst>
              <a:ext uri="{FF2B5EF4-FFF2-40B4-BE49-F238E27FC236}">
                <a16:creationId xmlns="" xmlns:a16="http://schemas.microsoft.com/office/drawing/2014/main" id="{CBF76A2B-5B76-3B52-E4C7-42DFE25F12E6}"/>
              </a:ext>
            </a:extLst>
          </p:cNvPr>
          <p:cNvGrpSpPr/>
          <p:nvPr/>
        </p:nvGrpSpPr>
        <p:grpSpPr>
          <a:xfrm>
            <a:off x="6024455" y="5217804"/>
            <a:ext cx="5539167" cy="152446"/>
            <a:chOff x="4607346" y="3649185"/>
            <a:chExt cx="4167107" cy="87684"/>
          </a:xfrm>
        </p:grpSpPr>
        <p:sp>
          <p:nvSpPr>
            <p:cNvPr id="4332" name="Rectangle 4331">
              <a:extLst>
                <a:ext uri="{FF2B5EF4-FFF2-40B4-BE49-F238E27FC236}">
                  <a16:creationId xmlns="" xmlns:a16="http://schemas.microsoft.com/office/drawing/2014/main" id="{855D339F-05F4-79AA-88A0-009291149A3B}"/>
                </a:ext>
              </a:extLst>
            </p:cNvPr>
            <p:cNvSpPr/>
            <p:nvPr/>
          </p:nvSpPr>
          <p:spPr>
            <a:xfrm>
              <a:off x="547567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90</a:t>
              </a:r>
            </a:p>
          </p:txBody>
        </p:sp>
        <p:sp>
          <p:nvSpPr>
            <p:cNvPr id="4333" name="Rectangle 4332">
              <a:extLst>
                <a:ext uri="{FF2B5EF4-FFF2-40B4-BE49-F238E27FC236}">
                  <a16:creationId xmlns="" xmlns:a16="http://schemas.microsoft.com/office/drawing/2014/main" id="{82D79E3B-0B1A-E190-655F-0BAD67DDFE88}"/>
                </a:ext>
              </a:extLst>
            </p:cNvPr>
            <p:cNvSpPr/>
            <p:nvPr/>
          </p:nvSpPr>
          <p:spPr>
            <a:xfrm>
              <a:off x="564001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4334" name="Rectangle 4333">
              <a:extLst>
                <a:ext uri="{FF2B5EF4-FFF2-40B4-BE49-F238E27FC236}">
                  <a16:creationId xmlns="" xmlns:a16="http://schemas.microsoft.com/office/drawing/2014/main" id="{A6E9D5AD-B3AB-2507-15F0-3D8D825E538F}"/>
                </a:ext>
              </a:extLst>
            </p:cNvPr>
            <p:cNvSpPr/>
            <p:nvPr/>
          </p:nvSpPr>
          <p:spPr>
            <a:xfrm>
              <a:off x="580434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71</a:t>
              </a:r>
            </a:p>
          </p:txBody>
        </p:sp>
        <p:sp>
          <p:nvSpPr>
            <p:cNvPr id="4335" name="Rectangle 4334">
              <a:extLst>
                <a:ext uri="{FF2B5EF4-FFF2-40B4-BE49-F238E27FC236}">
                  <a16:creationId xmlns="" xmlns:a16="http://schemas.microsoft.com/office/drawing/2014/main" id="{5368C2D9-07B2-19E3-72DE-E3332C71900C}"/>
                </a:ext>
              </a:extLst>
            </p:cNvPr>
            <p:cNvSpPr/>
            <p:nvPr/>
          </p:nvSpPr>
          <p:spPr>
            <a:xfrm>
              <a:off x="596868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4336" name="Rectangle 4335">
              <a:extLst>
                <a:ext uri="{FF2B5EF4-FFF2-40B4-BE49-F238E27FC236}">
                  <a16:creationId xmlns="" xmlns:a16="http://schemas.microsoft.com/office/drawing/2014/main" id="{1CE1B578-F086-F619-58D6-3BF24D0F83E6}"/>
                </a:ext>
              </a:extLst>
            </p:cNvPr>
            <p:cNvSpPr/>
            <p:nvPr/>
          </p:nvSpPr>
          <p:spPr>
            <a:xfrm>
              <a:off x="613301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59</a:t>
              </a:r>
            </a:p>
          </p:txBody>
        </p:sp>
        <p:sp>
          <p:nvSpPr>
            <p:cNvPr id="4337" name="Rectangle 4336">
              <a:extLst>
                <a:ext uri="{FF2B5EF4-FFF2-40B4-BE49-F238E27FC236}">
                  <a16:creationId xmlns="" xmlns:a16="http://schemas.microsoft.com/office/drawing/2014/main" id="{4D6CD66C-E323-1DA7-08F5-FE548CA01B10}"/>
                </a:ext>
              </a:extLst>
            </p:cNvPr>
            <p:cNvSpPr/>
            <p:nvPr/>
          </p:nvSpPr>
          <p:spPr>
            <a:xfrm>
              <a:off x="629735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55</a:t>
              </a:r>
            </a:p>
          </p:txBody>
        </p:sp>
        <p:sp>
          <p:nvSpPr>
            <p:cNvPr id="4338" name="Rectangle 4337">
              <a:extLst>
                <a:ext uri="{FF2B5EF4-FFF2-40B4-BE49-F238E27FC236}">
                  <a16:creationId xmlns="" xmlns:a16="http://schemas.microsoft.com/office/drawing/2014/main" id="{2BCBF592-82B6-C9FF-11B4-56803B146E1A}"/>
                </a:ext>
              </a:extLst>
            </p:cNvPr>
            <p:cNvSpPr/>
            <p:nvPr/>
          </p:nvSpPr>
          <p:spPr>
            <a:xfrm>
              <a:off x="646168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47</a:t>
              </a:r>
            </a:p>
          </p:txBody>
        </p:sp>
        <p:sp>
          <p:nvSpPr>
            <p:cNvPr id="4339" name="Rectangle 4338">
              <a:extLst>
                <a:ext uri="{FF2B5EF4-FFF2-40B4-BE49-F238E27FC236}">
                  <a16:creationId xmlns="" xmlns:a16="http://schemas.microsoft.com/office/drawing/2014/main" id="{454B7F47-4EE1-7201-6448-92F916F8C1F1}"/>
                </a:ext>
              </a:extLst>
            </p:cNvPr>
            <p:cNvSpPr/>
            <p:nvPr/>
          </p:nvSpPr>
          <p:spPr>
            <a:xfrm>
              <a:off x="662602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46</a:t>
              </a:r>
            </a:p>
          </p:txBody>
        </p:sp>
        <p:sp>
          <p:nvSpPr>
            <p:cNvPr id="4340" name="Rectangle 4339">
              <a:extLst>
                <a:ext uri="{FF2B5EF4-FFF2-40B4-BE49-F238E27FC236}">
                  <a16:creationId xmlns="" xmlns:a16="http://schemas.microsoft.com/office/drawing/2014/main" id="{4FDCBE9E-3171-298A-E7B4-A3D5F5A0C6BF}"/>
                </a:ext>
              </a:extLst>
            </p:cNvPr>
            <p:cNvSpPr/>
            <p:nvPr/>
          </p:nvSpPr>
          <p:spPr>
            <a:xfrm>
              <a:off x="679035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4341" name="Rectangle 4340">
              <a:extLst>
                <a:ext uri="{FF2B5EF4-FFF2-40B4-BE49-F238E27FC236}">
                  <a16:creationId xmlns="" xmlns:a16="http://schemas.microsoft.com/office/drawing/2014/main" id="{8629D445-83B8-EBE1-47DB-10AB69023B40}"/>
                </a:ext>
              </a:extLst>
            </p:cNvPr>
            <p:cNvSpPr/>
            <p:nvPr/>
          </p:nvSpPr>
          <p:spPr>
            <a:xfrm>
              <a:off x="695469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33</a:t>
              </a:r>
            </a:p>
          </p:txBody>
        </p:sp>
        <p:sp>
          <p:nvSpPr>
            <p:cNvPr id="4342" name="Rectangle 4341">
              <a:extLst>
                <a:ext uri="{FF2B5EF4-FFF2-40B4-BE49-F238E27FC236}">
                  <a16:creationId xmlns="" xmlns:a16="http://schemas.microsoft.com/office/drawing/2014/main" id="{A32ADA3F-A95A-FB2C-B822-7029CDBA7E45}"/>
                </a:ext>
              </a:extLst>
            </p:cNvPr>
            <p:cNvSpPr/>
            <p:nvPr/>
          </p:nvSpPr>
          <p:spPr>
            <a:xfrm>
              <a:off x="711902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32</a:t>
              </a:r>
            </a:p>
          </p:txBody>
        </p:sp>
        <p:sp>
          <p:nvSpPr>
            <p:cNvPr id="4343" name="Rectangle 4342">
              <a:extLst>
                <a:ext uri="{FF2B5EF4-FFF2-40B4-BE49-F238E27FC236}">
                  <a16:creationId xmlns="" xmlns:a16="http://schemas.microsoft.com/office/drawing/2014/main" id="{B265456C-34EE-15B1-E8FF-F3EEF976B251}"/>
                </a:ext>
              </a:extLst>
            </p:cNvPr>
            <p:cNvSpPr/>
            <p:nvPr/>
          </p:nvSpPr>
          <p:spPr>
            <a:xfrm>
              <a:off x="728336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31</a:t>
              </a:r>
            </a:p>
          </p:txBody>
        </p:sp>
        <p:sp>
          <p:nvSpPr>
            <p:cNvPr id="4344" name="Rectangle 4343">
              <a:extLst>
                <a:ext uri="{FF2B5EF4-FFF2-40B4-BE49-F238E27FC236}">
                  <a16:creationId xmlns="" xmlns:a16="http://schemas.microsoft.com/office/drawing/2014/main" id="{0A96F684-2137-12E2-8518-44A7B7A093F7}"/>
                </a:ext>
              </a:extLst>
            </p:cNvPr>
            <p:cNvSpPr/>
            <p:nvPr/>
          </p:nvSpPr>
          <p:spPr>
            <a:xfrm>
              <a:off x="744769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18</a:t>
              </a:r>
            </a:p>
          </p:txBody>
        </p:sp>
        <p:sp>
          <p:nvSpPr>
            <p:cNvPr id="4345" name="Rectangle 4344">
              <a:extLst>
                <a:ext uri="{FF2B5EF4-FFF2-40B4-BE49-F238E27FC236}">
                  <a16:creationId xmlns="" xmlns:a16="http://schemas.microsoft.com/office/drawing/2014/main" id="{E742028A-7AF6-AAB4-FBB3-A53B7F3CF1BC}"/>
                </a:ext>
              </a:extLst>
            </p:cNvPr>
            <p:cNvSpPr/>
            <p:nvPr/>
          </p:nvSpPr>
          <p:spPr>
            <a:xfrm>
              <a:off x="761203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4346" name="Rectangle 4345">
              <a:extLst>
                <a:ext uri="{FF2B5EF4-FFF2-40B4-BE49-F238E27FC236}">
                  <a16:creationId xmlns="" xmlns:a16="http://schemas.microsoft.com/office/drawing/2014/main" id="{ACBF8121-C6B4-E4FA-7EEF-1C8AAE3FE68A}"/>
                </a:ext>
              </a:extLst>
            </p:cNvPr>
            <p:cNvSpPr/>
            <p:nvPr/>
          </p:nvSpPr>
          <p:spPr>
            <a:xfrm>
              <a:off x="777636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4347" name="Rectangle 4346">
              <a:extLst>
                <a:ext uri="{FF2B5EF4-FFF2-40B4-BE49-F238E27FC236}">
                  <a16:creationId xmlns="" xmlns:a16="http://schemas.microsoft.com/office/drawing/2014/main" id="{66DDADCF-C4FF-4291-1BD7-4AEF49E1D2B3}"/>
                </a:ext>
              </a:extLst>
            </p:cNvPr>
            <p:cNvSpPr/>
            <p:nvPr/>
          </p:nvSpPr>
          <p:spPr>
            <a:xfrm>
              <a:off x="794070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4348" name="Rectangle 4347">
              <a:extLst>
                <a:ext uri="{FF2B5EF4-FFF2-40B4-BE49-F238E27FC236}">
                  <a16:creationId xmlns="" xmlns:a16="http://schemas.microsoft.com/office/drawing/2014/main" id="{3C6B4E58-EFEE-3ABF-23D1-D17B339D08F2}"/>
                </a:ext>
              </a:extLst>
            </p:cNvPr>
            <p:cNvSpPr/>
            <p:nvPr/>
          </p:nvSpPr>
          <p:spPr>
            <a:xfrm>
              <a:off x="810503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4349" name="Rectangle 4348">
              <a:extLst>
                <a:ext uri="{FF2B5EF4-FFF2-40B4-BE49-F238E27FC236}">
                  <a16:creationId xmlns="" xmlns:a16="http://schemas.microsoft.com/office/drawing/2014/main" id="{36D5CBB8-BCF5-D8FC-9A46-75F4850F18B1}"/>
                </a:ext>
              </a:extLst>
            </p:cNvPr>
            <p:cNvSpPr/>
            <p:nvPr/>
          </p:nvSpPr>
          <p:spPr>
            <a:xfrm>
              <a:off x="8269370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4350" name="Rectangle 4349">
              <a:extLst>
                <a:ext uri="{FF2B5EF4-FFF2-40B4-BE49-F238E27FC236}">
                  <a16:creationId xmlns="" xmlns:a16="http://schemas.microsoft.com/office/drawing/2014/main" id="{F519F5EF-CDAC-B650-EABF-3F2E86E03D1A}"/>
                </a:ext>
              </a:extLst>
            </p:cNvPr>
            <p:cNvSpPr/>
            <p:nvPr/>
          </p:nvSpPr>
          <p:spPr>
            <a:xfrm>
              <a:off x="859804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NR</a:t>
              </a:r>
            </a:p>
          </p:txBody>
        </p:sp>
        <p:sp>
          <p:nvSpPr>
            <p:cNvPr id="4351" name="Rectangle 4350">
              <a:extLst>
                <a:ext uri="{FF2B5EF4-FFF2-40B4-BE49-F238E27FC236}">
                  <a16:creationId xmlns="" xmlns:a16="http://schemas.microsoft.com/office/drawing/2014/main" id="{E8F2A10C-8462-597E-8F06-B85A6C4A32EB}"/>
                </a:ext>
              </a:extLst>
            </p:cNvPr>
            <p:cNvSpPr/>
            <p:nvPr/>
          </p:nvSpPr>
          <p:spPr>
            <a:xfrm>
              <a:off x="4607346" y="3649757"/>
              <a:ext cx="830997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-2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Mosunetuzumab</a:t>
              </a:r>
              <a:endParaRPr kumimoji="0" lang="en-GB" sz="1200" i="0" u="none" strike="noStrike" kern="1200" cap="none" spc="-2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352" name="Rectangle 4351">
              <a:extLst>
                <a:ext uri="{FF2B5EF4-FFF2-40B4-BE49-F238E27FC236}">
                  <a16:creationId xmlns="" xmlns:a16="http://schemas.microsoft.com/office/drawing/2014/main" id="{E80F6A7D-C7D3-165A-E8DD-46A139F5ED3E}"/>
                </a:ext>
              </a:extLst>
            </p:cNvPr>
            <p:cNvSpPr/>
            <p:nvPr/>
          </p:nvSpPr>
          <p:spPr>
            <a:xfrm>
              <a:off x="8433705" y="3649185"/>
              <a:ext cx="176408" cy="871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2269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95C1BA8E-F793-753E-D10F-DE1C02C23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855934"/>
              </p:ext>
            </p:extLst>
          </p:nvPr>
        </p:nvGraphicFramePr>
        <p:xfrm>
          <a:off x="454370" y="2270376"/>
          <a:ext cx="5814775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1283">
                  <a:extLst>
                    <a:ext uri="{9D8B030D-6E8A-4147-A177-3AD203B41FA5}">
                      <a16:colId xmlns="" xmlns:a16="http://schemas.microsoft.com/office/drawing/2014/main" val="4230268532"/>
                    </a:ext>
                  </a:extLst>
                </a:gridCol>
                <a:gridCol w="1589103">
                  <a:extLst>
                    <a:ext uri="{9D8B030D-6E8A-4147-A177-3AD203B41FA5}">
                      <a16:colId xmlns="" xmlns:a16="http://schemas.microsoft.com/office/drawing/2014/main" val="3436963591"/>
                    </a:ext>
                  </a:extLst>
                </a:gridCol>
                <a:gridCol w="1814389">
                  <a:extLst>
                    <a:ext uri="{9D8B030D-6E8A-4147-A177-3AD203B41FA5}">
                      <a16:colId xmlns="" xmlns:a16="http://schemas.microsoft.com/office/drawing/2014/main" val="971768868"/>
                    </a:ext>
                  </a:extLst>
                </a:gridCol>
              </a:tblGrid>
              <a:tr h="5380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Outcome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IRC*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90)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Investigator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†2</a:t>
                      </a: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90)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7506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ORR, % (95% CI)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 (70.3-87.7)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 (67.8-85.9)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7731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CR, % (95% CI)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 (49.1-70.2)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 (49.1-70.2)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3756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690FC7-6BFA-0D36-913D-07283001DC94}"/>
              </a:ext>
            </a:extLst>
          </p:cNvPr>
          <p:cNvSpPr txBox="1"/>
          <p:nvPr/>
        </p:nvSpPr>
        <p:spPr bwMode="auto">
          <a:xfrm>
            <a:off x="454370" y="3835194"/>
            <a:ext cx="44458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*Median follow-up: 18.3 mo. 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edian follow-up: 28.3 mo.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9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2">
            <a:extLst>
              <a:ext uri="{FF2B5EF4-FFF2-40B4-BE49-F238E27FC236}">
                <a16:creationId xmlns="" xmlns:a16="http://schemas.microsoft.com/office/drawing/2014/main" id="{3E0B9E78-C182-FB0F-CCCD-3D4CFD641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43254"/>
              </p:ext>
            </p:extLst>
          </p:nvPr>
        </p:nvGraphicFramePr>
        <p:xfrm>
          <a:off x="7623842" y="1700637"/>
          <a:ext cx="4114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="" xmlns:a16="http://schemas.microsoft.com/office/drawing/2014/main" val="325854922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3881617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Mosunetuzumab (N = 90)</a:t>
                      </a:r>
                    </a:p>
                  </a:txBody>
                  <a:tcPr marT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4491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Median PFS, Mo (95% CI)</a:t>
                      </a:r>
                    </a:p>
                  </a:txBody>
                  <a:tcPr marT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24.0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(12.0-NR)</a:t>
                      </a:r>
                    </a:p>
                  </a:txBody>
                  <a:tcPr marT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11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36-mo PFS, % (95% CI)</a:t>
                      </a:r>
                    </a:p>
                  </a:txBody>
                  <a:tcPr marT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43.2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(31.3-55.2)</a:t>
                      </a:r>
                    </a:p>
                  </a:txBody>
                  <a:tcPr marT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58620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5E12EC-4478-423F-8861-C46C3FE69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GB" sz="3600" dirty="0"/>
              <a:t>Mosunetuzumab Phase II Study: </a:t>
            </a:r>
            <a:br>
              <a:rPr lang="en-GB" sz="3600" dirty="0"/>
            </a:br>
            <a:r>
              <a:rPr lang="en-GB" sz="3600" dirty="0"/>
              <a:t>3-Yr Update (ASH 2023)</a:t>
            </a:r>
            <a:endParaRPr lang="en-US" dirty="0"/>
          </a:p>
        </p:txBody>
      </p:sp>
      <p:sp>
        <p:nvSpPr>
          <p:cNvPr id="16" name="Rounded Rectangle 2015">
            <a:extLst>
              <a:ext uri="{FF2B5EF4-FFF2-40B4-BE49-F238E27FC236}">
                <a16:creationId xmlns="" xmlns:a16="http://schemas.microsoft.com/office/drawing/2014/main" id="{F6B13C9F-56D7-4019-A199-2FAEFDDB8472}"/>
              </a:ext>
            </a:extLst>
          </p:cNvPr>
          <p:cNvSpPr/>
          <p:nvPr/>
        </p:nvSpPr>
        <p:spPr>
          <a:xfrm>
            <a:off x="6389402" y="1448709"/>
            <a:ext cx="4794390" cy="33269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8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  <a:cs typeface="Calibri" panose="020F0502020204030204" pitchFamily="34" charset="0"/>
              </a:rPr>
              <a:t>PFS by Investigator</a:t>
            </a:r>
            <a:endParaRPr lang="en-GB" b="1" baseline="300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500" name="Rectangle 3499">
            <a:extLst>
              <a:ext uri="{FF2B5EF4-FFF2-40B4-BE49-F238E27FC236}">
                <a16:creationId xmlns="" xmlns:a16="http://schemas.microsoft.com/office/drawing/2014/main" id="{225B96CD-6F37-1009-05A3-1C7B50BA93FB}"/>
              </a:ext>
            </a:extLst>
          </p:cNvPr>
          <p:cNvSpPr/>
          <p:nvPr/>
        </p:nvSpPr>
        <p:spPr>
          <a:xfrm rot="16200000">
            <a:off x="5335386" y="3233775"/>
            <a:ext cx="1683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6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Probability of PFS</a:t>
            </a:r>
          </a:p>
        </p:txBody>
      </p:sp>
      <p:sp>
        <p:nvSpPr>
          <p:cNvPr id="3543" name="Rectangle 3542">
            <a:extLst>
              <a:ext uri="{FF2B5EF4-FFF2-40B4-BE49-F238E27FC236}">
                <a16:creationId xmlns="" xmlns:a16="http://schemas.microsoft.com/office/drawing/2014/main" id="{057944A1-CCB5-594C-2E04-931D8C8A0788}"/>
              </a:ext>
            </a:extLst>
          </p:cNvPr>
          <p:cNvSpPr/>
          <p:nvPr/>
        </p:nvSpPr>
        <p:spPr>
          <a:xfrm>
            <a:off x="4931958" y="5188413"/>
            <a:ext cx="1682755" cy="184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822692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Patients at Risk, n</a:t>
            </a:r>
            <a:endParaRPr lang="en-GB" sz="14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95C1BA8E-F793-753E-D10F-DE1C02C23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193211"/>
              </p:ext>
            </p:extLst>
          </p:nvPr>
        </p:nvGraphicFramePr>
        <p:xfrm>
          <a:off x="726441" y="1600200"/>
          <a:ext cx="4225672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1283">
                  <a:extLst>
                    <a:ext uri="{9D8B030D-6E8A-4147-A177-3AD203B41FA5}">
                      <a16:colId xmlns="" xmlns:a16="http://schemas.microsoft.com/office/drawing/2014/main" val="4230268532"/>
                    </a:ext>
                  </a:extLst>
                </a:gridCol>
                <a:gridCol w="1814389">
                  <a:extLst>
                    <a:ext uri="{9D8B030D-6E8A-4147-A177-3AD203B41FA5}">
                      <a16:colId xmlns="" xmlns:a16="http://schemas.microsoft.com/office/drawing/2014/main" val="971768868"/>
                    </a:ext>
                  </a:extLst>
                </a:gridCol>
              </a:tblGrid>
              <a:tr h="5380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Outcome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Investigator</a:t>
                      </a:r>
                      <a:endParaRPr lang="en-US" sz="18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90)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7506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ORR, % (95% CI)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77.8 (67.8-85.9)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7731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CR, % (95% CI)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60.0 (49.1-70.2)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3756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690FC7-6BFA-0D36-913D-07283001DC94}"/>
              </a:ext>
            </a:extLst>
          </p:cNvPr>
          <p:cNvSpPr txBox="1"/>
          <p:nvPr/>
        </p:nvSpPr>
        <p:spPr bwMode="auto">
          <a:xfrm>
            <a:off x="4391767" y="6295048"/>
            <a:ext cx="44458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Median follow-up: 37.4 mo.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1BEB7D15-93D2-237A-B17E-ABB2ECB5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79" y="6403287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1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Schuster. ASH 2023. Abstr 603.</a:t>
            </a:r>
            <a:endParaRPr lang="en-US" altLang="en-US" sz="14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DAB1B5B-072E-5DEB-0251-488D713CA4CF}"/>
              </a:ext>
            </a:extLst>
          </p:cNvPr>
          <p:cNvSpPr/>
          <p:nvPr/>
        </p:nvSpPr>
        <p:spPr>
          <a:xfrm>
            <a:off x="6733515" y="4894052"/>
            <a:ext cx="415247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226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Mo</a:t>
            </a:r>
          </a:p>
        </p:txBody>
      </p:sp>
      <p:sp>
        <p:nvSpPr>
          <p:cNvPr id="3" name="Freeform 103">
            <a:extLst>
              <a:ext uri="{FF2B5EF4-FFF2-40B4-BE49-F238E27FC236}">
                <a16:creationId xmlns="" xmlns:a16="http://schemas.microsoft.com/office/drawing/2014/main" id="{7BC173F6-60AE-D926-02D2-AEF34E5FFCEB}"/>
              </a:ext>
            </a:extLst>
          </p:cNvPr>
          <p:cNvSpPr/>
          <p:nvPr/>
        </p:nvSpPr>
        <p:spPr>
          <a:xfrm>
            <a:off x="6759089" y="2156982"/>
            <a:ext cx="4148939" cy="2463545"/>
          </a:xfrm>
          <a:custGeom>
            <a:avLst/>
            <a:gdLst>
              <a:gd name="connsiteX0" fmla="*/ 0 w 5600700"/>
              <a:gd name="connsiteY0" fmla="*/ 0 h 2049780"/>
              <a:gd name="connsiteX1" fmla="*/ 0 w 5600700"/>
              <a:gd name="connsiteY1" fmla="*/ 2049780 h 2049780"/>
              <a:gd name="connsiteX2" fmla="*/ 5600700 w 5600700"/>
              <a:gd name="connsiteY2" fmla="*/ 2049780 h 204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0700" h="2049780">
                <a:moveTo>
                  <a:pt x="0" y="0"/>
                </a:moveTo>
                <a:lnTo>
                  <a:pt x="0" y="2049780"/>
                </a:lnTo>
                <a:lnTo>
                  <a:pt x="5600700" y="2049780"/>
                </a:lnTo>
              </a:path>
            </a:pathLst>
          </a:custGeom>
          <a:noFill/>
          <a:ln w="28575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269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FAE0FC3-9D90-3672-E6FB-50A2ADCC2E98}"/>
              </a:ext>
            </a:extLst>
          </p:cNvPr>
          <p:cNvGrpSpPr/>
          <p:nvPr/>
        </p:nvGrpSpPr>
        <p:grpSpPr>
          <a:xfrm>
            <a:off x="6696807" y="2155864"/>
            <a:ext cx="60804" cy="2464663"/>
            <a:chOff x="1555178" y="1599088"/>
            <a:chExt cx="109439" cy="245475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E527FEE-EC92-420D-305B-C72104DAB8B1}"/>
                </a:ext>
              </a:extLst>
            </p:cNvPr>
            <p:cNvCxnSpPr>
              <a:cxnSpLocks/>
            </p:cNvCxnSpPr>
            <p:nvPr/>
          </p:nvCxnSpPr>
          <p:spPr>
            <a:xfrm>
              <a:off x="1555178" y="1599088"/>
              <a:ext cx="109439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731F4608-7E11-9701-32A1-6F6A9729F11D}"/>
                </a:ext>
              </a:extLst>
            </p:cNvPr>
            <p:cNvCxnSpPr/>
            <p:nvPr/>
          </p:nvCxnSpPr>
          <p:spPr>
            <a:xfrm>
              <a:off x="1555178" y="2102738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03824A8-72B4-4B46-98DB-133BF0430B84}"/>
                </a:ext>
              </a:extLst>
            </p:cNvPr>
            <p:cNvCxnSpPr/>
            <p:nvPr/>
          </p:nvCxnSpPr>
          <p:spPr>
            <a:xfrm>
              <a:off x="1555178" y="2590513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FE736DC5-710B-2558-0B4E-A5F1487ED731}"/>
                </a:ext>
              </a:extLst>
            </p:cNvPr>
            <p:cNvCxnSpPr/>
            <p:nvPr/>
          </p:nvCxnSpPr>
          <p:spPr>
            <a:xfrm>
              <a:off x="1555178" y="3078288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A862528-EB63-E10D-05B9-A90A130A92B2}"/>
                </a:ext>
              </a:extLst>
            </p:cNvPr>
            <p:cNvCxnSpPr/>
            <p:nvPr/>
          </p:nvCxnSpPr>
          <p:spPr>
            <a:xfrm>
              <a:off x="1555178" y="3566063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4E49F20-B0E8-DD86-BD81-EB3AEDFB5733}"/>
                </a:ext>
              </a:extLst>
            </p:cNvPr>
            <p:cNvCxnSpPr/>
            <p:nvPr/>
          </p:nvCxnSpPr>
          <p:spPr>
            <a:xfrm>
              <a:off x="1555178" y="4053840"/>
              <a:ext cx="93600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647EFC-A73F-DA03-596D-C78A20E3F0B4}"/>
              </a:ext>
            </a:extLst>
          </p:cNvPr>
          <p:cNvGrpSpPr/>
          <p:nvPr/>
        </p:nvGrpSpPr>
        <p:grpSpPr>
          <a:xfrm>
            <a:off x="6417816" y="2048842"/>
            <a:ext cx="227626" cy="2673255"/>
            <a:chOff x="6904674" y="2038332"/>
            <a:chExt cx="227626" cy="2673255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ADFC313-E8C7-1AB1-615C-01B0F186BBC4}"/>
                </a:ext>
              </a:extLst>
            </p:cNvPr>
            <p:cNvSpPr/>
            <p:nvPr/>
          </p:nvSpPr>
          <p:spPr>
            <a:xfrm>
              <a:off x="6904674" y="2038332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cs typeface="Arial" charset="0"/>
                </a:rPr>
                <a:t>1.0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5FC1110-A821-0BCA-1750-9B927471B71A}"/>
                </a:ext>
              </a:extLst>
            </p:cNvPr>
            <p:cNvSpPr/>
            <p:nvPr/>
          </p:nvSpPr>
          <p:spPr>
            <a:xfrm>
              <a:off x="6904674" y="2529898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cs typeface="Arial" charset="0"/>
                </a:rPr>
                <a:t>0.8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8293067-BFAC-A7FD-99FF-C60B991F58FE}"/>
                </a:ext>
              </a:extLst>
            </p:cNvPr>
            <p:cNvSpPr/>
            <p:nvPr/>
          </p:nvSpPr>
          <p:spPr>
            <a:xfrm>
              <a:off x="6904674" y="3021460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cs typeface="Arial" charset="0"/>
                </a:rPr>
                <a:t>0.6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52B27AC9-B431-E97C-CD7B-088413233641}"/>
                </a:ext>
              </a:extLst>
            </p:cNvPr>
            <p:cNvSpPr/>
            <p:nvPr/>
          </p:nvSpPr>
          <p:spPr>
            <a:xfrm>
              <a:off x="6904674" y="3513020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cs typeface="Arial" charset="0"/>
                </a:rPr>
                <a:t>0.4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428BDF3-DC19-5775-D3AF-8C5A48C4DB3D}"/>
                </a:ext>
              </a:extLst>
            </p:cNvPr>
            <p:cNvSpPr/>
            <p:nvPr/>
          </p:nvSpPr>
          <p:spPr>
            <a:xfrm>
              <a:off x="6904674" y="4004584"/>
              <a:ext cx="22762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cs typeface="Arial" charset="0"/>
                </a:rPr>
                <a:t>0.2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BF7038E-7C83-DE4E-6576-2EE087386883}"/>
                </a:ext>
              </a:extLst>
            </p:cNvPr>
            <p:cNvSpPr/>
            <p:nvPr/>
          </p:nvSpPr>
          <p:spPr>
            <a:xfrm>
              <a:off x="7040928" y="4496143"/>
              <a:ext cx="9137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C2809D7-3F88-54E8-F02F-346DFF9750B0}"/>
              </a:ext>
            </a:extLst>
          </p:cNvPr>
          <p:cNvGrpSpPr/>
          <p:nvPr/>
        </p:nvGrpSpPr>
        <p:grpSpPr>
          <a:xfrm>
            <a:off x="6643296" y="4689225"/>
            <a:ext cx="4166483" cy="215444"/>
            <a:chOff x="7130154" y="4718204"/>
            <a:chExt cx="4166483" cy="215444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A01926E-A231-F61A-727A-F012EC60F5AB}"/>
                </a:ext>
              </a:extLst>
            </p:cNvPr>
            <p:cNvSpPr/>
            <p:nvPr/>
          </p:nvSpPr>
          <p:spPr>
            <a:xfrm>
              <a:off x="713015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56E208D-CF79-F066-A0C8-D01A873B9A49}"/>
                </a:ext>
              </a:extLst>
            </p:cNvPr>
            <p:cNvSpPr/>
            <p:nvPr/>
          </p:nvSpPr>
          <p:spPr>
            <a:xfrm>
              <a:off x="7348597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A7BEAF7-459A-16D1-BD1C-A4A37378F28C}"/>
                </a:ext>
              </a:extLst>
            </p:cNvPr>
            <p:cNvSpPr/>
            <p:nvPr/>
          </p:nvSpPr>
          <p:spPr>
            <a:xfrm>
              <a:off x="7567041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159251D-B847-ED13-E730-1653B9D69AA7}"/>
                </a:ext>
              </a:extLst>
            </p:cNvPr>
            <p:cNvSpPr/>
            <p:nvPr/>
          </p:nvSpPr>
          <p:spPr>
            <a:xfrm>
              <a:off x="778548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470A486-B9E4-2D56-87A5-4514FC85A88A}"/>
                </a:ext>
              </a:extLst>
            </p:cNvPr>
            <p:cNvSpPr/>
            <p:nvPr/>
          </p:nvSpPr>
          <p:spPr>
            <a:xfrm>
              <a:off x="8003929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59D81A9-41BE-B101-7CED-23815D8D889D}"/>
                </a:ext>
              </a:extLst>
            </p:cNvPr>
            <p:cNvSpPr/>
            <p:nvPr/>
          </p:nvSpPr>
          <p:spPr>
            <a:xfrm>
              <a:off x="8222373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70A5643-577D-5A38-811D-F41C0615993E}"/>
                </a:ext>
              </a:extLst>
            </p:cNvPr>
            <p:cNvSpPr/>
            <p:nvPr/>
          </p:nvSpPr>
          <p:spPr>
            <a:xfrm>
              <a:off x="844081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12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C247E22-5BCD-65BB-20A5-23C297AA5FE0}"/>
                </a:ext>
              </a:extLst>
            </p:cNvPr>
            <p:cNvSpPr/>
            <p:nvPr/>
          </p:nvSpPr>
          <p:spPr>
            <a:xfrm>
              <a:off x="8659261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14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4C41CE8-C1AF-BF01-1E95-AE8BADFE71E8}"/>
                </a:ext>
              </a:extLst>
            </p:cNvPr>
            <p:cNvSpPr/>
            <p:nvPr/>
          </p:nvSpPr>
          <p:spPr>
            <a:xfrm>
              <a:off x="8877705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16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FA6F102F-1214-D931-2C48-0A7369A0215D}"/>
                </a:ext>
              </a:extLst>
            </p:cNvPr>
            <p:cNvSpPr/>
            <p:nvPr/>
          </p:nvSpPr>
          <p:spPr>
            <a:xfrm>
              <a:off x="9096148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18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B3367C6-1CCD-9033-50D1-B78CF6E1DA2E}"/>
                </a:ext>
              </a:extLst>
            </p:cNvPr>
            <p:cNvSpPr/>
            <p:nvPr/>
          </p:nvSpPr>
          <p:spPr>
            <a:xfrm>
              <a:off x="9314593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F4A386F-7598-3EB7-3425-F9EE20FB2161}"/>
                </a:ext>
              </a:extLst>
            </p:cNvPr>
            <p:cNvSpPr/>
            <p:nvPr/>
          </p:nvSpPr>
          <p:spPr>
            <a:xfrm>
              <a:off x="9533037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A6BECB8-5507-18BD-4CED-AA0831A6CB9B}"/>
                </a:ext>
              </a:extLst>
            </p:cNvPr>
            <p:cNvSpPr/>
            <p:nvPr/>
          </p:nvSpPr>
          <p:spPr>
            <a:xfrm>
              <a:off x="9751480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24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16564395-A069-C188-8E8A-C79A7B61F0BD}"/>
                </a:ext>
              </a:extLst>
            </p:cNvPr>
            <p:cNvSpPr/>
            <p:nvPr/>
          </p:nvSpPr>
          <p:spPr>
            <a:xfrm>
              <a:off x="996992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26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7704914-2999-21B3-D03D-6A0D837C4882}"/>
                </a:ext>
              </a:extLst>
            </p:cNvPr>
            <p:cNvSpPr/>
            <p:nvPr/>
          </p:nvSpPr>
          <p:spPr>
            <a:xfrm>
              <a:off x="10188368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9A8D4F12-D96A-5C6F-9934-4537BC17D409}"/>
                </a:ext>
              </a:extLst>
            </p:cNvPr>
            <p:cNvSpPr/>
            <p:nvPr/>
          </p:nvSpPr>
          <p:spPr>
            <a:xfrm>
              <a:off x="10406812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30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4041303F-BC6D-6F31-295A-7854C74E9670}"/>
                </a:ext>
              </a:extLst>
            </p:cNvPr>
            <p:cNvSpPr/>
            <p:nvPr/>
          </p:nvSpPr>
          <p:spPr>
            <a:xfrm>
              <a:off x="1062525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32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0B327AD-921F-689B-1BB7-12BE56AB10C8}"/>
                </a:ext>
              </a:extLst>
            </p:cNvPr>
            <p:cNvSpPr/>
            <p:nvPr/>
          </p:nvSpPr>
          <p:spPr>
            <a:xfrm>
              <a:off x="10843700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34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AFB91F9-7A19-BBE2-6CAE-1AF34BA27E6F}"/>
                </a:ext>
              </a:extLst>
            </p:cNvPr>
            <p:cNvSpPr/>
            <p:nvPr/>
          </p:nvSpPr>
          <p:spPr>
            <a:xfrm>
              <a:off x="1106214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36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0E5D7AB-6584-BCC8-8BFD-FDD09BC3289C}"/>
              </a:ext>
            </a:extLst>
          </p:cNvPr>
          <p:cNvGrpSpPr/>
          <p:nvPr/>
        </p:nvGrpSpPr>
        <p:grpSpPr>
          <a:xfrm>
            <a:off x="6758643" y="4638459"/>
            <a:ext cx="3930986" cy="50765"/>
            <a:chOff x="7294035" y="4627949"/>
            <a:chExt cx="3930986" cy="704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3FE1895-F2E2-2201-FCBC-9F001B0565E0}"/>
                </a:ext>
              </a:extLst>
            </p:cNvPr>
            <p:cNvCxnSpPr/>
            <p:nvPr/>
          </p:nvCxnSpPr>
          <p:spPr>
            <a:xfrm rot="16200000" flipH="1">
              <a:off x="725879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772EADB7-70B2-71B1-9759-795CDD6F3343}"/>
                </a:ext>
              </a:extLst>
            </p:cNvPr>
            <p:cNvCxnSpPr/>
            <p:nvPr/>
          </p:nvCxnSpPr>
          <p:spPr>
            <a:xfrm rot="16200000" flipH="1">
              <a:off x="7477181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E8BF2FB-BC27-1708-85AF-A9BE85B8A759}"/>
                </a:ext>
              </a:extLst>
            </p:cNvPr>
            <p:cNvCxnSpPr/>
            <p:nvPr/>
          </p:nvCxnSpPr>
          <p:spPr>
            <a:xfrm rot="16200000" flipH="1">
              <a:off x="7695569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8B450C77-319E-3B9A-EA21-6209BB3EFAF9}"/>
                </a:ext>
              </a:extLst>
            </p:cNvPr>
            <p:cNvCxnSpPr/>
            <p:nvPr/>
          </p:nvCxnSpPr>
          <p:spPr>
            <a:xfrm rot="16200000" flipH="1">
              <a:off x="791395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B19870DC-49AB-873A-F80E-757ED057D897}"/>
                </a:ext>
              </a:extLst>
            </p:cNvPr>
            <p:cNvCxnSpPr/>
            <p:nvPr/>
          </p:nvCxnSpPr>
          <p:spPr>
            <a:xfrm rot="16200000" flipH="1">
              <a:off x="8132346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127A8DE2-D9F7-7407-F524-7E550F0799EC}"/>
                </a:ext>
              </a:extLst>
            </p:cNvPr>
            <p:cNvCxnSpPr/>
            <p:nvPr/>
          </p:nvCxnSpPr>
          <p:spPr>
            <a:xfrm rot="16200000" flipH="1">
              <a:off x="8350733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EDBB665A-720C-68C2-BEA1-BE8F3084FD62}"/>
                </a:ext>
              </a:extLst>
            </p:cNvPr>
            <p:cNvCxnSpPr/>
            <p:nvPr/>
          </p:nvCxnSpPr>
          <p:spPr>
            <a:xfrm rot="16200000" flipH="1">
              <a:off x="856912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9095E006-DAF3-6BFD-62A2-91ECE398CD95}"/>
                </a:ext>
              </a:extLst>
            </p:cNvPr>
            <p:cNvCxnSpPr/>
            <p:nvPr/>
          </p:nvCxnSpPr>
          <p:spPr>
            <a:xfrm rot="16200000" flipH="1">
              <a:off x="8787510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B92C51E0-0591-DC45-0032-111ACDBDEAC6}"/>
                </a:ext>
              </a:extLst>
            </p:cNvPr>
            <p:cNvCxnSpPr/>
            <p:nvPr/>
          </p:nvCxnSpPr>
          <p:spPr>
            <a:xfrm rot="16200000" flipH="1">
              <a:off x="900589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84C27015-AB55-DE7A-D03B-EE92FAF02AAE}"/>
                </a:ext>
              </a:extLst>
            </p:cNvPr>
            <p:cNvCxnSpPr/>
            <p:nvPr/>
          </p:nvCxnSpPr>
          <p:spPr>
            <a:xfrm rot="16200000" flipH="1">
              <a:off x="9224285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E7EB2245-9587-80D2-8300-F34E69C75300}"/>
                </a:ext>
              </a:extLst>
            </p:cNvPr>
            <p:cNvCxnSpPr/>
            <p:nvPr/>
          </p:nvCxnSpPr>
          <p:spPr>
            <a:xfrm rot="16200000" flipH="1">
              <a:off x="9442674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87C51D55-E205-0B37-E1DD-A51AC94E3AED}"/>
                </a:ext>
              </a:extLst>
            </p:cNvPr>
            <p:cNvCxnSpPr/>
            <p:nvPr/>
          </p:nvCxnSpPr>
          <p:spPr>
            <a:xfrm rot="16200000" flipH="1">
              <a:off x="966106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1906D42-2F39-EEF7-03D0-282DEB86054A}"/>
                </a:ext>
              </a:extLst>
            </p:cNvPr>
            <p:cNvCxnSpPr/>
            <p:nvPr/>
          </p:nvCxnSpPr>
          <p:spPr>
            <a:xfrm rot="16200000" flipH="1">
              <a:off x="9879450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97C7B507-CDEE-23DC-7A9D-AB55D2DB5F3B}"/>
                </a:ext>
              </a:extLst>
            </p:cNvPr>
            <p:cNvCxnSpPr/>
            <p:nvPr/>
          </p:nvCxnSpPr>
          <p:spPr>
            <a:xfrm rot="16200000" flipH="1">
              <a:off x="10097839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CEC141F-94EF-1365-DB69-33FF1F893FC3}"/>
                </a:ext>
              </a:extLst>
            </p:cNvPr>
            <p:cNvCxnSpPr/>
            <p:nvPr/>
          </p:nvCxnSpPr>
          <p:spPr>
            <a:xfrm rot="16200000" flipH="1">
              <a:off x="10316226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BF484EC-37E5-1E1C-5D02-FABBB43CC936}"/>
                </a:ext>
              </a:extLst>
            </p:cNvPr>
            <p:cNvCxnSpPr/>
            <p:nvPr/>
          </p:nvCxnSpPr>
          <p:spPr>
            <a:xfrm rot="16200000" flipH="1">
              <a:off x="10534614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56" name="Straight Connector 3455">
              <a:extLst>
                <a:ext uri="{FF2B5EF4-FFF2-40B4-BE49-F238E27FC236}">
                  <a16:creationId xmlns="" xmlns:a16="http://schemas.microsoft.com/office/drawing/2014/main" id="{DEF541E8-85AF-7C94-F346-88CD08544317}"/>
                </a:ext>
              </a:extLst>
            </p:cNvPr>
            <p:cNvCxnSpPr/>
            <p:nvPr/>
          </p:nvCxnSpPr>
          <p:spPr>
            <a:xfrm rot="16200000" flipH="1">
              <a:off x="10753002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57" name="Straight Connector 3456">
              <a:extLst>
                <a:ext uri="{FF2B5EF4-FFF2-40B4-BE49-F238E27FC236}">
                  <a16:creationId xmlns="" xmlns:a16="http://schemas.microsoft.com/office/drawing/2014/main" id="{440AAD14-0468-AC2F-D97A-E09A46099DFF}"/>
                </a:ext>
              </a:extLst>
            </p:cNvPr>
            <p:cNvCxnSpPr/>
            <p:nvPr/>
          </p:nvCxnSpPr>
          <p:spPr>
            <a:xfrm rot="16200000" flipH="1">
              <a:off x="10971391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459" name="Straight Connector 3458">
              <a:extLst>
                <a:ext uri="{FF2B5EF4-FFF2-40B4-BE49-F238E27FC236}">
                  <a16:creationId xmlns="" xmlns:a16="http://schemas.microsoft.com/office/drawing/2014/main" id="{725CC99D-09EC-C4C0-2EDC-6C540922F3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189778" y="4663192"/>
              <a:ext cx="70485" cy="0"/>
            </a:xfrm>
            <a:prstGeom prst="line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884" name="Group 3883">
            <a:extLst>
              <a:ext uri="{FF2B5EF4-FFF2-40B4-BE49-F238E27FC236}">
                <a16:creationId xmlns="" xmlns:a16="http://schemas.microsoft.com/office/drawing/2014/main" id="{7A57FC29-B544-4253-6F40-D9E94BF78429}"/>
              </a:ext>
            </a:extLst>
          </p:cNvPr>
          <p:cNvGrpSpPr/>
          <p:nvPr/>
        </p:nvGrpSpPr>
        <p:grpSpPr>
          <a:xfrm>
            <a:off x="6643296" y="5157700"/>
            <a:ext cx="4166483" cy="215444"/>
            <a:chOff x="7130154" y="4718204"/>
            <a:chExt cx="4166483" cy="215444"/>
          </a:xfrm>
        </p:grpSpPr>
        <p:sp>
          <p:nvSpPr>
            <p:cNvPr id="3885" name="Rectangle 3884">
              <a:extLst>
                <a:ext uri="{FF2B5EF4-FFF2-40B4-BE49-F238E27FC236}">
                  <a16:creationId xmlns="" xmlns:a16="http://schemas.microsoft.com/office/drawing/2014/main" id="{BEEAAD63-C06D-E248-21F1-36A9466333AB}"/>
                </a:ext>
              </a:extLst>
            </p:cNvPr>
            <p:cNvSpPr/>
            <p:nvPr/>
          </p:nvSpPr>
          <p:spPr>
            <a:xfrm>
              <a:off x="713015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90</a:t>
              </a:r>
            </a:p>
          </p:txBody>
        </p:sp>
        <p:sp>
          <p:nvSpPr>
            <p:cNvPr id="3886" name="Rectangle 3885">
              <a:extLst>
                <a:ext uri="{FF2B5EF4-FFF2-40B4-BE49-F238E27FC236}">
                  <a16:creationId xmlns="" xmlns:a16="http://schemas.microsoft.com/office/drawing/2014/main" id="{604D050A-E9E2-4FC0-93E6-8308316B1806}"/>
                </a:ext>
              </a:extLst>
            </p:cNvPr>
            <p:cNvSpPr/>
            <p:nvPr/>
          </p:nvSpPr>
          <p:spPr>
            <a:xfrm>
              <a:off x="7348597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81</a:t>
              </a:r>
            </a:p>
          </p:txBody>
        </p:sp>
        <p:sp>
          <p:nvSpPr>
            <p:cNvPr id="3887" name="Rectangle 3886">
              <a:extLst>
                <a:ext uri="{FF2B5EF4-FFF2-40B4-BE49-F238E27FC236}">
                  <a16:creationId xmlns="" xmlns:a16="http://schemas.microsoft.com/office/drawing/2014/main" id="{F71826DB-5D8A-1606-B3A6-7AA79621D1DB}"/>
                </a:ext>
              </a:extLst>
            </p:cNvPr>
            <p:cNvSpPr/>
            <p:nvPr/>
          </p:nvSpPr>
          <p:spPr>
            <a:xfrm>
              <a:off x="7567041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72</a:t>
              </a:r>
            </a:p>
          </p:txBody>
        </p:sp>
        <p:sp>
          <p:nvSpPr>
            <p:cNvPr id="3888" name="Rectangle 3887">
              <a:extLst>
                <a:ext uri="{FF2B5EF4-FFF2-40B4-BE49-F238E27FC236}">
                  <a16:creationId xmlns="" xmlns:a16="http://schemas.microsoft.com/office/drawing/2014/main" id="{8E7E8375-C177-5667-6A74-84BA652067DE}"/>
                </a:ext>
              </a:extLst>
            </p:cNvPr>
            <p:cNvSpPr/>
            <p:nvPr/>
          </p:nvSpPr>
          <p:spPr>
            <a:xfrm>
              <a:off x="778548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60</a:t>
              </a:r>
            </a:p>
          </p:txBody>
        </p:sp>
        <p:sp>
          <p:nvSpPr>
            <p:cNvPr id="3889" name="Rectangle 3888">
              <a:extLst>
                <a:ext uri="{FF2B5EF4-FFF2-40B4-BE49-F238E27FC236}">
                  <a16:creationId xmlns="" xmlns:a16="http://schemas.microsoft.com/office/drawing/2014/main" id="{FD4EB231-3E2A-8CB0-DE53-4798D6E57994}"/>
                </a:ext>
              </a:extLst>
            </p:cNvPr>
            <p:cNvSpPr/>
            <p:nvPr/>
          </p:nvSpPr>
          <p:spPr>
            <a:xfrm>
              <a:off x="8003929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59</a:t>
              </a:r>
            </a:p>
          </p:txBody>
        </p:sp>
        <p:sp>
          <p:nvSpPr>
            <p:cNvPr id="3890" name="Rectangle 3889">
              <a:extLst>
                <a:ext uri="{FF2B5EF4-FFF2-40B4-BE49-F238E27FC236}">
                  <a16:creationId xmlns="" xmlns:a16="http://schemas.microsoft.com/office/drawing/2014/main" id="{ED2E36C7-5F79-DF17-79DF-70CCB269CD88}"/>
                </a:ext>
              </a:extLst>
            </p:cNvPr>
            <p:cNvSpPr/>
            <p:nvPr/>
          </p:nvSpPr>
          <p:spPr>
            <a:xfrm>
              <a:off x="8222373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55</a:t>
              </a:r>
            </a:p>
          </p:txBody>
        </p:sp>
        <p:sp>
          <p:nvSpPr>
            <p:cNvPr id="3891" name="Rectangle 3890">
              <a:extLst>
                <a:ext uri="{FF2B5EF4-FFF2-40B4-BE49-F238E27FC236}">
                  <a16:creationId xmlns="" xmlns:a16="http://schemas.microsoft.com/office/drawing/2014/main" id="{805C156A-424F-7B28-9564-997970EB20C0}"/>
                </a:ext>
              </a:extLst>
            </p:cNvPr>
            <p:cNvSpPr/>
            <p:nvPr/>
          </p:nvSpPr>
          <p:spPr>
            <a:xfrm>
              <a:off x="844081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47</a:t>
              </a:r>
            </a:p>
          </p:txBody>
        </p:sp>
        <p:sp>
          <p:nvSpPr>
            <p:cNvPr id="3892" name="Rectangle 3891">
              <a:extLst>
                <a:ext uri="{FF2B5EF4-FFF2-40B4-BE49-F238E27FC236}">
                  <a16:creationId xmlns="" xmlns:a16="http://schemas.microsoft.com/office/drawing/2014/main" id="{6075455B-EE7E-2D12-5B91-0E7190558B7C}"/>
                </a:ext>
              </a:extLst>
            </p:cNvPr>
            <p:cNvSpPr/>
            <p:nvPr/>
          </p:nvSpPr>
          <p:spPr>
            <a:xfrm>
              <a:off x="8659261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46</a:t>
              </a:r>
            </a:p>
          </p:txBody>
        </p:sp>
        <p:sp>
          <p:nvSpPr>
            <p:cNvPr id="3893" name="Rectangle 3892">
              <a:extLst>
                <a:ext uri="{FF2B5EF4-FFF2-40B4-BE49-F238E27FC236}">
                  <a16:creationId xmlns="" xmlns:a16="http://schemas.microsoft.com/office/drawing/2014/main" id="{7C7A17E9-7DC3-BA63-9948-89EC8DBB0591}"/>
                </a:ext>
              </a:extLst>
            </p:cNvPr>
            <p:cNvSpPr/>
            <p:nvPr/>
          </p:nvSpPr>
          <p:spPr>
            <a:xfrm>
              <a:off x="8877705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43</a:t>
              </a:r>
            </a:p>
          </p:txBody>
        </p:sp>
        <p:sp>
          <p:nvSpPr>
            <p:cNvPr id="3894" name="Rectangle 3893">
              <a:extLst>
                <a:ext uri="{FF2B5EF4-FFF2-40B4-BE49-F238E27FC236}">
                  <a16:creationId xmlns="" xmlns:a16="http://schemas.microsoft.com/office/drawing/2014/main" id="{C911A154-E5FB-2C9E-086C-E7230BD41BBD}"/>
                </a:ext>
              </a:extLst>
            </p:cNvPr>
            <p:cNvSpPr/>
            <p:nvPr/>
          </p:nvSpPr>
          <p:spPr>
            <a:xfrm>
              <a:off x="9096148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40</a:t>
              </a:r>
            </a:p>
          </p:txBody>
        </p:sp>
        <p:sp>
          <p:nvSpPr>
            <p:cNvPr id="3895" name="Rectangle 3894">
              <a:extLst>
                <a:ext uri="{FF2B5EF4-FFF2-40B4-BE49-F238E27FC236}">
                  <a16:creationId xmlns="" xmlns:a16="http://schemas.microsoft.com/office/drawing/2014/main" id="{F446A479-61A7-C3AA-5608-1A7DC54A1E84}"/>
                </a:ext>
              </a:extLst>
            </p:cNvPr>
            <p:cNvSpPr/>
            <p:nvPr/>
          </p:nvSpPr>
          <p:spPr>
            <a:xfrm>
              <a:off x="9314593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40</a:t>
              </a:r>
            </a:p>
          </p:txBody>
        </p:sp>
        <p:sp>
          <p:nvSpPr>
            <p:cNvPr id="3896" name="Rectangle 3895">
              <a:extLst>
                <a:ext uri="{FF2B5EF4-FFF2-40B4-BE49-F238E27FC236}">
                  <a16:creationId xmlns="" xmlns:a16="http://schemas.microsoft.com/office/drawing/2014/main" id="{DF1A55EE-3101-A2CB-4B02-F18D9BFEACC7}"/>
                </a:ext>
              </a:extLst>
            </p:cNvPr>
            <p:cNvSpPr/>
            <p:nvPr/>
          </p:nvSpPr>
          <p:spPr>
            <a:xfrm>
              <a:off x="9533037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38</a:t>
              </a:r>
            </a:p>
          </p:txBody>
        </p:sp>
        <p:sp>
          <p:nvSpPr>
            <p:cNvPr id="3897" name="Rectangle 3896">
              <a:extLst>
                <a:ext uri="{FF2B5EF4-FFF2-40B4-BE49-F238E27FC236}">
                  <a16:creationId xmlns="" xmlns:a16="http://schemas.microsoft.com/office/drawing/2014/main" id="{3521AE70-2F96-2310-B41F-C0F1E8230360}"/>
                </a:ext>
              </a:extLst>
            </p:cNvPr>
            <p:cNvSpPr/>
            <p:nvPr/>
          </p:nvSpPr>
          <p:spPr>
            <a:xfrm>
              <a:off x="9751480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30</a:t>
              </a:r>
            </a:p>
          </p:txBody>
        </p:sp>
        <p:sp>
          <p:nvSpPr>
            <p:cNvPr id="3898" name="Rectangle 3897">
              <a:extLst>
                <a:ext uri="{FF2B5EF4-FFF2-40B4-BE49-F238E27FC236}">
                  <a16:creationId xmlns="" xmlns:a16="http://schemas.microsoft.com/office/drawing/2014/main" id="{349A4BAA-244A-7B10-4A5A-620DD626A1B8}"/>
                </a:ext>
              </a:extLst>
            </p:cNvPr>
            <p:cNvSpPr/>
            <p:nvPr/>
          </p:nvSpPr>
          <p:spPr>
            <a:xfrm>
              <a:off x="996992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27</a:t>
              </a:r>
            </a:p>
          </p:txBody>
        </p:sp>
        <p:sp>
          <p:nvSpPr>
            <p:cNvPr id="3899" name="Rectangle 3898">
              <a:extLst>
                <a:ext uri="{FF2B5EF4-FFF2-40B4-BE49-F238E27FC236}">
                  <a16:creationId xmlns="" xmlns:a16="http://schemas.microsoft.com/office/drawing/2014/main" id="{33C8BBBF-A89F-00B4-AE6B-C56F17E47EB8}"/>
                </a:ext>
              </a:extLst>
            </p:cNvPr>
            <p:cNvSpPr/>
            <p:nvPr/>
          </p:nvSpPr>
          <p:spPr>
            <a:xfrm>
              <a:off x="10188368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25</a:t>
              </a:r>
            </a:p>
          </p:txBody>
        </p:sp>
        <p:sp>
          <p:nvSpPr>
            <p:cNvPr id="3900" name="Rectangle 3899">
              <a:extLst>
                <a:ext uri="{FF2B5EF4-FFF2-40B4-BE49-F238E27FC236}">
                  <a16:creationId xmlns="" xmlns:a16="http://schemas.microsoft.com/office/drawing/2014/main" id="{52ABBAB3-2EDD-6BF6-C59F-83243D567C05}"/>
                </a:ext>
              </a:extLst>
            </p:cNvPr>
            <p:cNvSpPr/>
            <p:nvPr/>
          </p:nvSpPr>
          <p:spPr>
            <a:xfrm>
              <a:off x="10406812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25</a:t>
              </a:r>
            </a:p>
          </p:txBody>
        </p:sp>
        <p:sp>
          <p:nvSpPr>
            <p:cNvPr id="3901" name="Rectangle 3900">
              <a:extLst>
                <a:ext uri="{FF2B5EF4-FFF2-40B4-BE49-F238E27FC236}">
                  <a16:creationId xmlns="" xmlns:a16="http://schemas.microsoft.com/office/drawing/2014/main" id="{D067EBDD-1995-F249-B907-1E075C141049}"/>
                </a:ext>
              </a:extLst>
            </p:cNvPr>
            <p:cNvSpPr/>
            <p:nvPr/>
          </p:nvSpPr>
          <p:spPr>
            <a:xfrm>
              <a:off x="10625256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24</a:t>
              </a:r>
            </a:p>
          </p:txBody>
        </p:sp>
        <p:sp>
          <p:nvSpPr>
            <p:cNvPr id="3902" name="Rectangle 3901">
              <a:extLst>
                <a:ext uri="{FF2B5EF4-FFF2-40B4-BE49-F238E27FC236}">
                  <a16:creationId xmlns="" xmlns:a16="http://schemas.microsoft.com/office/drawing/2014/main" id="{D8007DAC-3BBB-9C88-5097-23FE8D900AFD}"/>
                </a:ext>
              </a:extLst>
            </p:cNvPr>
            <p:cNvSpPr/>
            <p:nvPr/>
          </p:nvSpPr>
          <p:spPr>
            <a:xfrm>
              <a:off x="10843700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24</a:t>
              </a:r>
            </a:p>
          </p:txBody>
        </p:sp>
        <p:sp>
          <p:nvSpPr>
            <p:cNvPr id="3903" name="Rectangle 3902">
              <a:extLst>
                <a:ext uri="{FF2B5EF4-FFF2-40B4-BE49-F238E27FC236}">
                  <a16:creationId xmlns="" xmlns:a16="http://schemas.microsoft.com/office/drawing/2014/main" id="{44B53C1B-694D-2BF9-8386-F909298002A5}"/>
                </a:ext>
              </a:extLst>
            </p:cNvPr>
            <p:cNvSpPr/>
            <p:nvPr/>
          </p:nvSpPr>
          <p:spPr>
            <a:xfrm>
              <a:off x="11062144" y="4718204"/>
              <a:ext cx="2344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82269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pc="-40" dirty="0">
                  <a:solidFill>
                    <a:srgbClr val="000000"/>
                  </a:solidFill>
                  <a:cs typeface="Arial" charset="0"/>
                </a:rPr>
                <a:t>13</a:t>
              </a:r>
            </a:p>
          </p:txBody>
        </p:sp>
      </p:grpSp>
      <p:grpSp>
        <p:nvGrpSpPr>
          <p:cNvPr id="3933" name="Group 3932">
            <a:extLst>
              <a:ext uri="{FF2B5EF4-FFF2-40B4-BE49-F238E27FC236}">
                <a16:creationId xmlns="" xmlns:a16="http://schemas.microsoft.com/office/drawing/2014/main" id="{C3F653C7-75EB-9924-3098-69E02A461984}"/>
              </a:ext>
            </a:extLst>
          </p:cNvPr>
          <p:cNvGrpSpPr/>
          <p:nvPr/>
        </p:nvGrpSpPr>
        <p:grpSpPr>
          <a:xfrm>
            <a:off x="6788714" y="2118916"/>
            <a:ext cx="4021065" cy="1478509"/>
            <a:chOff x="6831806" y="2213257"/>
            <a:chExt cx="4021065" cy="1478509"/>
          </a:xfrm>
        </p:grpSpPr>
        <p:cxnSp>
          <p:nvCxnSpPr>
            <p:cNvPr id="3905" name="Straight Connector 3904">
              <a:extLst>
                <a:ext uri="{FF2B5EF4-FFF2-40B4-BE49-F238E27FC236}">
                  <a16:creationId xmlns="" xmlns:a16="http://schemas.microsoft.com/office/drawing/2014/main" id="{56923F51-D259-B42C-BB24-D1A663A41323}"/>
                </a:ext>
              </a:extLst>
            </p:cNvPr>
            <p:cNvCxnSpPr/>
            <p:nvPr/>
          </p:nvCxnSpPr>
          <p:spPr bwMode="auto">
            <a:xfrm>
              <a:off x="6888956" y="2217585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6" name="Straight Connector 3905">
              <a:extLst>
                <a:ext uri="{FF2B5EF4-FFF2-40B4-BE49-F238E27FC236}">
                  <a16:creationId xmlns="" xmlns:a16="http://schemas.microsoft.com/office/drawing/2014/main" id="{2D845BAD-80C6-2096-669E-E568078CE4D3}"/>
                </a:ext>
              </a:extLst>
            </p:cNvPr>
            <p:cNvCxnSpPr/>
            <p:nvPr/>
          </p:nvCxnSpPr>
          <p:spPr bwMode="auto">
            <a:xfrm>
              <a:off x="6831806" y="2213257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7" name="Straight Connector 3906">
              <a:extLst>
                <a:ext uri="{FF2B5EF4-FFF2-40B4-BE49-F238E27FC236}">
                  <a16:creationId xmlns="" xmlns:a16="http://schemas.microsoft.com/office/drawing/2014/main" id="{80F328E5-DF1B-F5A4-7F01-AE27ADC8A531}"/>
                </a:ext>
              </a:extLst>
            </p:cNvPr>
            <p:cNvCxnSpPr/>
            <p:nvPr/>
          </p:nvCxnSpPr>
          <p:spPr bwMode="auto">
            <a:xfrm>
              <a:off x="7141705" y="2514882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8" name="Straight Connector 3907">
              <a:extLst>
                <a:ext uri="{FF2B5EF4-FFF2-40B4-BE49-F238E27FC236}">
                  <a16:creationId xmlns="" xmlns:a16="http://schemas.microsoft.com/office/drawing/2014/main" id="{6EC52426-08D0-B7AE-371F-4D71A9591CC3}"/>
                </a:ext>
              </a:extLst>
            </p:cNvPr>
            <p:cNvCxnSpPr/>
            <p:nvPr/>
          </p:nvCxnSpPr>
          <p:spPr bwMode="auto">
            <a:xfrm>
              <a:off x="7173455" y="2588777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9" name="Straight Connector 3908">
              <a:extLst>
                <a:ext uri="{FF2B5EF4-FFF2-40B4-BE49-F238E27FC236}">
                  <a16:creationId xmlns="" xmlns:a16="http://schemas.microsoft.com/office/drawing/2014/main" id="{8438F986-3635-37F5-3A8D-4C5121A329C5}"/>
                </a:ext>
              </a:extLst>
            </p:cNvPr>
            <p:cNvCxnSpPr/>
            <p:nvPr/>
          </p:nvCxnSpPr>
          <p:spPr bwMode="auto">
            <a:xfrm>
              <a:off x="7386180" y="2742471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0" name="Straight Connector 3909">
              <a:extLst>
                <a:ext uri="{FF2B5EF4-FFF2-40B4-BE49-F238E27FC236}">
                  <a16:creationId xmlns="" xmlns:a16="http://schemas.microsoft.com/office/drawing/2014/main" id="{F4726F6E-99A5-216D-1E47-747FF2A21865}"/>
                </a:ext>
              </a:extLst>
            </p:cNvPr>
            <p:cNvCxnSpPr/>
            <p:nvPr/>
          </p:nvCxnSpPr>
          <p:spPr bwMode="auto">
            <a:xfrm>
              <a:off x="7414755" y="2776298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1" name="Straight Connector 3910">
              <a:extLst>
                <a:ext uri="{FF2B5EF4-FFF2-40B4-BE49-F238E27FC236}">
                  <a16:creationId xmlns="" xmlns:a16="http://schemas.microsoft.com/office/drawing/2014/main" id="{0E38243E-E202-08F3-5635-3351B02639CC}"/>
                </a:ext>
              </a:extLst>
            </p:cNvPr>
            <p:cNvCxnSpPr/>
            <p:nvPr/>
          </p:nvCxnSpPr>
          <p:spPr bwMode="auto">
            <a:xfrm>
              <a:off x="7843380" y="2998548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2" name="Straight Connector 3911">
              <a:extLst>
                <a:ext uri="{FF2B5EF4-FFF2-40B4-BE49-F238E27FC236}">
                  <a16:creationId xmlns="" xmlns:a16="http://schemas.microsoft.com/office/drawing/2014/main" id="{AEC4EE80-F0A0-E52E-685A-B8B23D54464E}"/>
                </a:ext>
              </a:extLst>
            </p:cNvPr>
            <p:cNvCxnSpPr/>
            <p:nvPr/>
          </p:nvCxnSpPr>
          <p:spPr bwMode="auto">
            <a:xfrm>
              <a:off x="8100494" y="3095909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3" name="Straight Connector 3912">
              <a:extLst>
                <a:ext uri="{FF2B5EF4-FFF2-40B4-BE49-F238E27FC236}">
                  <a16:creationId xmlns="" xmlns:a16="http://schemas.microsoft.com/office/drawing/2014/main" id="{3EDD287C-DFE7-11EC-ECEF-34F1431A2EB6}"/>
                </a:ext>
              </a:extLst>
            </p:cNvPr>
            <p:cNvCxnSpPr/>
            <p:nvPr/>
          </p:nvCxnSpPr>
          <p:spPr bwMode="auto">
            <a:xfrm>
              <a:off x="8122180" y="3223692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4" name="Straight Connector 3913">
              <a:extLst>
                <a:ext uri="{FF2B5EF4-FFF2-40B4-BE49-F238E27FC236}">
                  <a16:creationId xmlns="" xmlns:a16="http://schemas.microsoft.com/office/drawing/2014/main" id="{D90609E2-18C6-BAE3-A716-B261493ED97C}"/>
                </a:ext>
              </a:extLst>
            </p:cNvPr>
            <p:cNvCxnSpPr/>
            <p:nvPr/>
          </p:nvCxnSpPr>
          <p:spPr bwMode="auto">
            <a:xfrm>
              <a:off x="8503180" y="3286910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5" name="Straight Connector 3914">
              <a:extLst>
                <a:ext uri="{FF2B5EF4-FFF2-40B4-BE49-F238E27FC236}">
                  <a16:creationId xmlns="" xmlns:a16="http://schemas.microsoft.com/office/drawing/2014/main" id="{C5C65AD4-E2B8-40FC-DD8E-674A24C64AD8}"/>
                </a:ext>
              </a:extLst>
            </p:cNvPr>
            <p:cNvCxnSpPr/>
            <p:nvPr/>
          </p:nvCxnSpPr>
          <p:spPr bwMode="auto">
            <a:xfrm>
              <a:off x="8757702" y="3317507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6" name="Straight Connector 3915">
              <a:extLst>
                <a:ext uri="{FF2B5EF4-FFF2-40B4-BE49-F238E27FC236}">
                  <a16:creationId xmlns="" xmlns:a16="http://schemas.microsoft.com/office/drawing/2014/main" id="{8805793F-8D39-1AA3-D4E5-EBEB042B9056}"/>
                </a:ext>
              </a:extLst>
            </p:cNvPr>
            <p:cNvCxnSpPr/>
            <p:nvPr/>
          </p:nvCxnSpPr>
          <p:spPr bwMode="auto">
            <a:xfrm>
              <a:off x="9024402" y="3346584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7" name="Straight Connector 3916">
              <a:extLst>
                <a:ext uri="{FF2B5EF4-FFF2-40B4-BE49-F238E27FC236}">
                  <a16:creationId xmlns="" xmlns:a16="http://schemas.microsoft.com/office/drawing/2014/main" id="{2F56291D-8CA8-C374-10CC-B766E3AD2053}"/>
                </a:ext>
              </a:extLst>
            </p:cNvPr>
            <p:cNvCxnSpPr/>
            <p:nvPr/>
          </p:nvCxnSpPr>
          <p:spPr bwMode="auto">
            <a:xfrm>
              <a:off x="9275964" y="3381509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8" name="Straight Connector 3917">
              <a:extLst>
                <a:ext uri="{FF2B5EF4-FFF2-40B4-BE49-F238E27FC236}">
                  <a16:creationId xmlns="" xmlns:a16="http://schemas.microsoft.com/office/drawing/2014/main" id="{8BEE8E94-F0C4-32A1-8E79-D249D5EAEFFF}"/>
                </a:ext>
              </a:extLst>
            </p:cNvPr>
            <p:cNvCxnSpPr/>
            <p:nvPr/>
          </p:nvCxnSpPr>
          <p:spPr bwMode="auto">
            <a:xfrm>
              <a:off x="9374389" y="3418456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9" name="Straight Connector 3918">
              <a:extLst>
                <a:ext uri="{FF2B5EF4-FFF2-40B4-BE49-F238E27FC236}">
                  <a16:creationId xmlns="" xmlns:a16="http://schemas.microsoft.com/office/drawing/2014/main" id="{5D6D7D7B-6EC1-E38C-1537-148223BBE032}"/>
                </a:ext>
              </a:extLst>
            </p:cNvPr>
            <p:cNvCxnSpPr/>
            <p:nvPr/>
          </p:nvCxnSpPr>
          <p:spPr bwMode="auto">
            <a:xfrm>
              <a:off x="9399789" y="3418456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0" name="Straight Connector 3919">
              <a:extLst>
                <a:ext uri="{FF2B5EF4-FFF2-40B4-BE49-F238E27FC236}">
                  <a16:creationId xmlns="" xmlns:a16="http://schemas.microsoft.com/office/drawing/2014/main" id="{BBF932B1-B75E-3153-30DD-7C6B3710E739}"/>
                </a:ext>
              </a:extLst>
            </p:cNvPr>
            <p:cNvCxnSpPr/>
            <p:nvPr/>
          </p:nvCxnSpPr>
          <p:spPr bwMode="auto">
            <a:xfrm>
              <a:off x="9472814" y="3458847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1" name="Straight Connector 3920">
              <a:extLst>
                <a:ext uri="{FF2B5EF4-FFF2-40B4-BE49-F238E27FC236}">
                  <a16:creationId xmlns="" xmlns:a16="http://schemas.microsoft.com/office/drawing/2014/main" id="{A37436BD-4462-CA7B-7648-3A2C7849D77A}"/>
                </a:ext>
              </a:extLst>
            </p:cNvPr>
            <p:cNvCxnSpPr/>
            <p:nvPr/>
          </p:nvCxnSpPr>
          <p:spPr bwMode="auto">
            <a:xfrm>
              <a:off x="9676014" y="3543976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2" name="Straight Connector 3921">
              <a:extLst>
                <a:ext uri="{FF2B5EF4-FFF2-40B4-BE49-F238E27FC236}">
                  <a16:creationId xmlns="" xmlns:a16="http://schemas.microsoft.com/office/drawing/2014/main" id="{701D8311-ACDA-FF52-462F-665D8CBD62EE}"/>
                </a:ext>
              </a:extLst>
            </p:cNvPr>
            <p:cNvCxnSpPr/>
            <p:nvPr/>
          </p:nvCxnSpPr>
          <p:spPr bwMode="auto">
            <a:xfrm>
              <a:off x="10090256" y="3550326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3" name="Straight Connector 3922">
              <a:extLst>
                <a:ext uri="{FF2B5EF4-FFF2-40B4-BE49-F238E27FC236}">
                  <a16:creationId xmlns="" xmlns:a16="http://schemas.microsoft.com/office/drawing/2014/main" id="{74E30F4C-3470-6F2E-D4F3-E52A29CCDA69}"/>
                </a:ext>
              </a:extLst>
            </p:cNvPr>
            <p:cNvCxnSpPr/>
            <p:nvPr/>
          </p:nvCxnSpPr>
          <p:spPr bwMode="auto">
            <a:xfrm>
              <a:off x="10569681" y="3553024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4" name="Straight Connector 3923">
              <a:extLst>
                <a:ext uri="{FF2B5EF4-FFF2-40B4-BE49-F238E27FC236}">
                  <a16:creationId xmlns="" xmlns:a16="http://schemas.microsoft.com/office/drawing/2014/main" id="{85ED5690-BF9A-4663-3FAE-67A4AF252D91}"/>
                </a:ext>
              </a:extLst>
            </p:cNvPr>
            <p:cNvCxnSpPr/>
            <p:nvPr/>
          </p:nvCxnSpPr>
          <p:spPr bwMode="auto">
            <a:xfrm>
              <a:off x="10589553" y="3553024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5" name="Straight Connector 3924">
              <a:extLst>
                <a:ext uri="{FF2B5EF4-FFF2-40B4-BE49-F238E27FC236}">
                  <a16:creationId xmlns="" xmlns:a16="http://schemas.microsoft.com/office/drawing/2014/main" id="{CC3C7F16-FA80-0FFC-B293-4783E982287A}"/>
                </a:ext>
              </a:extLst>
            </p:cNvPr>
            <p:cNvCxnSpPr/>
            <p:nvPr/>
          </p:nvCxnSpPr>
          <p:spPr bwMode="auto">
            <a:xfrm>
              <a:off x="10634427" y="3553024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6" name="Straight Connector 3925">
              <a:extLst>
                <a:ext uri="{FF2B5EF4-FFF2-40B4-BE49-F238E27FC236}">
                  <a16:creationId xmlns="" xmlns:a16="http://schemas.microsoft.com/office/drawing/2014/main" id="{F64F44DE-4CFC-D61C-E941-73BECE0DBA50}"/>
                </a:ext>
              </a:extLst>
            </p:cNvPr>
            <p:cNvCxnSpPr/>
            <p:nvPr/>
          </p:nvCxnSpPr>
          <p:spPr bwMode="auto">
            <a:xfrm>
              <a:off x="10675702" y="3553024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7" name="Straight Connector 3926">
              <a:extLst>
                <a:ext uri="{FF2B5EF4-FFF2-40B4-BE49-F238E27FC236}">
                  <a16:creationId xmlns="" xmlns:a16="http://schemas.microsoft.com/office/drawing/2014/main" id="{86C67E38-68B2-D191-D802-7E0DD84235B1}"/>
                </a:ext>
              </a:extLst>
            </p:cNvPr>
            <p:cNvCxnSpPr/>
            <p:nvPr/>
          </p:nvCxnSpPr>
          <p:spPr bwMode="auto">
            <a:xfrm>
              <a:off x="10724547" y="3553024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8" name="Straight Connector 3927">
              <a:extLst>
                <a:ext uri="{FF2B5EF4-FFF2-40B4-BE49-F238E27FC236}">
                  <a16:creationId xmlns="" xmlns:a16="http://schemas.microsoft.com/office/drawing/2014/main" id="{8B5D63BF-5EBC-34CB-8006-5964C90CB933}"/>
                </a:ext>
              </a:extLst>
            </p:cNvPr>
            <p:cNvCxnSpPr/>
            <p:nvPr/>
          </p:nvCxnSpPr>
          <p:spPr bwMode="auto">
            <a:xfrm>
              <a:off x="10732720" y="3617871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9" name="Straight Connector 3928">
              <a:extLst>
                <a:ext uri="{FF2B5EF4-FFF2-40B4-BE49-F238E27FC236}">
                  <a16:creationId xmlns="" xmlns:a16="http://schemas.microsoft.com/office/drawing/2014/main" id="{8C7223D7-F552-9204-B3B2-0C9FD856579F}"/>
                </a:ext>
              </a:extLst>
            </p:cNvPr>
            <p:cNvCxnSpPr/>
            <p:nvPr/>
          </p:nvCxnSpPr>
          <p:spPr bwMode="auto">
            <a:xfrm>
              <a:off x="10754945" y="3617871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0" name="Straight Connector 3929">
              <a:extLst>
                <a:ext uri="{FF2B5EF4-FFF2-40B4-BE49-F238E27FC236}">
                  <a16:creationId xmlns="" xmlns:a16="http://schemas.microsoft.com/office/drawing/2014/main" id="{1893F9B1-DDC3-18A1-AA4D-7C4C58E8E689}"/>
                </a:ext>
              </a:extLst>
            </p:cNvPr>
            <p:cNvCxnSpPr/>
            <p:nvPr/>
          </p:nvCxnSpPr>
          <p:spPr bwMode="auto">
            <a:xfrm>
              <a:off x="10780345" y="3617871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1" name="Straight Connector 3930">
              <a:extLst>
                <a:ext uri="{FF2B5EF4-FFF2-40B4-BE49-F238E27FC236}">
                  <a16:creationId xmlns="" xmlns:a16="http://schemas.microsoft.com/office/drawing/2014/main" id="{BA7B88EB-83F0-503C-22BD-B6AC2090C6FE}"/>
                </a:ext>
              </a:extLst>
            </p:cNvPr>
            <p:cNvCxnSpPr/>
            <p:nvPr/>
          </p:nvCxnSpPr>
          <p:spPr bwMode="auto">
            <a:xfrm>
              <a:off x="10808920" y="3617871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2" name="Straight Connector 3931">
              <a:extLst>
                <a:ext uri="{FF2B5EF4-FFF2-40B4-BE49-F238E27FC236}">
                  <a16:creationId xmlns="" xmlns:a16="http://schemas.microsoft.com/office/drawing/2014/main" id="{2A4C243A-B174-DC54-350C-B90BF3FBAF28}"/>
                </a:ext>
              </a:extLst>
            </p:cNvPr>
            <p:cNvCxnSpPr/>
            <p:nvPr/>
          </p:nvCxnSpPr>
          <p:spPr bwMode="auto">
            <a:xfrm>
              <a:off x="10852871" y="3617871"/>
              <a:ext cx="0" cy="73895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34" name="Freeform: Shape 3933">
            <a:extLst>
              <a:ext uri="{FF2B5EF4-FFF2-40B4-BE49-F238E27FC236}">
                <a16:creationId xmlns="" xmlns:a16="http://schemas.microsoft.com/office/drawing/2014/main" id="{E79A1D7C-566F-2653-E040-58CEDB6B993A}"/>
              </a:ext>
            </a:extLst>
          </p:cNvPr>
          <p:cNvSpPr/>
          <p:nvPr/>
        </p:nvSpPr>
        <p:spPr bwMode="auto">
          <a:xfrm>
            <a:off x="6748233" y="2159909"/>
            <a:ext cx="4086225" cy="2444750"/>
          </a:xfrm>
          <a:custGeom>
            <a:avLst/>
            <a:gdLst>
              <a:gd name="connsiteX0" fmla="*/ 4086225 w 4086225"/>
              <a:gd name="connsiteY0" fmla="*/ 2444750 h 2444750"/>
              <a:gd name="connsiteX1" fmla="*/ 4086225 w 4086225"/>
              <a:gd name="connsiteY1" fmla="*/ 1400175 h 2444750"/>
              <a:gd name="connsiteX2" fmla="*/ 3924300 w 4086225"/>
              <a:gd name="connsiteY2" fmla="*/ 1400175 h 2444750"/>
              <a:gd name="connsiteX3" fmla="*/ 3924300 w 4086225"/>
              <a:gd name="connsiteY3" fmla="*/ 1333500 h 2444750"/>
              <a:gd name="connsiteX4" fmla="*/ 2892425 w 4086225"/>
              <a:gd name="connsiteY4" fmla="*/ 1333500 h 2444750"/>
              <a:gd name="connsiteX5" fmla="*/ 2892425 w 4086225"/>
              <a:gd name="connsiteY5" fmla="*/ 1285875 h 2444750"/>
              <a:gd name="connsiteX6" fmla="*/ 2841625 w 4086225"/>
              <a:gd name="connsiteY6" fmla="*/ 1285875 h 2444750"/>
              <a:gd name="connsiteX7" fmla="*/ 2841625 w 4086225"/>
              <a:gd name="connsiteY7" fmla="*/ 1235075 h 2444750"/>
              <a:gd name="connsiteX8" fmla="*/ 2635250 w 4086225"/>
              <a:gd name="connsiteY8" fmla="*/ 1235075 h 2444750"/>
              <a:gd name="connsiteX9" fmla="*/ 2635250 w 4086225"/>
              <a:gd name="connsiteY9" fmla="*/ 1200150 h 2444750"/>
              <a:gd name="connsiteX10" fmla="*/ 2562225 w 4086225"/>
              <a:gd name="connsiteY10" fmla="*/ 1200150 h 2444750"/>
              <a:gd name="connsiteX11" fmla="*/ 2562225 w 4086225"/>
              <a:gd name="connsiteY11" fmla="*/ 1168400 h 2444750"/>
              <a:gd name="connsiteX12" fmla="*/ 2393950 w 4086225"/>
              <a:gd name="connsiteY12" fmla="*/ 1168400 h 2444750"/>
              <a:gd name="connsiteX13" fmla="*/ 2393950 w 4086225"/>
              <a:gd name="connsiteY13" fmla="*/ 1127125 h 2444750"/>
              <a:gd name="connsiteX14" fmla="*/ 1965325 w 4086225"/>
              <a:gd name="connsiteY14" fmla="*/ 1127125 h 2444750"/>
              <a:gd name="connsiteX15" fmla="*/ 1965325 w 4086225"/>
              <a:gd name="connsiteY15" fmla="*/ 1066800 h 2444750"/>
              <a:gd name="connsiteX16" fmla="*/ 1676400 w 4086225"/>
              <a:gd name="connsiteY16" fmla="*/ 1066800 h 2444750"/>
              <a:gd name="connsiteX17" fmla="*/ 1676400 w 4086225"/>
              <a:gd name="connsiteY17" fmla="*/ 1035050 h 2444750"/>
              <a:gd name="connsiteX18" fmla="*/ 1641475 w 4086225"/>
              <a:gd name="connsiteY18" fmla="*/ 1035050 h 2444750"/>
              <a:gd name="connsiteX19" fmla="*/ 1641475 w 4086225"/>
              <a:gd name="connsiteY19" fmla="*/ 1003300 h 2444750"/>
              <a:gd name="connsiteX20" fmla="*/ 1330325 w 4086225"/>
              <a:gd name="connsiteY20" fmla="*/ 1003300 h 2444750"/>
              <a:gd name="connsiteX21" fmla="*/ 1330325 w 4086225"/>
              <a:gd name="connsiteY21" fmla="*/ 901700 h 2444750"/>
              <a:gd name="connsiteX22" fmla="*/ 1301750 w 4086225"/>
              <a:gd name="connsiteY22" fmla="*/ 901700 h 2444750"/>
              <a:gd name="connsiteX23" fmla="*/ 1301750 w 4086225"/>
              <a:gd name="connsiteY23" fmla="*/ 844550 h 2444750"/>
              <a:gd name="connsiteX24" fmla="*/ 1216025 w 4086225"/>
              <a:gd name="connsiteY24" fmla="*/ 844550 h 2444750"/>
              <a:gd name="connsiteX25" fmla="*/ 1216025 w 4086225"/>
              <a:gd name="connsiteY25" fmla="*/ 819150 h 2444750"/>
              <a:gd name="connsiteX26" fmla="*/ 1158875 w 4086225"/>
              <a:gd name="connsiteY26" fmla="*/ 819150 h 2444750"/>
              <a:gd name="connsiteX27" fmla="*/ 1158875 w 4086225"/>
              <a:gd name="connsiteY27" fmla="*/ 784225 h 2444750"/>
              <a:gd name="connsiteX28" fmla="*/ 1050925 w 4086225"/>
              <a:gd name="connsiteY28" fmla="*/ 784225 h 2444750"/>
              <a:gd name="connsiteX29" fmla="*/ 1050925 w 4086225"/>
              <a:gd name="connsiteY29" fmla="*/ 755650 h 2444750"/>
              <a:gd name="connsiteX30" fmla="*/ 971550 w 4086225"/>
              <a:gd name="connsiteY30" fmla="*/ 755650 h 2444750"/>
              <a:gd name="connsiteX31" fmla="*/ 971550 w 4086225"/>
              <a:gd name="connsiteY31" fmla="*/ 730250 h 2444750"/>
              <a:gd name="connsiteX32" fmla="*/ 949325 w 4086225"/>
              <a:gd name="connsiteY32" fmla="*/ 730250 h 2444750"/>
              <a:gd name="connsiteX33" fmla="*/ 949325 w 4086225"/>
              <a:gd name="connsiteY33" fmla="*/ 704850 h 2444750"/>
              <a:gd name="connsiteX34" fmla="*/ 669925 w 4086225"/>
              <a:gd name="connsiteY34" fmla="*/ 704850 h 2444750"/>
              <a:gd name="connsiteX35" fmla="*/ 669925 w 4086225"/>
              <a:gd name="connsiteY35" fmla="*/ 669925 h 2444750"/>
              <a:gd name="connsiteX36" fmla="*/ 650875 w 4086225"/>
              <a:gd name="connsiteY36" fmla="*/ 669925 h 2444750"/>
              <a:gd name="connsiteX37" fmla="*/ 650875 w 4086225"/>
              <a:gd name="connsiteY37" fmla="*/ 631825 h 2444750"/>
              <a:gd name="connsiteX38" fmla="*/ 628650 w 4086225"/>
              <a:gd name="connsiteY38" fmla="*/ 631825 h 2444750"/>
              <a:gd name="connsiteX39" fmla="*/ 628650 w 4086225"/>
              <a:gd name="connsiteY39" fmla="*/ 546100 h 2444750"/>
              <a:gd name="connsiteX40" fmla="*/ 596900 w 4086225"/>
              <a:gd name="connsiteY40" fmla="*/ 546100 h 2444750"/>
              <a:gd name="connsiteX41" fmla="*/ 596900 w 4086225"/>
              <a:gd name="connsiteY41" fmla="*/ 457200 h 2444750"/>
              <a:gd name="connsiteX42" fmla="*/ 590550 w 4086225"/>
              <a:gd name="connsiteY42" fmla="*/ 457200 h 2444750"/>
              <a:gd name="connsiteX43" fmla="*/ 590550 w 4086225"/>
              <a:gd name="connsiteY43" fmla="*/ 431800 h 2444750"/>
              <a:gd name="connsiteX44" fmla="*/ 460375 w 4086225"/>
              <a:gd name="connsiteY44" fmla="*/ 431800 h 2444750"/>
              <a:gd name="connsiteX45" fmla="*/ 460375 w 4086225"/>
              <a:gd name="connsiteY45" fmla="*/ 377825 h 2444750"/>
              <a:gd name="connsiteX46" fmla="*/ 374650 w 4086225"/>
              <a:gd name="connsiteY46" fmla="*/ 377825 h 2444750"/>
              <a:gd name="connsiteX47" fmla="*/ 374650 w 4086225"/>
              <a:gd name="connsiteY47" fmla="*/ 317500 h 2444750"/>
              <a:gd name="connsiteX48" fmla="*/ 342900 w 4086225"/>
              <a:gd name="connsiteY48" fmla="*/ 317500 h 2444750"/>
              <a:gd name="connsiteX49" fmla="*/ 358775 w 4086225"/>
              <a:gd name="connsiteY49" fmla="*/ 301625 h 2444750"/>
              <a:gd name="connsiteX50" fmla="*/ 349250 w 4086225"/>
              <a:gd name="connsiteY50" fmla="*/ 292100 h 2444750"/>
              <a:gd name="connsiteX51" fmla="*/ 317500 w 4086225"/>
              <a:gd name="connsiteY51" fmla="*/ 292100 h 2444750"/>
              <a:gd name="connsiteX52" fmla="*/ 317500 w 4086225"/>
              <a:gd name="connsiteY52" fmla="*/ 266700 h 2444750"/>
              <a:gd name="connsiteX53" fmla="*/ 295275 w 4086225"/>
              <a:gd name="connsiteY53" fmla="*/ 266700 h 2444750"/>
              <a:gd name="connsiteX54" fmla="*/ 295275 w 4086225"/>
              <a:gd name="connsiteY54" fmla="*/ 231775 h 2444750"/>
              <a:gd name="connsiteX55" fmla="*/ 288925 w 4086225"/>
              <a:gd name="connsiteY55" fmla="*/ 231775 h 2444750"/>
              <a:gd name="connsiteX56" fmla="*/ 288925 w 4086225"/>
              <a:gd name="connsiteY56" fmla="*/ 206375 h 2444750"/>
              <a:gd name="connsiteX57" fmla="*/ 247650 w 4086225"/>
              <a:gd name="connsiteY57" fmla="*/ 206375 h 2444750"/>
              <a:gd name="connsiteX58" fmla="*/ 247650 w 4086225"/>
              <a:gd name="connsiteY58" fmla="*/ 174625 h 2444750"/>
              <a:gd name="connsiteX59" fmla="*/ 225425 w 4086225"/>
              <a:gd name="connsiteY59" fmla="*/ 174625 h 2444750"/>
              <a:gd name="connsiteX60" fmla="*/ 225425 w 4086225"/>
              <a:gd name="connsiteY60" fmla="*/ 142875 h 2444750"/>
              <a:gd name="connsiteX61" fmla="*/ 215900 w 4086225"/>
              <a:gd name="connsiteY61" fmla="*/ 142875 h 2444750"/>
              <a:gd name="connsiteX62" fmla="*/ 228600 w 4086225"/>
              <a:gd name="connsiteY62" fmla="*/ 130175 h 2444750"/>
              <a:gd name="connsiteX63" fmla="*/ 193675 w 4086225"/>
              <a:gd name="connsiteY63" fmla="*/ 130175 h 2444750"/>
              <a:gd name="connsiteX64" fmla="*/ 193675 w 4086225"/>
              <a:gd name="connsiteY64" fmla="*/ 88900 h 2444750"/>
              <a:gd name="connsiteX65" fmla="*/ 165100 w 4086225"/>
              <a:gd name="connsiteY65" fmla="*/ 88900 h 2444750"/>
              <a:gd name="connsiteX66" fmla="*/ 165100 w 4086225"/>
              <a:gd name="connsiteY66" fmla="*/ 31750 h 2444750"/>
              <a:gd name="connsiteX67" fmla="*/ 146050 w 4086225"/>
              <a:gd name="connsiteY67" fmla="*/ 31750 h 2444750"/>
              <a:gd name="connsiteX68" fmla="*/ 146050 w 4086225"/>
              <a:gd name="connsiteY68" fmla="*/ 0 h 2444750"/>
              <a:gd name="connsiteX69" fmla="*/ 0 w 4086225"/>
              <a:gd name="connsiteY69" fmla="*/ 0 h 2444750"/>
              <a:gd name="connsiteX0" fmla="*/ 4086225 w 4086225"/>
              <a:gd name="connsiteY0" fmla="*/ 2444750 h 2444750"/>
              <a:gd name="connsiteX1" fmla="*/ 4086225 w 4086225"/>
              <a:gd name="connsiteY1" fmla="*/ 1400175 h 2444750"/>
              <a:gd name="connsiteX2" fmla="*/ 3924300 w 4086225"/>
              <a:gd name="connsiteY2" fmla="*/ 1400175 h 2444750"/>
              <a:gd name="connsiteX3" fmla="*/ 3924300 w 4086225"/>
              <a:gd name="connsiteY3" fmla="*/ 1333500 h 2444750"/>
              <a:gd name="connsiteX4" fmla="*/ 2892425 w 4086225"/>
              <a:gd name="connsiteY4" fmla="*/ 1333500 h 2444750"/>
              <a:gd name="connsiteX5" fmla="*/ 2892425 w 4086225"/>
              <a:gd name="connsiteY5" fmla="*/ 1285875 h 2444750"/>
              <a:gd name="connsiteX6" fmla="*/ 2841625 w 4086225"/>
              <a:gd name="connsiteY6" fmla="*/ 1285875 h 2444750"/>
              <a:gd name="connsiteX7" fmla="*/ 2841625 w 4086225"/>
              <a:gd name="connsiteY7" fmla="*/ 1235075 h 2444750"/>
              <a:gd name="connsiteX8" fmla="*/ 2635250 w 4086225"/>
              <a:gd name="connsiteY8" fmla="*/ 1235075 h 2444750"/>
              <a:gd name="connsiteX9" fmla="*/ 2635250 w 4086225"/>
              <a:gd name="connsiteY9" fmla="*/ 1200150 h 2444750"/>
              <a:gd name="connsiteX10" fmla="*/ 2562225 w 4086225"/>
              <a:gd name="connsiteY10" fmla="*/ 1200150 h 2444750"/>
              <a:gd name="connsiteX11" fmla="*/ 2562225 w 4086225"/>
              <a:gd name="connsiteY11" fmla="*/ 1168400 h 2444750"/>
              <a:gd name="connsiteX12" fmla="*/ 2393950 w 4086225"/>
              <a:gd name="connsiteY12" fmla="*/ 1168400 h 2444750"/>
              <a:gd name="connsiteX13" fmla="*/ 2393950 w 4086225"/>
              <a:gd name="connsiteY13" fmla="*/ 1127125 h 2444750"/>
              <a:gd name="connsiteX14" fmla="*/ 1965325 w 4086225"/>
              <a:gd name="connsiteY14" fmla="*/ 1127125 h 2444750"/>
              <a:gd name="connsiteX15" fmla="*/ 1965325 w 4086225"/>
              <a:gd name="connsiteY15" fmla="*/ 1066800 h 2444750"/>
              <a:gd name="connsiteX16" fmla="*/ 1676400 w 4086225"/>
              <a:gd name="connsiteY16" fmla="*/ 1066800 h 2444750"/>
              <a:gd name="connsiteX17" fmla="*/ 1676400 w 4086225"/>
              <a:gd name="connsiteY17" fmla="*/ 1035050 h 2444750"/>
              <a:gd name="connsiteX18" fmla="*/ 1641475 w 4086225"/>
              <a:gd name="connsiteY18" fmla="*/ 1035050 h 2444750"/>
              <a:gd name="connsiteX19" fmla="*/ 1641475 w 4086225"/>
              <a:gd name="connsiteY19" fmla="*/ 1003300 h 2444750"/>
              <a:gd name="connsiteX20" fmla="*/ 1330325 w 4086225"/>
              <a:gd name="connsiteY20" fmla="*/ 1003300 h 2444750"/>
              <a:gd name="connsiteX21" fmla="*/ 1330325 w 4086225"/>
              <a:gd name="connsiteY21" fmla="*/ 901700 h 2444750"/>
              <a:gd name="connsiteX22" fmla="*/ 1301750 w 4086225"/>
              <a:gd name="connsiteY22" fmla="*/ 901700 h 2444750"/>
              <a:gd name="connsiteX23" fmla="*/ 1301750 w 4086225"/>
              <a:gd name="connsiteY23" fmla="*/ 844550 h 2444750"/>
              <a:gd name="connsiteX24" fmla="*/ 1216025 w 4086225"/>
              <a:gd name="connsiteY24" fmla="*/ 844550 h 2444750"/>
              <a:gd name="connsiteX25" fmla="*/ 1216025 w 4086225"/>
              <a:gd name="connsiteY25" fmla="*/ 819150 h 2444750"/>
              <a:gd name="connsiteX26" fmla="*/ 1158875 w 4086225"/>
              <a:gd name="connsiteY26" fmla="*/ 819150 h 2444750"/>
              <a:gd name="connsiteX27" fmla="*/ 1158875 w 4086225"/>
              <a:gd name="connsiteY27" fmla="*/ 784225 h 2444750"/>
              <a:gd name="connsiteX28" fmla="*/ 1050925 w 4086225"/>
              <a:gd name="connsiteY28" fmla="*/ 784225 h 2444750"/>
              <a:gd name="connsiteX29" fmla="*/ 1050925 w 4086225"/>
              <a:gd name="connsiteY29" fmla="*/ 755650 h 2444750"/>
              <a:gd name="connsiteX30" fmla="*/ 971550 w 4086225"/>
              <a:gd name="connsiteY30" fmla="*/ 755650 h 2444750"/>
              <a:gd name="connsiteX31" fmla="*/ 971550 w 4086225"/>
              <a:gd name="connsiteY31" fmla="*/ 730250 h 2444750"/>
              <a:gd name="connsiteX32" fmla="*/ 949325 w 4086225"/>
              <a:gd name="connsiteY32" fmla="*/ 730250 h 2444750"/>
              <a:gd name="connsiteX33" fmla="*/ 949325 w 4086225"/>
              <a:gd name="connsiteY33" fmla="*/ 704850 h 2444750"/>
              <a:gd name="connsiteX34" fmla="*/ 669925 w 4086225"/>
              <a:gd name="connsiteY34" fmla="*/ 704850 h 2444750"/>
              <a:gd name="connsiteX35" fmla="*/ 669925 w 4086225"/>
              <a:gd name="connsiteY35" fmla="*/ 669925 h 2444750"/>
              <a:gd name="connsiteX36" fmla="*/ 650875 w 4086225"/>
              <a:gd name="connsiteY36" fmla="*/ 669925 h 2444750"/>
              <a:gd name="connsiteX37" fmla="*/ 650875 w 4086225"/>
              <a:gd name="connsiteY37" fmla="*/ 631825 h 2444750"/>
              <a:gd name="connsiteX38" fmla="*/ 628650 w 4086225"/>
              <a:gd name="connsiteY38" fmla="*/ 631825 h 2444750"/>
              <a:gd name="connsiteX39" fmla="*/ 628650 w 4086225"/>
              <a:gd name="connsiteY39" fmla="*/ 546100 h 2444750"/>
              <a:gd name="connsiteX40" fmla="*/ 596900 w 4086225"/>
              <a:gd name="connsiteY40" fmla="*/ 546100 h 2444750"/>
              <a:gd name="connsiteX41" fmla="*/ 596900 w 4086225"/>
              <a:gd name="connsiteY41" fmla="*/ 457200 h 2444750"/>
              <a:gd name="connsiteX42" fmla="*/ 590550 w 4086225"/>
              <a:gd name="connsiteY42" fmla="*/ 457200 h 2444750"/>
              <a:gd name="connsiteX43" fmla="*/ 590550 w 4086225"/>
              <a:gd name="connsiteY43" fmla="*/ 431800 h 2444750"/>
              <a:gd name="connsiteX44" fmla="*/ 460375 w 4086225"/>
              <a:gd name="connsiteY44" fmla="*/ 431800 h 2444750"/>
              <a:gd name="connsiteX45" fmla="*/ 460375 w 4086225"/>
              <a:gd name="connsiteY45" fmla="*/ 377825 h 2444750"/>
              <a:gd name="connsiteX46" fmla="*/ 374650 w 4086225"/>
              <a:gd name="connsiteY46" fmla="*/ 377825 h 2444750"/>
              <a:gd name="connsiteX47" fmla="*/ 374650 w 4086225"/>
              <a:gd name="connsiteY47" fmla="*/ 317500 h 2444750"/>
              <a:gd name="connsiteX48" fmla="*/ 342900 w 4086225"/>
              <a:gd name="connsiteY48" fmla="*/ 317500 h 2444750"/>
              <a:gd name="connsiteX49" fmla="*/ 358775 w 4086225"/>
              <a:gd name="connsiteY49" fmla="*/ 301625 h 2444750"/>
              <a:gd name="connsiteX50" fmla="*/ 349250 w 4086225"/>
              <a:gd name="connsiteY50" fmla="*/ 292100 h 2444750"/>
              <a:gd name="connsiteX51" fmla="*/ 317500 w 4086225"/>
              <a:gd name="connsiteY51" fmla="*/ 292100 h 2444750"/>
              <a:gd name="connsiteX52" fmla="*/ 317500 w 4086225"/>
              <a:gd name="connsiteY52" fmla="*/ 266700 h 2444750"/>
              <a:gd name="connsiteX53" fmla="*/ 295275 w 4086225"/>
              <a:gd name="connsiteY53" fmla="*/ 266700 h 2444750"/>
              <a:gd name="connsiteX54" fmla="*/ 295275 w 4086225"/>
              <a:gd name="connsiteY54" fmla="*/ 231775 h 2444750"/>
              <a:gd name="connsiteX55" fmla="*/ 288925 w 4086225"/>
              <a:gd name="connsiteY55" fmla="*/ 231775 h 2444750"/>
              <a:gd name="connsiteX56" fmla="*/ 288925 w 4086225"/>
              <a:gd name="connsiteY56" fmla="*/ 206375 h 2444750"/>
              <a:gd name="connsiteX57" fmla="*/ 247650 w 4086225"/>
              <a:gd name="connsiteY57" fmla="*/ 206375 h 2444750"/>
              <a:gd name="connsiteX58" fmla="*/ 247650 w 4086225"/>
              <a:gd name="connsiteY58" fmla="*/ 174625 h 2444750"/>
              <a:gd name="connsiteX59" fmla="*/ 225425 w 4086225"/>
              <a:gd name="connsiteY59" fmla="*/ 174625 h 2444750"/>
              <a:gd name="connsiteX60" fmla="*/ 225425 w 4086225"/>
              <a:gd name="connsiteY60" fmla="*/ 142875 h 2444750"/>
              <a:gd name="connsiteX61" fmla="*/ 215900 w 4086225"/>
              <a:gd name="connsiteY61" fmla="*/ 142875 h 2444750"/>
              <a:gd name="connsiteX62" fmla="*/ 212725 w 4086225"/>
              <a:gd name="connsiteY62" fmla="*/ 130175 h 2444750"/>
              <a:gd name="connsiteX63" fmla="*/ 193675 w 4086225"/>
              <a:gd name="connsiteY63" fmla="*/ 130175 h 2444750"/>
              <a:gd name="connsiteX64" fmla="*/ 193675 w 4086225"/>
              <a:gd name="connsiteY64" fmla="*/ 88900 h 2444750"/>
              <a:gd name="connsiteX65" fmla="*/ 165100 w 4086225"/>
              <a:gd name="connsiteY65" fmla="*/ 88900 h 2444750"/>
              <a:gd name="connsiteX66" fmla="*/ 165100 w 4086225"/>
              <a:gd name="connsiteY66" fmla="*/ 31750 h 2444750"/>
              <a:gd name="connsiteX67" fmla="*/ 146050 w 4086225"/>
              <a:gd name="connsiteY67" fmla="*/ 31750 h 2444750"/>
              <a:gd name="connsiteX68" fmla="*/ 146050 w 4086225"/>
              <a:gd name="connsiteY68" fmla="*/ 0 h 2444750"/>
              <a:gd name="connsiteX69" fmla="*/ 0 w 4086225"/>
              <a:gd name="connsiteY69" fmla="*/ 0 h 2444750"/>
              <a:gd name="connsiteX0" fmla="*/ 4086225 w 4086225"/>
              <a:gd name="connsiteY0" fmla="*/ 2444750 h 2444750"/>
              <a:gd name="connsiteX1" fmla="*/ 4086225 w 4086225"/>
              <a:gd name="connsiteY1" fmla="*/ 1400175 h 2444750"/>
              <a:gd name="connsiteX2" fmla="*/ 3924300 w 4086225"/>
              <a:gd name="connsiteY2" fmla="*/ 1400175 h 2444750"/>
              <a:gd name="connsiteX3" fmla="*/ 3924300 w 4086225"/>
              <a:gd name="connsiteY3" fmla="*/ 1333500 h 2444750"/>
              <a:gd name="connsiteX4" fmla="*/ 2892425 w 4086225"/>
              <a:gd name="connsiteY4" fmla="*/ 1333500 h 2444750"/>
              <a:gd name="connsiteX5" fmla="*/ 2892425 w 4086225"/>
              <a:gd name="connsiteY5" fmla="*/ 1285875 h 2444750"/>
              <a:gd name="connsiteX6" fmla="*/ 2841625 w 4086225"/>
              <a:gd name="connsiteY6" fmla="*/ 1285875 h 2444750"/>
              <a:gd name="connsiteX7" fmla="*/ 2841625 w 4086225"/>
              <a:gd name="connsiteY7" fmla="*/ 1235075 h 2444750"/>
              <a:gd name="connsiteX8" fmla="*/ 2635250 w 4086225"/>
              <a:gd name="connsiteY8" fmla="*/ 1235075 h 2444750"/>
              <a:gd name="connsiteX9" fmla="*/ 2635250 w 4086225"/>
              <a:gd name="connsiteY9" fmla="*/ 1200150 h 2444750"/>
              <a:gd name="connsiteX10" fmla="*/ 2562225 w 4086225"/>
              <a:gd name="connsiteY10" fmla="*/ 1200150 h 2444750"/>
              <a:gd name="connsiteX11" fmla="*/ 2562225 w 4086225"/>
              <a:gd name="connsiteY11" fmla="*/ 1168400 h 2444750"/>
              <a:gd name="connsiteX12" fmla="*/ 2393950 w 4086225"/>
              <a:gd name="connsiteY12" fmla="*/ 1168400 h 2444750"/>
              <a:gd name="connsiteX13" fmla="*/ 2393950 w 4086225"/>
              <a:gd name="connsiteY13" fmla="*/ 1127125 h 2444750"/>
              <a:gd name="connsiteX14" fmla="*/ 1965325 w 4086225"/>
              <a:gd name="connsiteY14" fmla="*/ 1127125 h 2444750"/>
              <a:gd name="connsiteX15" fmla="*/ 1965325 w 4086225"/>
              <a:gd name="connsiteY15" fmla="*/ 1066800 h 2444750"/>
              <a:gd name="connsiteX16" fmla="*/ 1676400 w 4086225"/>
              <a:gd name="connsiteY16" fmla="*/ 1066800 h 2444750"/>
              <a:gd name="connsiteX17" fmla="*/ 1676400 w 4086225"/>
              <a:gd name="connsiteY17" fmla="*/ 1035050 h 2444750"/>
              <a:gd name="connsiteX18" fmla="*/ 1641475 w 4086225"/>
              <a:gd name="connsiteY18" fmla="*/ 1035050 h 2444750"/>
              <a:gd name="connsiteX19" fmla="*/ 1641475 w 4086225"/>
              <a:gd name="connsiteY19" fmla="*/ 1003300 h 2444750"/>
              <a:gd name="connsiteX20" fmla="*/ 1330325 w 4086225"/>
              <a:gd name="connsiteY20" fmla="*/ 1003300 h 2444750"/>
              <a:gd name="connsiteX21" fmla="*/ 1330325 w 4086225"/>
              <a:gd name="connsiteY21" fmla="*/ 901700 h 2444750"/>
              <a:gd name="connsiteX22" fmla="*/ 1301750 w 4086225"/>
              <a:gd name="connsiteY22" fmla="*/ 901700 h 2444750"/>
              <a:gd name="connsiteX23" fmla="*/ 1301750 w 4086225"/>
              <a:gd name="connsiteY23" fmla="*/ 844550 h 2444750"/>
              <a:gd name="connsiteX24" fmla="*/ 1216025 w 4086225"/>
              <a:gd name="connsiteY24" fmla="*/ 844550 h 2444750"/>
              <a:gd name="connsiteX25" fmla="*/ 1216025 w 4086225"/>
              <a:gd name="connsiteY25" fmla="*/ 819150 h 2444750"/>
              <a:gd name="connsiteX26" fmla="*/ 1158875 w 4086225"/>
              <a:gd name="connsiteY26" fmla="*/ 819150 h 2444750"/>
              <a:gd name="connsiteX27" fmla="*/ 1158875 w 4086225"/>
              <a:gd name="connsiteY27" fmla="*/ 784225 h 2444750"/>
              <a:gd name="connsiteX28" fmla="*/ 1050925 w 4086225"/>
              <a:gd name="connsiteY28" fmla="*/ 784225 h 2444750"/>
              <a:gd name="connsiteX29" fmla="*/ 1050925 w 4086225"/>
              <a:gd name="connsiteY29" fmla="*/ 755650 h 2444750"/>
              <a:gd name="connsiteX30" fmla="*/ 971550 w 4086225"/>
              <a:gd name="connsiteY30" fmla="*/ 755650 h 2444750"/>
              <a:gd name="connsiteX31" fmla="*/ 971550 w 4086225"/>
              <a:gd name="connsiteY31" fmla="*/ 730250 h 2444750"/>
              <a:gd name="connsiteX32" fmla="*/ 949325 w 4086225"/>
              <a:gd name="connsiteY32" fmla="*/ 730250 h 2444750"/>
              <a:gd name="connsiteX33" fmla="*/ 949325 w 4086225"/>
              <a:gd name="connsiteY33" fmla="*/ 704850 h 2444750"/>
              <a:gd name="connsiteX34" fmla="*/ 669925 w 4086225"/>
              <a:gd name="connsiteY34" fmla="*/ 704850 h 2444750"/>
              <a:gd name="connsiteX35" fmla="*/ 669925 w 4086225"/>
              <a:gd name="connsiteY35" fmla="*/ 669925 h 2444750"/>
              <a:gd name="connsiteX36" fmla="*/ 650875 w 4086225"/>
              <a:gd name="connsiteY36" fmla="*/ 669925 h 2444750"/>
              <a:gd name="connsiteX37" fmla="*/ 650875 w 4086225"/>
              <a:gd name="connsiteY37" fmla="*/ 631825 h 2444750"/>
              <a:gd name="connsiteX38" fmla="*/ 628650 w 4086225"/>
              <a:gd name="connsiteY38" fmla="*/ 631825 h 2444750"/>
              <a:gd name="connsiteX39" fmla="*/ 628650 w 4086225"/>
              <a:gd name="connsiteY39" fmla="*/ 546100 h 2444750"/>
              <a:gd name="connsiteX40" fmla="*/ 596900 w 4086225"/>
              <a:gd name="connsiteY40" fmla="*/ 546100 h 2444750"/>
              <a:gd name="connsiteX41" fmla="*/ 596900 w 4086225"/>
              <a:gd name="connsiteY41" fmla="*/ 457200 h 2444750"/>
              <a:gd name="connsiteX42" fmla="*/ 590550 w 4086225"/>
              <a:gd name="connsiteY42" fmla="*/ 457200 h 2444750"/>
              <a:gd name="connsiteX43" fmla="*/ 590550 w 4086225"/>
              <a:gd name="connsiteY43" fmla="*/ 431800 h 2444750"/>
              <a:gd name="connsiteX44" fmla="*/ 460375 w 4086225"/>
              <a:gd name="connsiteY44" fmla="*/ 431800 h 2444750"/>
              <a:gd name="connsiteX45" fmla="*/ 460375 w 4086225"/>
              <a:gd name="connsiteY45" fmla="*/ 377825 h 2444750"/>
              <a:gd name="connsiteX46" fmla="*/ 374650 w 4086225"/>
              <a:gd name="connsiteY46" fmla="*/ 377825 h 2444750"/>
              <a:gd name="connsiteX47" fmla="*/ 374650 w 4086225"/>
              <a:gd name="connsiteY47" fmla="*/ 317500 h 2444750"/>
              <a:gd name="connsiteX48" fmla="*/ 358775 w 4086225"/>
              <a:gd name="connsiteY48" fmla="*/ 317500 h 2444750"/>
              <a:gd name="connsiteX49" fmla="*/ 358775 w 4086225"/>
              <a:gd name="connsiteY49" fmla="*/ 301625 h 2444750"/>
              <a:gd name="connsiteX50" fmla="*/ 349250 w 4086225"/>
              <a:gd name="connsiteY50" fmla="*/ 292100 h 2444750"/>
              <a:gd name="connsiteX51" fmla="*/ 317500 w 4086225"/>
              <a:gd name="connsiteY51" fmla="*/ 292100 h 2444750"/>
              <a:gd name="connsiteX52" fmla="*/ 317500 w 4086225"/>
              <a:gd name="connsiteY52" fmla="*/ 266700 h 2444750"/>
              <a:gd name="connsiteX53" fmla="*/ 295275 w 4086225"/>
              <a:gd name="connsiteY53" fmla="*/ 266700 h 2444750"/>
              <a:gd name="connsiteX54" fmla="*/ 295275 w 4086225"/>
              <a:gd name="connsiteY54" fmla="*/ 231775 h 2444750"/>
              <a:gd name="connsiteX55" fmla="*/ 288925 w 4086225"/>
              <a:gd name="connsiteY55" fmla="*/ 231775 h 2444750"/>
              <a:gd name="connsiteX56" fmla="*/ 288925 w 4086225"/>
              <a:gd name="connsiteY56" fmla="*/ 206375 h 2444750"/>
              <a:gd name="connsiteX57" fmla="*/ 247650 w 4086225"/>
              <a:gd name="connsiteY57" fmla="*/ 206375 h 2444750"/>
              <a:gd name="connsiteX58" fmla="*/ 247650 w 4086225"/>
              <a:gd name="connsiteY58" fmla="*/ 174625 h 2444750"/>
              <a:gd name="connsiteX59" fmla="*/ 225425 w 4086225"/>
              <a:gd name="connsiteY59" fmla="*/ 174625 h 2444750"/>
              <a:gd name="connsiteX60" fmla="*/ 225425 w 4086225"/>
              <a:gd name="connsiteY60" fmla="*/ 142875 h 2444750"/>
              <a:gd name="connsiteX61" fmla="*/ 215900 w 4086225"/>
              <a:gd name="connsiteY61" fmla="*/ 142875 h 2444750"/>
              <a:gd name="connsiteX62" fmla="*/ 212725 w 4086225"/>
              <a:gd name="connsiteY62" fmla="*/ 130175 h 2444750"/>
              <a:gd name="connsiteX63" fmla="*/ 193675 w 4086225"/>
              <a:gd name="connsiteY63" fmla="*/ 130175 h 2444750"/>
              <a:gd name="connsiteX64" fmla="*/ 193675 w 4086225"/>
              <a:gd name="connsiteY64" fmla="*/ 88900 h 2444750"/>
              <a:gd name="connsiteX65" fmla="*/ 165100 w 4086225"/>
              <a:gd name="connsiteY65" fmla="*/ 88900 h 2444750"/>
              <a:gd name="connsiteX66" fmla="*/ 165100 w 4086225"/>
              <a:gd name="connsiteY66" fmla="*/ 31750 h 2444750"/>
              <a:gd name="connsiteX67" fmla="*/ 146050 w 4086225"/>
              <a:gd name="connsiteY67" fmla="*/ 31750 h 2444750"/>
              <a:gd name="connsiteX68" fmla="*/ 146050 w 4086225"/>
              <a:gd name="connsiteY68" fmla="*/ 0 h 2444750"/>
              <a:gd name="connsiteX69" fmla="*/ 0 w 4086225"/>
              <a:gd name="connsiteY69" fmla="*/ 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86225" h="2444750">
                <a:moveTo>
                  <a:pt x="4086225" y="2444750"/>
                </a:moveTo>
                <a:lnTo>
                  <a:pt x="4086225" y="1400175"/>
                </a:lnTo>
                <a:lnTo>
                  <a:pt x="3924300" y="1400175"/>
                </a:lnTo>
                <a:lnTo>
                  <a:pt x="3924300" y="1333500"/>
                </a:lnTo>
                <a:lnTo>
                  <a:pt x="2892425" y="1333500"/>
                </a:lnTo>
                <a:lnTo>
                  <a:pt x="2892425" y="1285875"/>
                </a:lnTo>
                <a:lnTo>
                  <a:pt x="2841625" y="1285875"/>
                </a:lnTo>
                <a:lnTo>
                  <a:pt x="2841625" y="1235075"/>
                </a:lnTo>
                <a:lnTo>
                  <a:pt x="2635250" y="1235075"/>
                </a:lnTo>
                <a:lnTo>
                  <a:pt x="2635250" y="1200150"/>
                </a:lnTo>
                <a:lnTo>
                  <a:pt x="2562225" y="1200150"/>
                </a:lnTo>
                <a:lnTo>
                  <a:pt x="2562225" y="1168400"/>
                </a:lnTo>
                <a:lnTo>
                  <a:pt x="2393950" y="1168400"/>
                </a:lnTo>
                <a:lnTo>
                  <a:pt x="2393950" y="1127125"/>
                </a:lnTo>
                <a:lnTo>
                  <a:pt x="1965325" y="1127125"/>
                </a:lnTo>
                <a:lnTo>
                  <a:pt x="1965325" y="1066800"/>
                </a:lnTo>
                <a:lnTo>
                  <a:pt x="1676400" y="1066800"/>
                </a:lnTo>
                <a:lnTo>
                  <a:pt x="1676400" y="1035050"/>
                </a:lnTo>
                <a:lnTo>
                  <a:pt x="1641475" y="1035050"/>
                </a:lnTo>
                <a:lnTo>
                  <a:pt x="1641475" y="1003300"/>
                </a:lnTo>
                <a:lnTo>
                  <a:pt x="1330325" y="1003300"/>
                </a:lnTo>
                <a:lnTo>
                  <a:pt x="1330325" y="901700"/>
                </a:lnTo>
                <a:lnTo>
                  <a:pt x="1301750" y="901700"/>
                </a:lnTo>
                <a:lnTo>
                  <a:pt x="1301750" y="844550"/>
                </a:lnTo>
                <a:lnTo>
                  <a:pt x="1216025" y="844550"/>
                </a:lnTo>
                <a:lnTo>
                  <a:pt x="1216025" y="819150"/>
                </a:lnTo>
                <a:lnTo>
                  <a:pt x="1158875" y="819150"/>
                </a:lnTo>
                <a:lnTo>
                  <a:pt x="1158875" y="784225"/>
                </a:lnTo>
                <a:lnTo>
                  <a:pt x="1050925" y="784225"/>
                </a:lnTo>
                <a:lnTo>
                  <a:pt x="1050925" y="755650"/>
                </a:lnTo>
                <a:lnTo>
                  <a:pt x="971550" y="755650"/>
                </a:lnTo>
                <a:lnTo>
                  <a:pt x="971550" y="730250"/>
                </a:lnTo>
                <a:lnTo>
                  <a:pt x="949325" y="730250"/>
                </a:lnTo>
                <a:lnTo>
                  <a:pt x="949325" y="704850"/>
                </a:lnTo>
                <a:lnTo>
                  <a:pt x="669925" y="704850"/>
                </a:lnTo>
                <a:lnTo>
                  <a:pt x="669925" y="669925"/>
                </a:lnTo>
                <a:lnTo>
                  <a:pt x="650875" y="669925"/>
                </a:lnTo>
                <a:lnTo>
                  <a:pt x="650875" y="631825"/>
                </a:lnTo>
                <a:lnTo>
                  <a:pt x="628650" y="631825"/>
                </a:lnTo>
                <a:lnTo>
                  <a:pt x="628650" y="546100"/>
                </a:lnTo>
                <a:lnTo>
                  <a:pt x="596900" y="546100"/>
                </a:lnTo>
                <a:lnTo>
                  <a:pt x="596900" y="457200"/>
                </a:lnTo>
                <a:lnTo>
                  <a:pt x="590550" y="457200"/>
                </a:lnTo>
                <a:lnTo>
                  <a:pt x="590550" y="431800"/>
                </a:lnTo>
                <a:lnTo>
                  <a:pt x="460375" y="431800"/>
                </a:lnTo>
                <a:lnTo>
                  <a:pt x="460375" y="377825"/>
                </a:lnTo>
                <a:lnTo>
                  <a:pt x="374650" y="377825"/>
                </a:lnTo>
                <a:lnTo>
                  <a:pt x="374650" y="317500"/>
                </a:lnTo>
                <a:lnTo>
                  <a:pt x="358775" y="317500"/>
                </a:lnTo>
                <a:lnTo>
                  <a:pt x="358775" y="301625"/>
                </a:lnTo>
                <a:lnTo>
                  <a:pt x="349250" y="292100"/>
                </a:lnTo>
                <a:lnTo>
                  <a:pt x="317500" y="292100"/>
                </a:lnTo>
                <a:lnTo>
                  <a:pt x="317500" y="266700"/>
                </a:lnTo>
                <a:lnTo>
                  <a:pt x="295275" y="266700"/>
                </a:lnTo>
                <a:lnTo>
                  <a:pt x="295275" y="231775"/>
                </a:lnTo>
                <a:lnTo>
                  <a:pt x="288925" y="231775"/>
                </a:lnTo>
                <a:lnTo>
                  <a:pt x="288925" y="206375"/>
                </a:lnTo>
                <a:lnTo>
                  <a:pt x="247650" y="206375"/>
                </a:lnTo>
                <a:lnTo>
                  <a:pt x="247650" y="174625"/>
                </a:lnTo>
                <a:lnTo>
                  <a:pt x="225425" y="174625"/>
                </a:lnTo>
                <a:lnTo>
                  <a:pt x="225425" y="142875"/>
                </a:lnTo>
                <a:lnTo>
                  <a:pt x="215900" y="142875"/>
                </a:lnTo>
                <a:lnTo>
                  <a:pt x="212725" y="130175"/>
                </a:lnTo>
                <a:lnTo>
                  <a:pt x="193675" y="130175"/>
                </a:lnTo>
                <a:lnTo>
                  <a:pt x="193675" y="88900"/>
                </a:lnTo>
                <a:lnTo>
                  <a:pt x="165100" y="88900"/>
                </a:lnTo>
                <a:lnTo>
                  <a:pt x="165100" y="31750"/>
                </a:lnTo>
                <a:lnTo>
                  <a:pt x="146050" y="31750"/>
                </a:lnTo>
                <a:lnTo>
                  <a:pt x="14605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3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D66A-3CE9-4B34-B7AC-D7777F098E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GB" dirty="0"/>
              <a:t>Mosunetuzumab </a:t>
            </a:r>
            <a:r>
              <a:rPr lang="en-US" dirty="0"/>
              <a:t>Phase II Study: Safety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4ABA8B4A-4DFF-29D6-54BA-8A5A3040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13" y="6380477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Bartlett. ASH 2022. Abstr 610. 2. Budde. Lancet Oncol. 2022;23:1055.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3FFE70C-0B48-7CA1-EC4A-1C3579A39247}"/>
              </a:ext>
            </a:extLst>
          </p:cNvPr>
          <p:cNvGrpSpPr/>
          <p:nvPr/>
        </p:nvGrpSpPr>
        <p:grpSpPr>
          <a:xfrm>
            <a:off x="5746968" y="1412679"/>
            <a:ext cx="6151385" cy="4040963"/>
            <a:chOff x="5673587" y="1460942"/>
            <a:chExt cx="6151385" cy="4040963"/>
          </a:xfrm>
        </p:grpSpPr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95F65C5D-5D78-4B16-A866-8EE4B409F7B4}"/>
                </a:ext>
              </a:extLst>
            </p:cNvPr>
            <p:cNvSpPr txBox="1"/>
            <p:nvPr/>
          </p:nvSpPr>
          <p:spPr>
            <a:xfrm>
              <a:off x="7456773" y="1949148"/>
              <a:ext cx="20817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 AEs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80251008-2FA2-4AFB-8EBC-3C0494671043}"/>
                </a:ext>
              </a:extLst>
            </p:cNvPr>
            <p:cNvSpPr txBox="1"/>
            <p:nvPr/>
          </p:nvSpPr>
          <p:spPr>
            <a:xfrm>
              <a:off x="9538522" y="1826037"/>
              <a:ext cx="208010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3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AEs related to mosunetuzumab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493A383-6693-E5BC-C1B1-F8356550D3B9}"/>
                </a:ext>
              </a:extLst>
            </p:cNvPr>
            <p:cNvGrpSpPr/>
            <p:nvPr/>
          </p:nvGrpSpPr>
          <p:grpSpPr>
            <a:xfrm>
              <a:off x="7388434" y="2405412"/>
              <a:ext cx="60972" cy="2392758"/>
              <a:chOff x="7388434" y="2392400"/>
              <a:chExt cx="60972" cy="2070755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="" xmlns:a16="http://schemas.microsoft.com/office/drawing/2014/main" id="{323E7669-5999-46DF-948B-5F5C20C88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8434" y="2392400"/>
                <a:ext cx="60972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="" xmlns:a16="http://schemas.microsoft.com/office/drawing/2014/main" id="{01836538-8823-45E0-B5B6-D7E7A6751B05}"/>
                  </a:ext>
                </a:extLst>
              </p:cNvPr>
              <p:cNvCxnSpPr/>
              <p:nvPr/>
            </p:nvCxnSpPr>
            <p:spPr>
              <a:xfrm>
                <a:off x="7395799" y="2564033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="" xmlns:a16="http://schemas.microsoft.com/office/drawing/2014/main" id="{AD32D8BD-E476-4C0A-B289-D2DD414271B4}"/>
                  </a:ext>
                </a:extLst>
              </p:cNvPr>
              <p:cNvCxnSpPr/>
              <p:nvPr/>
            </p:nvCxnSpPr>
            <p:spPr>
              <a:xfrm>
                <a:off x="7395803" y="2721197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="" xmlns:a16="http://schemas.microsoft.com/office/drawing/2014/main" id="{EBD362FA-55AE-4EA1-9858-A9D060273691}"/>
                  </a:ext>
                </a:extLst>
              </p:cNvPr>
              <p:cNvCxnSpPr/>
              <p:nvPr/>
            </p:nvCxnSpPr>
            <p:spPr>
              <a:xfrm>
                <a:off x="7395801" y="2878361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="" xmlns:a16="http://schemas.microsoft.com/office/drawing/2014/main" id="{F07958AA-9838-435C-82A0-611C7DDDA1D8}"/>
                  </a:ext>
                </a:extLst>
              </p:cNvPr>
              <p:cNvCxnSpPr/>
              <p:nvPr/>
            </p:nvCxnSpPr>
            <p:spPr>
              <a:xfrm>
                <a:off x="7395801" y="3035522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863DDE5D-DB83-4492-9C3B-648447F7595B}"/>
                  </a:ext>
                </a:extLst>
              </p:cNvPr>
              <p:cNvCxnSpPr/>
              <p:nvPr/>
            </p:nvCxnSpPr>
            <p:spPr>
              <a:xfrm>
                <a:off x="7395806" y="4463155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8A44F9DF-529B-4496-95EF-F1113361FA17}"/>
                  </a:ext>
                </a:extLst>
              </p:cNvPr>
              <p:cNvCxnSpPr/>
              <p:nvPr/>
            </p:nvCxnSpPr>
            <p:spPr>
              <a:xfrm>
                <a:off x="7395804" y="3194330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A40A8176-BFD5-4B3A-9FD8-91819D444B6D}"/>
                  </a:ext>
                </a:extLst>
              </p:cNvPr>
              <p:cNvCxnSpPr/>
              <p:nvPr/>
            </p:nvCxnSpPr>
            <p:spPr>
              <a:xfrm>
                <a:off x="7395805" y="3353139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671196B3-6EE7-4596-BBF0-93C40C932021}"/>
                  </a:ext>
                </a:extLst>
              </p:cNvPr>
              <p:cNvCxnSpPr/>
              <p:nvPr/>
            </p:nvCxnSpPr>
            <p:spPr>
              <a:xfrm>
                <a:off x="7395797" y="3511947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CBD1E977-7CB9-4232-8CB5-F0AC418FA167}"/>
                  </a:ext>
                </a:extLst>
              </p:cNvPr>
              <p:cNvCxnSpPr/>
              <p:nvPr/>
            </p:nvCxnSpPr>
            <p:spPr>
              <a:xfrm>
                <a:off x="7395806" y="3670755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697F0D3D-718A-4A9A-9F37-35263304A856}"/>
                  </a:ext>
                </a:extLst>
              </p:cNvPr>
              <p:cNvCxnSpPr/>
              <p:nvPr/>
            </p:nvCxnSpPr>
            <p:spPr>
              <a:xfrm>
                <a:off x="7395796" y="3829563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C2EA9451-AA0F-4D5E-B1DE-C8A8122AA684}"/>
                  </a:ext>
                </a:extLst>
              </p:cNvPr>
              <p:cNvCxnSpPr/>
              <p:nvPr/>
            </p:nvCxnSpPr>
            <p:spPr>
              <a:xfrm>
                <a:off x="7395795" y="3988372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D15B3BEE-048D-4B1A-9CA4-6A7CBBC38E96}"/>
                  </a:ext>
                </a:extLst>
              </p:cNvPr>
              <p:cNvCxnSpPr/>
              <p:nvPr/>
            </p:nvCxnSpPr>
            <p:spPr>
              <a:xfrm>
                <a:off x="7395794" y="4147180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93A47A9C-CA9F-4378-8BB0-BF1192DF04C9}"/>
                  </a:ext>
                </a:extLst>
              </p:cNvPr>
              <p:cNvCxnSpPr/>
              <p:nvPr/>
            </p:nvCxnSpPr>
            <p:spPr>
              <a:xfrm>
                <a:off x="7395796" y="4305988"/>
                <a:ext cx="52148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D256849-C5BF-1992-B1FA-451131411BDB}"/>
                </a:ext>
              </a:extLst>
            </p:cNvPr>
            <p:cNvGrpSpPr/>
            <p:nvPr/>
          </p:nvGrpSpPr>
          <p:grpSpPr>
            <a:xfrm>
              <a:off x="5673587" y="2331970"/>
              <a:ext cx="1670714" cy="2590197"/>
              <a:chOff x="5673587" y="2323519"/>
              <a:chExt cx="1670714" cy="2253121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="" xmlns:a16="http://schemas.microsoft.com/office/drawing/2014/main" id="{A3CE15A0-93E9-473D-85F5-8815CBC958A9}"/>
                  </a:ext>
                </a:extLst>
              </p:cNvPr>
              <p:cNvSpPr/>
              <p:nvPr/>
            </p:nvSpPr>
            <p:spPr>
              <a:xfrm>
                <a:off x="7034473" y="2323519"/>
                <a:ext cx="309828" cy="154221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7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-27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CRS</a:t>
                </a: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="" xmlns:a16="http://schemas.microsoft.com/office/drawing/2014/main" id="{13B590C7-5D11-4265-9AC6-0782C0654079}"/>
                  </a:ext>
                </a:extLst>
              </p:cNvPr>
              <p:cNvSpPr/>
              <p:nvPr/>
            </p:nvSpPr>
            <p:spPr>
              <a:xfrm>
                <a:off x="6725093" y="2454269"/>
                <a:ext cx="619208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Fatigue</a:t>
                </a: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="" xmlns:a16="http://schemas.microsoft.com/office/drawing/2014/main" id="{C533666C-2792-491F-9A35-D77158F2DE34}"/>
                  </a:ext>
                </a:extLst>
              </p:cNvPr>
              <p:cNvSpPr/>
              <p:nvPr/>
            </p:nvSpPr>
            <p:spPr>
              <a:xfrm>
                <a:off x="6499518" y="2613079"/>
                <a:ext cx="844783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Headache</a:t>
                </a: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="" xmlns:a16="http://schemas.microsoft.com/office/drawing/2014/main" id="{58211365-D4CE-42C6-AEAA-F4ABE768114F}"/>
                  </a:ext>
                </a:extLst>
              </p:cNvPr>
              <p:cNvSpPr/>
              <p:nvPr/>
            </p:nvSpPr>
            <p:spPr>
              <a:xfrm>
                <a:off x="6269583" y="2771890"/>
                <a:ext cx="1074718" cy="21417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Neutropenia</a:t>
                </a:r>
                <a:endParaRPr kumimoji="0" lang="en-GB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="" xmlns:a16="http://schemas.microsoft.com/office/drawing/2014/main" id="{8FA48698-26DC-4BBC-8BD3-DD96D8B33ABD}"/>
                  </a:ext>
                </a:extLst>
              </p:cNvPr>
              <p:cNvSpPr/>
              <p:nvPr/>
            </p:nvSpPr>
            <p:spPr>
              <a:xfrm>
                <a:off x="6719963" y="2930699"/>
                <a:ext cx="624338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Pyrexia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="" xmlns:a16="http://schemas.microsoft.com/office/drawing/2014/main" id="{954E7D1D-5FF0-4316-A917-C7649929AA33}"/>
                  </a:ext>
                </a:extLst>
              </p:cNvPr>
              <p:cNvSpPr/>
              <p:nvPr/>
            </p:nvSpPr>
            <p:spPr>
              <a:xfrm>
                <a:off x="6935535" y="4359975"/>
                <a:ext cx="408766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Rash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="" xmlns:a16="http://schemas.microsoft.com/office/drawing/2014/main" id="{6E19D621-68D3-40E8-AE24-44D80F40F55E}"/>
                  </a:ext>
                </a:extLst>
              </p:cNvPr>
              <p:cNvSpPr/>
              <p:nvPr/>
            </p:nvSpPr>
            <p:spPr>
              <a:xfrm>
                <a:off x="5673587" y="3089507"/>
                <a:ext cx="1670714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Hypophosphatemia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="" xmlns:a16="http://schemas.microsoft.com/office/drawing/2014/main" id="{7A365BD3-F852-4792-86E3-D67E11586CAC}"/>
                  </a:ext>
                </a:extLst>
              </p:cNvPr>
              <p:cNvSpPr/>
              <p:nvPr/>
            </p:nvSpPr>
            <p:spPr>
              <a:xfrm>
                <a:off x="6664628" y="3248316"/>
                <a:ext cx="679673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Pruritus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="" xmlns:a16="http://schemas.microsoft.com/office/drawing/2014/main" id="{969085FA-F6CE-4067-A756-6652EA2C21A9}"/>
                  </a:ext>
                </a:extLst>
              </p:cNvPr>
              <p:cNvSpPr/>
              <p:nvPr/>
            </p:nvSpPr>
            <p:spPr>
              <a:xfrm>
                <a:off x="6229508" y="3407124"/>
                <a:ext cx="1114793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Hypokalemia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="" xmlns:a16="http://schemas.microsoft.com/office/drawing/2014/main" id="{A279B153-553F-407E-83B4-70DB2BCEC25F}"/>
                  </a:ext>
                </a:extLst>
              </p:cNvPr>
              <p:cNvSpPr/>
              <p:nvPr/>
            </p:nvSpPr>
            <p:spPr>
              <a:xfrm>
                <a:off x="6805691" y="3565932"/>
                <a:ext cx="538610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Cough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B73F715A-D8F1-4644-ABC8-C93A37850743}"/>
                  </a:ext>
                </a:extLst>
              </p:cNvPr>
              <p:cNvSpPr/>
              <p:nvPr/>
            </p:nvSpPr>
            <p:spPr>
              <a:xfrm>
                <a:off x="6263299" y="3724740"/>
                <a:ext cx="1081002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Constipation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="" xmlns:a16="http://schemas.microsoft.com/office/drawing/2014/main" id="{619687C5-DC2B-467F-AE53-C7B77B75399C}"/>
                  </a:ext>
                </a:extLst>
              </p:cNvPr>
              <p:cNvSpPr/>
              <p:nvPr/>
            </p:nvSpPr>
            <p:spPr>
              <a:xfrm>
                <a:off x="6602110" y="3883549"/>
                <a:ext cx="742191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Diarrhea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1427AC4D-7025-4531-BED3-CE3C55C022BE}"/>
                  </a:ext>
                </a:extLst>
              </p:cNvPr>
              <p:cNvSpPr/>
              <p:nvPr/>
            </p:nvSpPr>
            <p:spPr>
              <a:xfrm>
                <a:off x="6712717" y="4042357"/>
                <a:ext cx="631584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Nausea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FF08F448-6F65-43AC-801C-DE196BDE301A}"/>
                  </a:ext>
                </a:extLst>
              </p:cNvPr>
              <p:cNvSpPr/>
              <p:nvPr/>
            </p:nvSpPr>
            <p:spPr>
              <a:xfrm>
                <a:off x="6655715" y="4201165"/>
                <a:ext cx="688586" cy="21666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Dry skin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5E2AB939-79F2-4866-950F-D54CC87B1DFF}"/>
                </a:ext>
              </a:extLst>
            </p:cNvPr>
            <p:cNvSpPr/>
            <p:nvPr/>
          </p:nvSpPr>
          <p:spPr>
            <a:xfrm>
              <a:off x="7454714" y="5252959"/>
              <a:ext cx="4163909" cy="2489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096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Frequency (%)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6ABB94DA-DE0B-45C1-A932-21BACACB9659}"/>
                </a:ext>
              </a:extLst>
            </p:cNvPr>
            <p:cNvGrpSpPr/>
            <p:nvPr/>
          </p:nvGrpSpPr>
          <p:grpSpPr>
            <a:xfrm>
              <a:off x="7458425" y="4928613"/>
              <a:ext cx="4160198" cy="66424"/>
              <a:chOff x="5657743" y="3380085"/>
              <a:chExt cx="3121112" cy="43127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="" xmlns:a16="http://schemas.microsoft.com/office/drawing/2014/main" id="{2DE4710E-2E3C-4679-9953-03915719A5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36180" y="3401649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="" xmlns:a16="http://schemas.microsoft.com/office/drawing/2014/main" id="{074638B3-5267-473A-96D7-C3B513B44B7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948291" y="3401649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="" xmlns:a16="http://schemas.microsoft.com/office/drawing/2014/main" id="{D482083D-CCA6-4F7E-81FD-E157B4C4B9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260402" y="3401649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="" xmlns:a16="http://schemas.microsoft.com/office/drawing/2014/main" id="{EDDD9925-D68B-4D86-AD9C-4455FABEC7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572513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="" xmlns:a16="http://schemas.microsoft.com/office/drawing/2014/main" id="{435E751B-4ADF-4982-84C0-7F1924DA4AE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884624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="" xmlns:a16="http://schemas.microsoft.com/office/drawing/2014/main" id="{8AA7A705-3398-42E2-B5DA-ACE42D6FAB2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508846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="" xmlns:a16="http://schemas.microsoft.com/office/drawing/2014/main" id="{E3265220-1B60-4CC2-B8DE-9131320A79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820957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="" xmlns:a16="http://schemas.microsoft.com/office/drawing/2014/main" id="{8EBF182A-8B3A-4790-AF13-7D9CEA9525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133068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="" xmlns:a16="http://schemas.microsoft.com/office/drawing/2014/main" id="{A3BE1449-F31A-435D-8E9A-217EABC3057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445179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="" xmlns:a16="http://schemas.microsoft.com/office/drawing/2014/main" id="{94055A45-AC64-4BAA-917C-279E3683166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757292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="" xmlns:a16="http://schemas.microsoft.com/office/drawing/2014/main" id="{C2C5D6CE-F96F-4ED0-BA87-6C21965348F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96735" y="3401648"/>
                <a:ext cx="43126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4C9D031-22FD-4C5E-1002-F9F8CEC133F0}"/>
                </a:ext>
              </a:extLst>
            </p:cNvPr>
            <p:cNvGrpSpPr/>
            <p:nvPr/>
          </p:nvGrpSpPr>
          <p:grpSpPr>
            <a:xfrm>
              <a:off x="7252079" y="5032719"/>
              <a:ext cx="4572893" cy="248946"/>
              <a:chOff x="7252079" y="4666139"/>
              <a:chExt cx="4572893" cy="215444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75540F50-9304-486D-96FA-03ECEAD1E90E}"/>
                  </a:ext>
                </a:extLst>
              </p:cNvPr>
              <p:cNvSpPr/>
              <p:nvPr/>
            </p:nvSpPr>
            <p:spPr>
              <a:xfrm>
                <a:off x="7252079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50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3023B8D4-603A-4CD0-AC46-2FD32D9006AE}"/>
                  </a:ext>
                </a:extLst>
              </p:cNvPr>
              <p:cNvSpPr/>
              <p:nvPr/>
            </p:nvSpPr>
            <p:spPr>
              <a:xfrm>
                <a:off x="7668098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D49C1FCE-C455-4184-BD5E-D920F2BCCB02}"/>
                  </a:ext>
                </a:extLst>
              </p:cNvPr>
              <p:cNvSpPr/>
              <p:nvPr/>
            </p:nvSpPr>
            <p:spPr>
              <a:xfrm>
                <a:off x="8084118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30</a:t>
                </a: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76EB75A9-EB88-444D-884C-82821323C716}"/>
                  </a:ext>
                </a:extLst>
              </p:cNvPr>
              <p:cNvSpPr/>
              <p:nvPr/>
            </p:nvSpPr>
            <p:spPr>
              <a:xfrm>
                <a:off x="8500137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5C1D617A-E425-40CB-850A-4918167AB8AE}"/>
                  </a:ext>
                </a:extLst>
              </p:cNvPr>
              <p:cNvSpPr/>
              <p:nvPr/>
            </p:nvSpPr>
            <p:spPr>
              <a:xfrm>
                <a:off x="8916157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10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A640FC68-7766-4857-BD34-402DD9867284}"/>
                  </a:ext>
                </a:extLst>
              </p:cNvPr>
              <p:cNvSpPr/>
              <p:nvPr/>
            </p:nvSpPr>
            <p:spPr>
              <a:xfrm>
                <a:off x="9332176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E93C81BC-F982-41A7-8614-918D74C9E922}"/>
                  </a:ext>
                </a:extLst>
              </p:cNvPr>
              <p:cNvSpPr/>
              <p:nvPr/>
            </p:nvSpPr>
            <p:spPr>
              <a:xfrm>
                <a:off x="10164215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370FFC59-F787-4A75-A42A-C903A6D4DEE2}"/>
                  </a:ext>
                </a:extLst>
              </p:cNvPr>
              <p:cNvSpPr/>
              <p:nvPr/>
            </p:nvSpPr>
            <p:spPr>
              <a:xfrm>
                <a:off x="10580235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30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BA95B662-DD5C-4FF7-B0B7-BD297CA38E11}"/>
                  </a:ext>
                </a:extLst>
              </p:cNvPr>
              <p:cNvSpPr/>
              <p:nvPr/>
            </p:nvSpPr>
            <p:spPr>
              <a:xfrm>
                <a:off x="10996255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="" xmlns:a16="http://schemas.microsoft.com/office/drawing/2014/main" id="{FE99C8C9-79B9-47D1-AEA8-FB3FAD44CA36}"/>
                  </a:ext>
                </a:extLst>
              </p:cNvPr>
              <p:cNvSpPr/>
              <p:nvPr/>
            </p:nvSpPr>
            <p:spPr>
              <a:xfrm>
                <a:off x="11412277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50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05E4D88A-E051-4FAF-A6EF-2A4A03D8AFB7}"/>
                  </a:ext>
                </a:extLst>
              </p:cNvPr>
              <p:cNvSpPr/>
              <p:nvPr/>
            </p:nvSpPr>
            <p:spPr>
              <a:xfrm>
                <a:off x="9748196" y="4666139"/>
                <a:ext cx="412695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10</a:t>
                </a: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="" xmlns:a16="http://schemas.microsoft.com/office/drawing/2014/main" id="{2AD0AC0C-9E6E-4E9F-B38B-93466D37443A}"/>
                </a:ext>
              </a:extLst>
            </p:cNvPr>
            <p:cNvGrpSpPr/>
            <p:nvPr/>
          </p:nvGrpSpPr>
          <p:grpSpPr>
            <a:xfrm>
              <a:off x="8410693" y="3264161"/>
              <a:ext cx="1825143" cy="127319"/>
              <a:chOff x="6372164" y="2393986"/>
              <a:chExt cx="1369280" cy="74406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="" xmlns:a16="http://schemas.microsoft.com/office/drawing/2014/main" id="{D2B5A9B2-4249-455B-806E-8C3673000AE8}"/>
                  </a:ext>
                </a:extLst>
              </p:cNvPr>
              <p:cNvSpPr/>
              <p:nvPr/>
            </p:nvSpPr>
            <p:spPr>
              <a:xfrm>
                <a:off x="6372164" y="2393986"/>
                <a:ext cx="839662" cy="74406"/>
              </a:xfrm>
              <a:custGeom>
                <a:avLst/>
                <a:gdLst>
                  <a:gd name="connsiteX0" fmla="*/ 0 w 839662"/>
                  <a:gd name="connsiteY0" fmla="*/ 0 h 74406"/>
                  <a:gd name="connsiteX1" fmla="*/ 839662 w 839662"/>
                  <a:gd name="connsiteY1" fmla="*/ 0 h 74406"/>
                  <a:gd name="connsiteX2" fmla="*/ 839662 w 839662"/>
                  <a:gd name="connsiteY2" fmla="*/ 74407 h 74406"/>
                  <a:gd name="connsiteX3" fmla="*/ 0 w 839662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9662" h="74406">
                    <a:moveTo>
                      <a:pt x="0" y="0"/>
                    </a:moveTo>
                    <a:lnTo>
                      <a:pt x="839662" y="0"/>
                    </a:lnTo>
                    <a:lnTo>
                      <a:pt x="839662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="" xmlns:a16="http://schemas.microsoft.com/office/drawing/2014/main" id="{D67C3AF2-AF4C-4755-8612-EC55D97D8E14}"/>
                  </a:ext>
                </a:extLst>
              </p:cNvPr>
              <p:cNvSpPr/>
              <p:nvPr/>
            </p:nvSpPr>
            <p:spPr>
              <a:xfrm>
                <a:off x="6902457" y="2393986"/>
                <a:ext cx="309369" cy="74406"/>
              </a:xfrm>
              <a:custGeom>
                <a:avLst/>
                <a:gdLst>
                  <a:gd name="connsiteX0" fmla="*/ 0 w 309369"/>
                  <a:gd name="connsiteY0" fmla="*/ 0 h 74406"/>
                  <a:gd name="connsiteX1" fmla="*/ 309369 w 309369"/>
                  <a:gd name="connsiteY1" fmla="*/ 0 h 74406"/>
                  <a:gd name="connsiteX2" fmla="*/ 309369 w 309369"/>
                  <a:gd name="connsiteY2" fmla="*/ 74407 h 74406"/>
                  <a:gd name="connsiteX3" fmla="*/ 0 w 309369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69" h="74406">
                    <a:moveTo>
                      <a:pt x="0" y="0"/>
                    </a:moveTo>
                    <a:lnTo>
                      <a:pt x="309369" y="0"/>
                    </a:lnTo>
                    <a:lnTo>
                      <a:pt x="309369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="" xmlns:a16="http://schemas.microsoft.com/office/drawing/2014/main" id="{467A1EFA-467E-4CD7-83CD-AB8B62AA4A62}"/>
                  </a:ext>
                </a:extLst>
              </p:cNvPr>
              <p:cNvSpPr/>
              <p:nvPr/>
            </p:nvSpPr>
            <p:spPr>
              <a:xfrm>
                <a:off x="7230709" y="2394012"/>
                <a:ext cx="510735" cy="74355"/>
              </a:xfrm>
              <a:custGeom>
                <a:avLst/>
                <a:gdLst>
                  <a:gd name="connsiteX0" fmla="*/ 0 w 399859"/>
                  <a:gd name="connsiteY0" fmla="*/ 0 h 55530"/>
                  <a:gd name="connsiteX1" fmla="*/ 399860 w 399859"/>
                  <a:gd name="connsiteY1" fmla="*/ 0 h 55530"/>
                  <a:gd name="connsiteX2" fmla="*/ 399860 w 399859"/>
                  <a:gd name="connsiteY2" fmla="*/ 55531 h 55530"/>
                  <a:gd name="connsiteX3" fmla="*/ 0 w 399859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59" h="55530">
                    <a:moveTo>
                      <a:pt x="0" y="0"/>
                    </a:moveTo>
                    <a:lnTo>
                      <a:pt x="399860" y="0"/>
                    </a:lnTo>
                    <a:lnTo>
                      <a:pt x="399860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="" xmlns:a16="http://schemas.microsoft.com/office/drawing/2014/main" id="{4FDCD401-C26C-477E-BBE1-8DB1FD2D3478}"/>
                  </a:ext>
                </a:extLst>
              </p:cNvPr>
              <p:cNvSpPr/>
              <p:nvPr/>
            </p:nvSpPr>
            <p:spPr>
              <a:xfrm>
                <a:off x="7220977" y="2394012"/>
                <a:ext cx="120417" cy="74355"/>
              </a:xfrm>
              <a:custGeom>
                <a:avLst/>
                <a:gdLst>
                  <a:gd name="connsiteX0" fmla="*/ 0 w 101822"/>
                  <a:gd name="connsiteY0" fmla="*/ 0 h 55530"/>
                  <a:gd name="connsiteX1" fmla="*/ 101822 w 101822"/>
                  <a:gd name="connsiteY1" fmla="*/ 0 h 55530"/>
                  <a:gd name="connsiteX2" fmla="*/ 101822 w 101822"/>
                  <a:gd name="connsiteY2" fmla="*/ 55531 h 55530"/>
                  <a:gd name="connsiteX3" fmla="*/ 0 w 101822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22" h="55530">
                    <a:moveTo>
                      <a:pt x="0" y="0"/>
                    </a:moveTo>
                    <a:lnTo>
                      <a:pt x="101822" y="0"/>
                    </a:lnTo>
                    <a:lnTo>
                      <a:pt x="101822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B8D51CFF-AF28-4208-B137-4AA7BEE39BC2}"/>
                </a:ext>
              </a:extLst>
            </p:cNvPr>
            <p:cNvGrpSpPr/>
            <p:nvPr/>
          </p:nvGrpSpPr>
          <p:grpSpPr>
            <a:xfrm>
              <a:off x="7666259" y="2348211"/>
              <a:ext cx="3721747" cy="127319"/>
              <a:chOff x="5813666" y="1846525"/>
              <a:chExt cx="2792172" cy="74406"/>
            </a:xfrm>
          </p:grpSpPr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5AB2B289-51A6-47A8-83D5-10DE762C5552}"/>
                  </a:ext>
                </a:extLst>
              </p:cNvPr>
              <p:cNvSpPr/>
              <p:nvPr/>
            </p:nvSpPr>
            <p:spPr>
              <a:xfrm>
                <a:off x="5813666" y="1846525"/>
                <a:ext cx="1398160" cy="74406"/>
              </a:xfrm>
              <a:custGeom>
                <a:avLst/>
                <a:gdLst>
                  <a:gd name="connsiteX0" fmla="*/ 0 w 1398160"/>
                  <a:gd name="connsiteY0" fmla="*/ 0 h 74406"/>
                  <a:gd name="connsiteX1" fmla="*/ 1398161 w 1398160"/>
                  <a:gd name="connsiteY1" fmla="*/ 0 h 74406"/>
                  <a:gd name="connsiteX2" fmla="*/ 1398161 w 1398160"/>
                  <a:gd name="connsiteY2" fmla="*/ 74407 h 74406"/>
                  <a:gd name="connsiteX3" fmla="*/ 0 w 1398160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8160" h="74406">
                    <a:moveTo>
                      <a:pt x="0" y="0"/>
                    </a:moveTo>
                    <a:lnTo>
                      <a:pt x="1398161" y="0"/>
                    </a:lnTo>
                    <a:lnTo>
                      <a:pt x="1398161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="" xmlns:a16="http://schemas.microsoft.com/office/drawing/2014/main" id="{D72BC8E3-8262-4757-B3D2-F75F7EE7D1EE}"/>
                  </a:ext>
                </a:extLst>
              </p:cNvPr>
              <p:cNvSpPr/>
              <p:nvPr/>
            </p:nvSpPr>
            <p:spPr>
              <a:xfrm>
                <a:off x="5860377" y="1846525"/>
                <a:ext cx="1351321" cy="74406"/>
              </a:xfrm>
              <a:custGeom>
                <a:avLst/>
                <a:gdLst>
                  <a:gd name="connsiteX0" fmla="*/ 0 w 1351321"/>
                  <a:gd name="connsiteY0" fmla="*/ 0 h 74406"/>
                  <a:gd name="connsiteX1" fmla="*/ 1351321 w 1351321"/>
                  <a:gd name="connsiteY1" fmla="*/ 0 h 74406"/>
                  <a:gd name="connsiteX2" fmla="*/ 1351321 w 1351321"/>
                  <a:gd name="connsiteY2" fmla="*/ 74407 h 74406"/>
                  <a:gd name="connsiteX3" fmla="*/ 0 w 1351321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1321" h="74406">
                    <a:moveTo>
                      <a:pt x="0" y="0"/>
                    </a:moveTo>
                    <a:lnTo>
                      <a:pt x="1351321" y="0"/>
                    </a:lnTo>
                    <a:lnTo>
                      <a:pt x="1351321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="" xmlns:a16="http://schemas.microsoft.com/office/drawing/2014/main" id="{0A3546FD-C4F9-409B-8C97-B8496D55B5EC}"/>
                  </a:ext>
                </a:extLst>
              </p:cNvPr>
              <p:cNvSpPr/>
              <p:nvPr/>
            </p:nvSpPr>
            <p:spPr>
              <a:xfrm>
                <a:off x="5890114" y="1846525"/>
                <a:ext cx="1321711" cy="74406"/>
              </a:xfrm>
              <a:custGeom>
                <a:avLst/>
                <a:gdLst>
                  <a:gd name="connsiteX0" fmla="*/ 0 w 1321711"/>
                  <a:gd name="connsiteY0" fmla="*/ 0 h 74406"/>
                  <a:gd name="connsiteX1" fmla="*/ 1321712 w 1321711"/>
                  <a:gd name="connsiteY1" fmla="*/ 0 h 74406"/>
                  <a:gd name="connsiteX2" fmla="*/ 1321712 w 1321711"/>
                  <a:gd name="connsiteY2" fmla="*/ 74407 h 74406"/>
                  <a:gd name="connsiteX3" fmla="*/ 0 w 1321711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1711" h="74406">
                    <a:moveTo>
                      <a:pt x="0" y="0"/>
                    </a:moveTo>
                    <a:lnTo>
                      <a:pt x="1321712" y="0"/>
                    </a:lnTo>
                    <a:lnTo>
                      <a:pt x="1321712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="" xmlns:a16="http://schemas.microsoft.com/office/drawing/2014/main" id="{1F1470B0-FF01-4E51-8E55-F9A3E2B03445}"/>
                  </a:ext>
                </a:extLst>
              </p:cNvPr>
              <p:cNvSpPr/>
              <p:nvPr/>
            </p:nvSpPr>
            <p:spPr>
              <a:xfrm>
                <a:off x="6411090" y="1846525"/>
                <a:ext cx="800735" cy="74406"/>
              </a:xfrm>
              <a:custGeom>
                <a:avLst/>
                <a:gdLst>
                  <a:gd name="connsiteX0" fmla="*/ 0 w 800735"/>
                  <a:gd name="connsiteY0" fmla="*/ 0 h 74406"/>
                  <a:gd name="connsiteX1" fmla="*/ 800736 w 800735"/>
                  <a:gd name="connsiteY1" fmla="*/ 0 h 74406"/>
                  <a:gd name="connsiteX2" fmla="*/ 800736 w 800735"/>
                  <a:gd name="connsiteY2" fmla="*/ 74407 h 74406"/>
                  <a:gd name="connsiteX3" fmla="*/ 0 w 800735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0735" h="74406">
                    <a:moveTo>
                      <a:pt x="0" y="0"/>
                    </a:moveTo>
                    <a:lnTo>
                      <a:pt x="800736" y="0"/>
                    </a:lnTo>
                    <a:lnTo>
                      <a:pt x="800736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="" xmlns:a16="http://schemas.microsoft.com/office/drawing/2014/main" id="{0483E978-B772-4BE1-90D4-AB3F37493515}"/>
                  </a:ext>
                </a:extLst>
              </p:cNvPr>
              <p:cNvSpPr/>
              <p:nvPr/>
            </p:nvSpPr>
            <p:spPr>
              <a:xfrm>
                <a:off x="7230709" y="1846551"/>
                <a:ext cx="1375129" cy="74355"/>
              </a:xfrm>
              <a:custGeom>
                <a:avLst/>
                <a:gdLst>
                  <a:gd name="connsiteX0" fmla="*/ 0 w 1054893"/>
                  <a:gd name="connsiteY0" fmla="*/ 0 h 55530"/>
                  <a:gd name="connsiteX1" fmla="*/ 1054894 w 1054893"/>
                  <a:gd name="connsiteY1" fmla="*/ 0 h 55530"/>
                  <a:gd name="connsiteX2" fmla="*/ 1054894 w 1054893"/>
                  <a:gd name="connsiteY2" fmla="*/ 55531 h 55530"/>
                  <a:gd name="connsiteX3" fmla="*/ 0 w 1054893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893" h="55530">
                    <a:moveTo>
                      <a:pt x="0" y="0"/>
                    </a:moveTo>
                    <a:lnTo>
                      <a:pt x="1054894" y="0"/>
                    </a:lnTo>
                    <a:lnTo>
                      <a:pt x="1054894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="" xmlns:a16="http://schemas.microsoft.com/office/drawing/2014/main" id="{4B438DD9-2845-4FB3-9D82-91A8D7AA2954}"/>
                  </a:ext>
                </a:extLst>
              </p:cNvPr>
              <p:cNvSpPr/>
              <p:nvPr/>
            </p:nvSpPr>
            <p:spPr>
              <a:xfrm>
                <a:off x="7230709" y="1846551"/>
                <a:ext cx="1328319" cy="74355"/>
              </a:xfrm>
              <a:custGeom>
                <a:avLst/>
                <a:gdLst>
                  <a:gd name="connsiteX0" fmla="*/ 0 w 1018984"/>
                  <a:gd name="connsiteY0" fmla="*/ 0 h 55530"/>
                  <a:gd name="connsiteX1" fmla="*/ 1018985 w 1018984"/>
                  <a:gd name="connsiteY1" fmla="*/ 0 h 55530"/>
                  <a:gd name="connsiteX2" fmla="*/ 1018985 w 1018984"/>
                  <a:gd name="connsiteY2" fmla="*/ 55531 h 55530"/>
                  <a:gd name="connsiteX3" fmla="*/ 0 w 1018984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984" h="55530">
                    <a:moveTo>
                      <a:pt x="0" y="0"/>
                    </a:moveTo>
                    <a:lnTo>
                      <a:pt x="1018985" y="0"/>
                    </a:lnTo>
                    <a:lnTo>
                      <a:pt x="101898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="" xmlns:a16="http://schemas.microsoft.com/office/drawing/2014/main" id="{BDCFBBCD-EF11-4AFE-BEAB-DB3AB2BFA544}"/>
                  </a:ext>
                </a:extLst>
              </p:cNvPr>
              <p:cNvSpPr/>
              <p:nvPr/>
            </p:nvSpPr>
            <p:spPr>
              <a:xfrm>
                <a:off x="7230709" y="1846551"/>
                <a:ext cx="1288586" cy="74355"/>
              </a:xfrm>
              <a:custGeom>
                <a:avLst/>
                <a:gdLst>
                  <a:gd name="connsiteX0" fmla="*/ 0 w 988504"/>
                  <a:gd name="connsiteY0" fmla="*/ 0 h 55530"/>
                  <a:gd name="connsiteX1" fmla="*/ 988505 w 988504"/>
                  <a:gd name="connsiteY1" fmla="*/ 0 h 55530"/>
                  <a:gd name="connsiteX2" fmla="*/ 988505 w 988504"/>
                  <a:gd name="connsiteY2" fmla="*/ 55531 h 55530"/>
                  <a:gd name="connsiteX3" fmla="*/ 0 w 988504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504" h="55530">
                    <a:moveTo>
                      <a:pt x="0" y="0"/>
                    </a:moveTo>
                    <a:lnTo>
                      <a:pt x="988505" y="0"/>
                    </a:lnTo>
                    <a:lnTo>
                      <a:pt x="98850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="" xmlns:a16="http://schemas.microsoft.com/office/drawing/2014/main" id="{EE9A0261-B645-451B-B956-E3B7995C7490}"/>
                  </a:ext>
                </a:extLst>
              </p:cNvPr>
              <p:cNvSpPr/>
              <p:nvPr/>
            </p:nvSpPr>
            <p:spPr>
              <a:xfrm>
                <a:off x="7215619" y="1846551"/>
                <a:ext cx="802919" cy="74355"/>
              </a:xfrm>
              <a:custGeom>
                <a:avLst/>
                <a:gdLst>
                  <a:gd name="connsiteX0" fmla="*/ 0 w 604361"/>
                  <a:gd name="connsiteY0" fmla="*/ 0 h 55530"/>
                  <a:gd name="connsiteX1" fmla="*/ 604361 w 604361"/>
                  <a:gd name="connsiteY1" fmla="*/ 0 h 55530"/>
                  <a:gd name="connsiteX2" fmla="*/ 604361 w 604361"/>
                  <a:gd name="connsiteY2" fmla="*/ 55531 h 55530"/>
                  <a:gd name="connsiteX3" fmla="*/ 0 w 604361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4361" h="55530">
                    <a:moveTo>
                      <a:pt x="0" y="0"/>
                    </a:moveTo>
                    <a:lnTo>
                      <a:pt x="604361" y="0"/>
                    </a:lnTo>
                    <a:lnTo>
                      <a:pt x="604361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="" xmlns:a16="http://schemas.microsoft.com/office/drawing/2014/main" id="{D15BFF67-71CA-45DB-BB8B-1C73B7F4E5A7}"/>
                </a:ext>
              </a:extLst>
            </p:cNvPr>
            <p:cNvGrpSpPr/>
            <p:nvPr/>
          </p:nvGrpSpPr>
          <p:grpSpPr>
            <a:xfrm>
              <a:off x="7987440" y="2531401"/>
              <a:ext cx="2286486" cy="127319"/>
              <a:chOff x="6054626" y="1955991"/>
              <a:chExt cx="1715394" cy="74406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="" xmlns:a16="http://schemas.microsoft.com/office/drawing/2014/main" id="{7CA4E7A5-23E2-4D03-A752-835908224C82}"/>
                  </a:ext>
                </a:extLst>
              </p:cNvPr>
              <p:cNvSpPr/>
              <p:nvPr/>
            </p:nvSpPr>
            <p:spPr>
              <a:xfrm>
                <a:off x="6054626" y="1955991"/>
                <a:ext cx="1157199" cy="74406"/>
              </a:xfrm>
              <a:custGeom>
                <a:avLst/>
                <a:gdLst>
                  <a:gd name="connsiteX0" fmla="*/ 0 w 1157199"/>
                  <a:gd name="connsiteY0" fmla="*/ 0 h 74406"/>
                  <a:gd name="connsiteX1" fmla="*/ 1157200 w 1157199"/>
                  <a:gd name="connsiteY1" fmla="*/ 0 h 74406"/>
                  <a:gd name="connsiteX2" fmla="*/ 1157200 w 1157199"/>
                  <a:gd name="connsiteY2" fmla="*/ 74407 h 74406"/>
                  <a:gd name="connsiteX3" fmla="*/ 0 w 1157199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199" h="74406">
                    <a:moveTo>
                      <a:pt x="0" y="0"/>
                    </a:moveTo>
                    <a:lnTo>
                      <a:pt x="1157200" y="0"/>
                    </a:lnTo>
                    <a:lnTo>
                      <a:pt x="1157200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="" xmlns:a16="http://schemas.microsoft.com/office/drawing/2014/main" id="{04761FE2-ADE8-45CD-BD53-97DA28333C13}"/>
                  </a:ext>
                </a:extLst>
              </p:cNvPr>
              <p:cNvSpPr/>
              <p:nvPr/>
            </p:nvSpPr>
            <p:spPr>
              <a:xfrm>
                <a:off x="6382247" y="1955991"/>
                <a:ext cx="829579" cy="74406"/>
              </a:xfrm>
              <a:custGeom>
                <a:avLst/>
                <a:gdLst>
                  <a:gd name="connsiteX0" fmla="*/ 0 w 829579"/>
                  <a:gd name="connsiteY0" fmla="*/ 0 h 74406"/>
                  <a:gd name="connsiteX1" fmla="*/ 829580 w 829579"/>
                  <a:gd name="connsiteY1" fmla="*/ 0 h 74406"/>
                  <a:gd name="connsiteX2" fmla="*/ 829580 w 829579"/>
                  <a:gd name="connsiteY2" fmla="*/ 74407 h 74406"/>
                  <a:gd name="connsiteX3" fmla="*/ 0 w 829579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9579" h="74406">
                    <a:moveTo>
                      <a:pt x="0" y="0"/>
                    </a:moveTo>
                    <a:lnTo>
                      <a:pt x="829580" y="0"/>
                    </a:lnTo>
                    <a:lnTo>
                      <a:pt x="829580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="" xmlns:a16="http://schemas.microsoft.com/office/drawing/2014/main" id="{FA699EB4-F110-48AD-8113-7D0C11569681}"/>
                  </a:ext>
                </a:extLst>
              </p:cNvPr>
              <p:cNvSpPr/>
              <p:nvPr/>
            </p:nvSpPr>
            <p:spPr>
              <a:xfrm>
                <a:off x="7230710" y="1956017"/>
                <a:ext cx="539310" cy="74355"/>
              </a:xfrm>
              <a:custGeom>
                <a:avLst/>
                <a:gdLst>
                  <a:gd name="connsiteX0" fmla="*/ 0 w 421862"/>
                  <a:gd name="connsiteY0" fmla="*/ 0 h 55530"/>
                  <a:gd name="connsiteX1" fmla="*/ 421862 w 421862"/>
                  <a:gd name="connsiteY1" fmla="*/ 0 h 55530"/>
                  <a:gd name="connsiteX2" fmla="*/ 421862 w 421862"/>
                  <a:gd name="connsiteY2" fmla="*/ 55531 h 55530"/>
                  <a:gd name="connsiteX3" fmla="*/ 0 w 421862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862" h="55530">
                    <a:moveTo>
                      <a:pt x="0" y="0"/>
                    </a:moveTo>
                    <a:lnTo>
                      <a:pt x="421862" y="0"/>
                    </a:lnTo>
                    <a:lnTo>
                      <a:pt x="421862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83C6503E-4A59-4A75-8E22-CC054325D60D}"/>
                  </a:ext>
                </a:extLst>
              </p:cNvPr>
              <p:cNvSpPr/>
              <p:nvPr/>
            </p:nvSpPr>
            <p:spPr>
              <a:xfrm>
                <a:off x="7220977" y="1956017"/>
                <a:ext cx="409862" cy="74355"/>
              </a:xfrm>
              <a:custGeom>
                <a:avLst/>
                <a:gdLst>
                  <a:gd name="connsiteX0" fmla="*/ 0 w 312991"/>
                  <a:gd name="connsiteY0" fmla="*/ 0 h 55530"/>
                  <a:gd name="connsiteX1" fmla="*/ 312992 w 312991"/>
                  <a:gd name="connsiteY1" fmla="*/ 0 h 55530"/>
                  <a:gd name="connsiteX2" fmla="*/ 312992 w 312991"/>
                  <a:gd name="connsiteY2" fmla="*/ 55531 h 55530"/>
                  <a:gd name="connsiteX3" fmla="*/ 0 w 312991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991" h="55530">
                    <a:moveTo>
                      <a:pt x="0" y="0"/>
                    </a:moveTo>
                    <a:lnTo>
                      <a:pt x="312992" y="0"/>
                    </a:lnTo>
                    <a:lnTo>
                      <a:pt x="312992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="" xmlns:a16="http://schemas.microsoft.com/office/drawing/2014/main" id="{1E190FA0-F6C4-40D8-A9C9-F16F4A387AAB}"/>
                </a:ext>
              </a:extLst>
            </p:cNvPr>
            <p:cNvGrpSpPr/>
            <p:nvPr/>
          </p:nvGrpSpPr>
          <p:grpSpPr>
            <a:xfrm>
              <a:off x="8218290" y="2714591"/>
              <a:ext cx="1820757" cy="127319"/>
              <a:chOff x="6227817" y="2065458"/>
              <a:chExt cx="1365989" cy="74406"/>
            </a:xfrm>
          </p:grpSpPr>
          <p:sp>
            <p:nvSpPr>
              <p:cNvPr id="303" name="Freeform: Shape 302">
                <a:extLst>
                  <a:ext uri="{FF2B5EF4-FFF2-40B4-BE49-F238E27FC236}">
                    <a16:creationId xmlns="" xmlns:a16="http://schemas.microsoft.com/office/drawing/2014/main" id="{A32CA26C-7E18-4443-933E-BBF60BE7AAC9}"/>
                  </a:ext>
                </a:extLst>
              </p:cNvPr>
              <p:cNvSpPr/>
              <p:nvPr/>
            </p:nvSpPr>
            <p:spPr>
              <a:xfrm>
                <a:off x="6227817" y="2065458"/>
                <a:ext cx="984009" cy="74406"/>
              </a:xfrm>
              <a:custGeom>
                <a:avLst/>
                <a:gdLst>
                  <a:gd name="connsiteX0" fmla="*/ 0 w 984009"/>
                  <a:gd name="connsiteY0" fmla="*/ 0 h 74406"/>
                  <a:gd name="connsiteX1" fmla="*/ 984009 w 984009"/>
                  <a:gd name="connsiteY1" fmla="*/ 0 h 74406"/>
                  <a:gd name="connsiteX2" fmla="*/ 984009 w 984009"/>
                  <a:gd name="connsiteY2" fmla="*/ 74407 h 74406"/>
                  <a:gd name="connsiteX3" fmla="*/ 0 w 984009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009" h="74406">
                    <a:moveTo>
                      <a:pt x="0" y="0"/>
                    </a:moveTo>
                    <a:lnTo>
                      <a:pt x="984009" y="0"/>
                    </a:lnTo>
                    <a:lnTo>
                      <a:pt x="984009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="" xmlns:a16="http://schemas.microsoft.com/office/drawing/2014/main" id="{7FF2A56E-5906-4C51-B27E-C74EB896AB05}"/>
                  </a:ext>
                </a:extLst>
              </p:cNvPr>
              <p:cNvSpPr/>
              <p:nvPr/>
            </p:nvSpPr>
            <p:spPr>
              <a:xfrm>
                <a:off x="6276571" y="2065458"/>
                <a:ext cx="935255" cy="74406"/>
              </a:xfrm>
              <a:custGeom>
                <a:avLst/>
                <a:gdLst>
                  <a:gd name="connsiteX0" fmla="*/ 0 w 935255"/>
                  <a:gd name="connsiteY0" fmla="*/ 0 h 74406"/>
                  <a:gd name="connsiteX1" fmla="*/ 935255 w 935255"/>
                  <a:gd name="connsiteY1" fmla="*/ 0 h 74406"/>
                  <a:gd name="connsiteX2" fmla="*/ 935255 w 935255"/>
                  <a:gd name="connsiteY2" fmla="*/ 74407 h 74406"/>
                  <a:gd name="connsiteX3" fmla="*/ 0 w 935255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255" h="74406">
                    <a:moveTo>
                      <a:pt x="0" y="0"/>
                    </a:moveTo>
                    <a:lnTo>
                      <a:pt x="935255" y="0"/>
                    </a:lnTo>
                    <a:lnTo>
                      <a:pt x="935255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="" xmlns:a16="http://schemas.microsoft.com/office/drawing/2014/main" id="{13AED034-F73B-4AAC-94B5-86E609A2453F}"/>
                  </a:ext>
                </a:extLst>
              </p:cNvPr>
              <p:cNvSpPr/>
              <p:nvPr/>
            </p:nvSpPr>
            <p:spPr>
              <a:xfrm>
                <a:off x="6343831" y="2065458"/>
                <a:ext cx="867867" cy="74406"/>
              </a:xfrm>
              <a:custGeom>
                <a:avLst/>
                <a:gdLst>
                  <a:gd name="connsiteX0" fmla="*/ 0 w 867867"/>
                  <a:gd name="connsiteY0" fmla="*/ 0 h 74406"/>
                  <a:gd name="connsiteX1" fmla="*/ 867868 w 867867"/>
                  <a:gd name="connsiteY1" fmla="*/ 0 h 74406"/>
                  <a:gd name="connsiteX2" fmla="*/ 867868 w 867867"/>
                  <a:gd name="connsiteY2" fmla="*/ 74407 h 74406"/>
                  <a:gd name="connsiteX3" fmla="*/ 0 w 867867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867" h="74406">
                    <a:moveTo>
                      <a:pt x="0" y="0"/>
                    </a:moveTo>
                    <a:lnTo>
                      <a:pt x="867868" y="0"/>
                    </a:lnTo>
                    <a:lnTo>
                      <a:pt x="867868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="" xmlns:a16="http://schemas.microsoft.com/office/drawing/2014/main" id="{6815A391-84E0-47A5-A2BB-49DF7DC4C33A}"/>
                  </a:ext>
                </a:extLst>
              </p:cNvPr>
              <p:cNvSpPr/>
              <p:nvPr/>
            </p:nvSpPr>
            <p:spPr>
              <a:xfrm>
                <a:off x="7230709" y="2065484"/>
                <a:ext cx="363097" cy="74355"/>
              </a:xfrm>
              <a:custGeom>
                <a:avLst/>
                <a:gdLst>
                  <a:gd name="connsiteX0" fmla="*/ 0 w 290893"/>
                  <a:gd name="connsiteY0" fmla="*/ 0 h 55530"/>
                  <a:gd name="connsiteX1" fmla="*/ 290894 w 290893"/>
                  <a:gd name="connsiteY1" fmla="*/ 0 h 55530"/>
                  <a:gd name="connsiteX2" fmla="*/ 290894 w 290893"/>
                  <a:gd name="connsiteY2" fmla="*/ 55531 h 55530"/>
                  <a:gd name="connsiteX3" fmla="*/ 0 w 290893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93" h="55530">
                    <a:moveTo>
                      <a:pt x="0" y="0"/>
                    </a:moveTo>
                    <a:lnTo>
                      <a:pt x="290894" y="0"/>
                    </a:lnTo>
                    <a:lnTo>
                      <a:pt x="290894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73BEAA54-F960-4A6B-A78D-7692AEDFB614}"/>
                  </a:ext>
                </a:extLst>
              </p:cNvPr>
              <p:cNvSpPr/>
              <p:nvPr/>
            </p:nvSpPr>
            <p:spPr>
              <a:xfrm>
                <a:off x="7215618" y="2065484"/>
                <a:ext cx="342402" cy="74355"/>
              </a:xfrm>
              <a:custGeom>
                <a:avLst/>
                <a:gdLst>
                  <a:gd name="connsiteX0" fmla="*/ 0 w 262223"/>
                  <a:gd name="connsiteY0" fmla="*/ 0 h 55530"/>
                  <a:gd name="connsiteX1" fmla="*/ 262223 w 262223"/>
                  <a:gd name="connsiteY1" fmla="*/ 0 h 55530"/>
                  <a:gd name="connsiteX2" fmla="*/ 262223 w 262223"/>
                  <a:gd name="connsiteY2" fmla="*/ 55531 h 55530"/>
                  <a:gd name="connsiteX3" fmla="*/ 0 w 262223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223" h="55530">
                    <a:moveTo>
                      <a:pt x="0" y="0"/>
                    </a:moveTo>
                    <a:lnTo>
                      <a:pt x="262223" y="0"/>
                    </a:lnTo>
                    <a:lnTo>
                      <a:pt x="262223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="" xmlns:a16="http://schemas.microsoft.com/office/drawing/2014/main" id="{D915D979-B563-43F9-8012-B408CA8A821C}"/>
                </a:ext>
              </a:extLst>
            </p:cNvPr>
            <p:cNvGrpSpPr/>
            <p:nvPr/>
          </p:nvGrpSpPr>
          <p:grpSpPr>
            <a:xfrm>
              <a:off x="8320872" y="2897781"/>
              <a:ext cx="2181582" cy="127319"/>
              <a:chOff x="6304777" y="2175053"/>
              <a:chExt cx="1636692" cy="74406"/>
            </a:xfrm>
          </p:grpSpPr>
          <p:sp>
            <p:nvSpPr>
              <p:cNvPr id="297" name="Freeform: Shape 296">
                <a:extLst>
                  <a:ext uri="{FF2B5EF4-FFF2-40B4-BE49-F238E27FC236}">
                    <a16:creationId xmlns="" xmlns:a16="http://schemas.microsoft.com/office/drawing/2014/main" id="{AB4A2FB2-4423-495D-8BF8-322ED96A8DDD}"/>
                  </a:ext>
                </a:extLst>
              </p:cNvPr>
              <p:cNvSpPr/>
              <p:nvPr/>
            </p:nvSpPr>
            <p:spPr>
              <a:xfrm>
                <a:off x="6304777" y="2175053"/>
                <a:ext cx="906921" cy="74406"/>
              </a:xfrm>
              <a:custGeom>
                <a:avLst/>
                <a:gdLst>
                  <a:gd name="connsiteX0" fmla="*/ 0 w 906921"/>
                  <a:gd name="connsiteY0" fmla="*/ 0 h 74406"/>
                  <a:gd name="connsiteX1" fmla="*/ 906922 w 906921"/>
                  <a:gd name="connsiteY1" fmla="*/ 0 h 74406"/>
                  <a:gd name="connsiteX2" fmla="*/ 906922 w 906921"/>
                  <a:gd name="connsiteY2" fmla="*/ 74407 h 74406"/>
                  <a:gd name="connsiteX3" fmla="*/ 0 w 906921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921" h="74406">
                    <a:moveTo>
                      <a:pt x="0" y="0"/>
                    </a:moveTo>
                    <a:lnTo>
                      <a:pt x="906922" y="0"/>
                    </a:lnTo>
                    <a:lnTo>
                      <a:pt x="906922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97E07B54-D4F1-41D8-93A5-07614373EEB7}"/>
                  </a:ext>
                </a:extLst>
              </p:cNvPr>
              <p:cNvSpPr/>
              <p:nvPr/>
            </p:nvSpPr>
            <p:spPr>
              <a:xfrm>
                <a:off x="6728373" y="2175053"/>
                <a:ext cx="483453" cy="74406"/>
              </a:xfrm>
              <a:custGeom>
                <a:avLst/>
                <a:gdLst>
                  <a:gd name="connsiteX0" fmla="*/ 0 w 483453"/>
                  <a:gd name="connsiteY0" fmla="*/ 0 h 74406"/>
                  <a:gd name="connsiteX1" fmla="*/ 483453 w 483453"/>
                  <a:gd name="connsiteY1" fmla="*/ 0 h 74406"/>
                  <a:gd name="connsiteX2" fmla="*/ 483453 w 483453"/>
                  <a:gd name="connsiteY2" fmla="*/ 74407 h 74406"/>
                  <a:gd name="connsiteX3" fmla="*/ 0 w 483453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453" h="74406">
                    <a:moveTo>
                      <a:pt x="0" y="0"/>
                    </a:moveTo>
                    <a:lnTo>
                      <a:pt x="483453" y="0"/>
                    </a:lnTo>
                    <a:lnTo>
                      <a:pt x="483453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CE4ADA59-2531-49B4-9260-8988DD3D8702}"/>
                  </a:ext>
                </a:extLst>
              </p:cNvPr>
              <p:cNvSpPr/>
              <p:nvPr/>
            </p:nvSpPr>
            <p:spPr>
              <a:xfrm>
                <a:off x="7143418" y="2175053"/>
                <a:ext cx="68408" cy="74406"/>
              </a:xfrm>
              <a:custGeom>
                <a:avLst/>
                <a:gdLst>
                  <a:gd name="connsiteX0" fmla="*/ 0 w 68408"/>
                  <a:gd name="connsiteY0" fmla="*/ 0 h 74406"/>
                  <a:gd name="connsiteX1" fmla="*/ 68408 w 68408"/>
                  <a:gd name="connsiteY1" fmla="*/ 0 h 74406"/>
                  <a:gd name="connsiteX2" fmla="*/ 68408 w 68408"/>
                  <a:gd name="connsiteY2" fmla="*/ 74407 h 74406"/>
                  <a:gd name="connsiteX3" fmla="*/ 0 w 68408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408" h="74406">
                    <a:moveTo>
                      <a:pt x="0" y="0"/>
                    </a:moveTo>
                    <a:lnTo>
                      <a:pt x="68408" y="0"/>
                    </a:lnTo>
                    <a:lnTo>
                      <a:pt x="68408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7BE3F981-1429-407E-BF82-78EC5508898C}"/>
                  </a:ext>
                </a:extLst>
              </p:cNvPr>
              <p:cNvSpPr/>
              <p:nvPr/>
            </p:nvSpPr>
            <p:spPr>
              <a:xfrm>
                <a:off x="7230709" y="2175079"/>
                <a:ext cx="710760" cy="74355"/>
              </a:xfrm>
              <a:custGeom>
                <a:avLst/>
                <a:gdLst>
                  <a:gd name="connsiteX0" fmla="*/ 0 w 552735"/>
                  <a:gd name="connsiteY0" fmla="*/ 0 h 55530"/>
                  <a:gd name="connsiteX1" fmla="*/ 552736 w 552735"/>
                  <a:gd name="connsiteY1" fmla="*/ 0 h 55530"/>
                  <a:gd name="connsiteX2" fmla="*/ 552736 w 552735"/>
                  <a:gd name="connsiteY2" fmla="*/ 55531 h 55530"/>
                  <a:gd name="connsiteX3" fmla="*/ 0 w 552735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735" h="55530">
                    <a:moveTo>
                      <a:pt x="0" y="0"/>
                    </a:moveTo>
                    <a:lnTo>
                      <a:pt x="552736" y="0"/>
                    </a:lnTo>
                    <a:lnTo>
                      <a:pt x="552736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="" xmlns:a16="http://schemas.microsoft.com/office/drawing/2014/main" id="{D285DB99-9C5F-48BC-B0D1-6BD5F2EF550B}"/>
                  </a:ext>
                </a:extLst>
              </p:cNvPr>
              <p:cNvSpPr/>
              <p:nvPr/>
            </p:nvSpPr>
            <p:spPr>
              <a:xfrm>
                <a:off x="7230709" y="2175079"/>
                <a:ext cx="401862" cy="74355"/>
              </a:xfrm>
              <a:custGeom>
                <a:avLst/>
                <a:gdLst>
                  <a:gd name="connsiteX0" fmla="*/ 0 w 312515"/>
                  <a:gd name="connsiteY0" fmla="*/ 0 h 55530"/>
                  <a:gd name="connsiteX1" fmla="*/ 312515 w 312515"/>
                  <a:gd name="connsiteY1" fmla="*/ 0 h 55530"/>
                  <a:gd name="connsiteX2" fmla="*/ 312515 w 312515"/>
                  <a:gd name="connsiteY2" fmla="*/ 55531 h 55530"/>
                  <a:gd name="connsiteX3" fmla="*/ 0 w 312515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515" h="55530">
                    <a:moveTo>
                      <a:pt x="0" y="0"/>
                    </a:moveTo>
                    <a:lnTo>
                      <a:pt x="312515" y="0"/>
                    </a:lnTo>
                    <a:lnTo>
                      <a:pt x="31251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="" xmlns:a16="http://schemas.microsoft.com/office/drawing/2014/main" id="{8C3C383E-E839-42AE-A388-E9D8B52FB90D}"/>
                  </a:ext>
                </a:extLst>
              </p:cNvPr>
              <p:cNvSpPr/>
              <p:nvPr/>
            </p:nvSpPr>
            <p:spPr>
              <a:xfrm>
                <a:off x="7215618" y="2175079"/>
                <a:ext cx="43525" cy="74355"/>
              </a:xfrm>
              <a:custGeom>
                <a:avLst/>
                <a:gdLst>
                  <a:gd name="connsiteX0" fmla="*/ 0 w 21812"/>
                  <a:gd name="connsiteY0" fmla="*/ 0 h 55530"/>
                  <a:gd name="connsiteX1" fmla="*/ 21812 w 21812"/>
                  <a:gd name="connsiteY1" fmla="*/ 0 h 55530"/>
                  <a:gd name="connsiteX2" fmla="*/ 21812 w 21812"/>
                  <a:gd name="connsiteY2" fmla="*/ 55531 h 55530"/>
                  <a:gd name="connsiteX3" fmla="*/ 0 w 21812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12" h="55530">
                    <a:moveTo>
                      <a:pt x="0" y="0"/>
                    </a:moveTo>
                    <a:lnTo>
                      <a:pt x="21812" y="0"/>
                    </a:lnTo>
                    <a:lnTo>
                      <a:pt x="21812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="" xmlns:a16="http://schemas.microsoft.com/office/drawing/2014/main" id="{C658635D-16E2-48D9-9AD2-BEE8DD4A7B16}"/>
                </a:ext>
              </a:extLst>
            </p:cNvPr>
            <p:cNvGrpSpPr/>
            <p:nvPr/>
          </p:nvGrpSpPr>
          <p:grpSpPr>
            <a:xfrm>
              <a:off x="8320701" y="3080971"/>
              <a:ext cx="2004008" cy="127319"/>
              <a:chOff x="6304649" y="2284520"/>
              <a:chExt cx="1513734" cy="74406"/>
            </a:xfrm>
          </p:grpSpPr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4CF8C67B-6A40-49BB-93F9-5A6530939F25}"/>
                  </a:ext>
                </a:extLst>
              </p:cNvPr>
              <p:cNvSpPr/>
              <p:nvPr/>
            </p:nvSpPr>
            <p:spPr>
              <a:xfrm>
                <a:off x="6304649" y="2284520"/>
                <a:ext cx="907177" cy="74406"/>
              </a:xfrm>
              <a:custGeom>
                <a:avLst/>
                <a:gdLst>
                  <a:gd name="connsiteX0" fmla="*/ 0 w 907177"/>
                  <a:gd name="connsiteY0" fmla="*/ 0 h 74406"/>
                  <a:gd name="connsiteX1" fmla="*/ 907177 w 907177"/>
                  <a:gd name="connsiteY1" fmla="*/ 0 h 74406"/>
                  <a:gd name="connsiteX2" fmla="*/ 907177 w 907177"/>
                  <a:gd name="connsiteY2" fmla="*/ 74407 h 74406"/>
                  <a:gd name="connsiteX3" fmla="*/ 0 w 907177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7177" h="74406">
                    <a:moveTo>
                      <a:pt x="0" y="0"/>
                    </a:moveTo>
                    <a:lnTo>
                      <a:pt x="907177" y="0"/>
                    </a:lnTo>
                    <a:lnTo>
                      <a:pt x="907177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B983D36C-E3F1-4E52-9F27-3EE22ABB7175}"/>
                  </a:ext>
                </a:extLst>
              </p:cNvPr>
              <p:cNvSpPr/>
              <p:nvPr/>
            </p:nvSpPr>
            <p:spPr>
              <a:xfrm>
                <a:off x="6343831" y="2284520"/>
                <a:ext cx="867995" cy="74406"/>
              </a:xfrm>
              <a:custGeom>
                <a:avLst/>
                <a:gdLst>
                  <a:gd name="connsiteX0" fmla="*/ 0 w 867995"/>
                  <a:gd name="connsiteY0" fmla="*/ 0 h 74406"/>
                  <a:gd name="connsiteX1" fmla="*/ 867996 w 867995"/>
                  <a:gd name="connsiteY1" fmla="*/ 0 h 74406"/>
                  <a:gd name="connsiteX2" fmla="*/ 867996 w 867995"/>
                  <a:gd name="connsiteY2" fmla="*/ 74407 h 74406"/>
                  <a:gd name="connsiteX3" fmla="*/ 0 w 867995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995" h="74406">
                    <a:moveTo>
                      <a:pt x="0" y="0"/>
                    </a:moveTo>
                    <a:lnTo>
                      <a:pt x="867996" y="0"/>
                    </a:lnTo>
                    <a:lnTo>
                      <a:pt x="867996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59C35A04-6A5A-4759-84F5-52215B436D9F}"/>
                  </a:ext>
                </a:extLst>
              </p:cNvPr>
              <p:cNvSpPr/>
              <p:nvPr/>
            </p:nvSpPr>
            <p:spPr>
              <a:xfrm>
                <a:off x="6516894" y="2284520"/>
                <a:ext cx="704943" cy="74406"/>
              </a:xfrm>
              <a:custGeom>
                <a:avLst/>
                <a:gdLst>
                  <a:gd name="connsiteX0" fmla="*/ 0 w 694932"/>
                  <a:gd name="connsiteY0" fmla="*/ 0 h 74406"/>
                  <a:gd name="connsiteX1" fmla="*/ 694932 w 694932"/>
                  <a:gd name="connsiteY1" fmla="*/ 0 h 74406"/>
                  <a:gd name="connsiteX2" fmla="*/ 694932 w 694932"/>
                  <a:gd name="connsiteY2" fmla="*/ 74407 h 74406"/>
                  <a:gd name="connsiteX3" fmla="*/ 0 w 694932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932" h="74406">
                    <a:moveTo>
                      <a:pt x="0" y="0"/>
                    </a:moveTo>
                    <a:lnTo>
                      <a:pt x="694932" y="0"/>
                    </a:lnTo>
                    <a:lnTo>
                      <a:pt x="694932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50E039C0-B801-4BA3-8D23-BE0B67BEE630}"/>
                  </a:ext>
                </a:extLst>
              </p:cNvPr>
              <p:cNvSpPr/>
              <p:nvPr/>
            </p:nvSpPr>
            <p:spPr>
              <a:xfrm>
                <a:off x="7230709" y="2284546"/>
                <a:ext cx="587674" cy="74355"/>
              </a:xfrm>
              <a:custGeom>
                <a:avLst/>
                <a:gdLst>
                  <a:gd name="connsiteX0" fmla="*/ 0 w 450818"/>
                  <a:gd name="connsiteY0" fmla="*/ 0 h 55530"/>
                  <a:gd name="connsiteX1" fmla="*/ 450818 w 450818"/>
                  <a:gd name="connsiteY1" fmla="*/ 0 h 55530"/>
                  <a:gd name="connsiteX2" fmla="*/ 450818 w 450818"/>
                  <a:gd name="connsiteY2" fmla="*/ 55531 h 55530"/>
                  <a:gd name="connsiteX3" fmla="*/ 0 w 450818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818" h="55530">
                    <a:moveTo>
                      <a:pt x="0" y="0"/>
                    </a:moveTo>
                    <a:lnTo>
                      <a:pt x="450818" y="0"/>
                    </a:lnTo>
                    <a:lnTo>
                      <a:pt x="450818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9ED536F2-E164-421F-9F9B-C3B1113B2AE2}"/>
                  </a:ext>
                </a:extLst>
              </p:cNvPr>
              <p:cNvSpPr/>
              <p:nvPr/>
            </p:nvSpPr>
            <p:spPr>
              <a:xfrm>
                <a:off x="7230709" y="2284546"/>
                <a:ext cx="474808" cy="74355"/>
              </a:xfrm>
              <a:custGeom>
                <a:avLst/>
                <a:gdLst>
                  <a:gd name="connsiteX0" fmla="*/ 0 w 364236"/>
                  <a:gd name="connsiteY0" fmla="*/ 0 h 55530"/>
                  <a:gd name="connsiteX1" fmla="*/ 364236 w 364236"/>
                  <a:gd name="connsiteY1" fmla="*/ 0 h 55530"/>
                  <a:gd name="connsiteX2" fmla="*/ 364236 w 364236"/>
                  <a:gd name="connsiteY2" fmla="*/ 55531 h 55530"/>
                  <a:gd name="connsiteX3" fmla="*/ 0 w 364236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236" h="55530">
                    <a:moveTo>
                      <a:pt x="0" y="0"/>
                    </a:moveTo>
                    <a:lnTo>
                      <a:pt x="364236" y="0"/>
                    </a:lnTo>
                    <a:lnTo>
                      <a:pt x="364236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="" xmlns:a16="http://schemas.microsoft.com/office/drawing/2014/main" id="{4EB755A6-5884-4501-BE12-0D84E27EE271}"/>
                </a:ext>
              </a:extLst>
            </p:cNvPr>
            <p:cNvGrpSpPr/>
            <p:nvPr/>
          </p:nvGrpSpPr>
          <p:grpSpPr>
            <a:xfrm>
              <a:off x="8642566" y="3447351"/>
              <a:ext cx="1590098" cy="127319"/>
              <a:chOff x="6546121" y="2503453"/>
              <a:chExt cx="1205833" cy="74406"/>
            </a:xfrm>
          </p:grpSpPr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3C3A0375-E10F-4C34-9DE7-01E788F44D9C}"/>
                  </a:ext>
                </a:extLst>
              </p:cNvPr>
              <p:cNvSpPr/>
              <p:nvPr/>
            </p:nvSpPr>
            <p:spPr>
              <a:xfrm>
                <a:off x="6546121" y="2503453"/>
                <a:ext cx="665705" cy="74406"/>
              </a:xfrm>
              <a:custGeom>
                <a:avLst/>
                <a:gdLst>
                  <a:gd name="connsiteX0" fmla="*/ 0 w 665705"/>
                  <a:gd name="connsiteY0" fmla="*/ 0 h 74406"/>
                  <a:gd name="connsiteX1" fmla="*/ 665706 w 665705"/>
                  <a:gd name="connsiteY1" fmla="*/ 0 h 74406"/>
                  <a:gd name="connsiteX2" fmla="*/ 665706 w 665705"/>
                  <a:gd name="connsiteY2" fmla="*/ 74407 h 74406"/>
                  <a:gd name="connsiteX3" fmla="*/ 0 w 665705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705" h="74406">
                    <a:moveTo>
                      <a:pt x="0" y="0"/>
                    </a:moveTo>
                    <a:lnTo>
                      <a:pt x="665706" y="0"/>
                    </a:lnTo>
                    <a:lnTo>
                      <a:pt x="665706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3211849E-2F74-4F5A-BDB7-79F14DBFEE4E}"/>
                  </a:ext>
                </a:extLst>
              </p:cNvPr>
              <p:cNvSpPr/>
              <p:nvPr/>
            </p:nvSpPr>
            <p:spPr>
              <a:xfrm>
                <a:off x="6728627" y="2503453"/>
                <a:ext cx="489117" cy="74406"/>
              </a:xfrm>
              <a:custGeom>
                <a:avLst/>
                <a:gdLst>
                  <a:gd name="connsiteX0" fmla="*/ 0 w 483198"/>
                  <a:gd name="connsiteY0" fmla="*/ 0 h 74406"/>
                  <a:gd name="connsiteX1" fmla="*/ 483198 w 483198"/>
                  <a:gd name="connsiteY1" fmla="*/ 0 h 74406"/>
                  <a:gd name="connsiteX2" fmla="*/ 483198 w 483198"/>
                  <a:gd name="connsiteY2" fmla="*/ 74407 h 74406"/>
                  <a:gd name="connsiteX3" fmla="*/ 0 w 483198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198" h="74406">
                    <a:moveTo>
                      <a:pt x="0" y="0"/>
                    </a:moveTo>
                    <a:lnTo>
                      <a:pt x="483198" y="0"/>
                    </a:lnTo>
                    <a:lnTo>
                      <a:pt x="483198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E0327A5F-2469-4597-BC10-8818446540A9}"/>
                  </a:ext>
                </a:extLst>
              </p:cNvPr>
              <p:cNvSpPr/>
              <p:nvPr/>
            </p:nvSpPr>
            <p:spPr>
              <a:xfrm>
                <a:off x="7230709" y="2503479"/>
                <a:ext cx="521245" cy="74355"/>
              </a:xfrm>
              <a:custGeom>
                <a:avLst/>
                <a:gdLst>
                  <a:gd name="connsiteX0" fmla="*/ 0 w 399859"/>
                  <a:gd name="connsiteY0" fmla="*/ 0 h 55530"/>
                  <a:gd name="connsiteX1" fmla="*/ 399860 w 399859"/>
                  <a:gd name="connsiteY1" fmla="*/ 0 h 55530"/>
                  <a:gd name="connsiteX2" fmla="*/ 399860 w 399859"/>
                  <a:gd name="connsiteY2" fmla="*/ 55531 h 55530"/>
                  <a:gd name="connsiteX3" fmla="*/ 0 w 399859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859" h="55530">
                    <a:moveTo>
                      <a:pt x="0" y="0"/>
                    </a:moveTo>
                    <a:lnTo>
                      <a:pt x="399860" y="0"/>
                    </a:lnTo>
                    <a:lnTo>
                      <a:pt x="399860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9D5D36AF-8136-447F-9074-4E7AE019C595}"/>
                  </a:ext>
                </a:extLst>
              </p:cNvPr>
              <p:cNvSpPr/>
              <p:nvPr/>
            </p:nvSpPr>
            <p:spPr>
              <a:xfrm>
                <a:off x="7230709" y="2503479"/>
                <a:ext cx="408255" cy="74355"/>
              </a:xfrm>
              <a:custGeom>
                <a:avLst/>
                <a:gdLst>
                  <a:gd name="connsiteX0" fmla="*/ 0 w 313182"/>
                  <a:gd name="connsiteY0" fmla="*/ 0 h 55530"/>
                  <a:gd name="connsiteX1" fmla="*/ 313182 w 313182"/>
                  <a:gd name="connsiteY1" fmla="*/ 0 h 55530"/>
                  <a:gd name="connsiteX2" fmla="*/ 313182 w 313182"/>
                  <a:gd name="connsiteY2" fmla="*/ 55531 h 55530"/>
                  <a:gd name="connsiteX3" fmla="*/ 0 w 313182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182" h="55530">
                    <a:moveTo>
                      <a:pt x="0" y="0"/>
                    </a:moveTo>
                    <a:lnTo>
                      <a:pt x="313182" y="0"/>
                    </a:lnTo>
                    <a:lnTo>
                      <a:pt x="313182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="" xmlns:a16="http://schemas.microsoft.com/office/drawing/2014/main" id="{CF81748C-45E8-4C15-8F5D-8E39F5BE3957}"/>
                </a:ext>
              </a:extLst>
            </p:cNvPr>
            <p:cNvGrpSpPr/>
            <p:nvPr/>
          </p:nvGrpSpPr>
          <p:grpSpPr>
            <a:xfrm>
              <a:off x="8730685" y="3630541"/>
              <a:ext cx="1044920" cy="127319"/>
              <a:chOff x="6612232" y="2613048"/>
              <a:chExt cx="783932" cy="74406"/>
            </a:xfrm>
          </p:grpSpPr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EBCCE510-56DC-402A-8C1A-906714A9EDA1}"/>
                  </a:ext>
                </a:extLst>
              </p:cNvPr>
              <p:cNvSpPr/>
              <p:nvPr/>
            </p:nvSpPr>
            <p:spPr>
              <a:xfrm>
                <a:off x="6612232" y="2613048"/>
                <a:ext cx="599594" cy="74406"/>
              </a:xfrm>
              <a:custGeom>
                <a:avLst/>
                <a:gdLst>
                  <a:gd name="connsiteX0" fmla="*/ 0 w 599594"/>
                  <a:gd name="connsiteY0" fmla="*/ 0 h 74406"/>
                  <a:gd name="connsiteX1" fmla="*/ 599595 w 599594"/>
                  <a:gd name="connsiteY1" fmla="*/ 0 h 74406"/>
                  <a:gd name="connsiteX2" fmla="*/ 599595 w 599594"/>
                  <a:gd name="connsiteY2" fmla="*/ 74407 h 74406"/>
                  <a:gd name="connsiteX3" fmla="*/ 0 w 599594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594" h="74406">
                    <a:moveTo>
                      <a:pt x="0" y="0"/>
                    </a:moveTo>
                    <a:lnTo>
                      <a:pt x="599595" y="0"/>
                    </a:lnTo>
                    <a:lnTo>
                      <a:pt x="599595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00C9A622-1319-42C3-8CF9-3B6FF8CAA1EF}"/>
                  </a:ext>
                </a:extLst>
              </p:cNvPr>
              <p:cNvSpPr/>
              <p:nvPr/>
            </p:nvSpPr>
            <p:spPr>
              <a:xfrm>
                <a:off x="6690595" y="2613048"/>
                <a:ext cx="521103" cy="74406"/>
              </a:xfrm>
              <a:custGeom>
                <a:avLst/>
                <a:gdLst>
                  <a:gd name="connsiteX0" fmla="*/ 0 w 521103"/>
                  <a:gd name="connsiteY0" fmla="*/ 0 h 74406"/>
                  <a:gd name="connsiteX1" fmla="*/ 521104 w 521103"/>
                  <a:gd name="connsiteY1" fmla="*/ 0 h 74406"/>
                  <a:gd name="connsiteX2" fmla="*/ 521104 w 521103"/>
                  <a:gd name="connsiteY2" fmla="*/ 74407 h 74406"/>
                  <a:gd name="connsiteX3" fmla="*/ 0 w 521103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103" h="74406">
                    <a:moveTo>
                      <a:pt x="0" y="0"/>
                    </a:moveTo>
                    <a:lnTo>
                      <a:pt x="521104" y="0"/>
                    </a:lnTo>
                    <a:lnTo>
                      <a:pt x="521104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="" xmlns:a16="http://schemas.microsoft.com/office/drawing/2014/main" id="{D6D27B66-EF90-40F2-8A4D-80F7BC71EEA1}"/>
                  </a:ext>
                </a:extLst>
              </p:cNvPr>
              <p:cNvSpPr/>
              <p:nvPr/>
            </p:nvSpPr>
            <p:spPr>
              <a:xfrm>
                <a:off x="7008388" y="2613048"/>
                <a:ext cx="203438" cy="74406"/>
              </a:xfrm>
              <a:custGeom>
                <a:avLst/>
                <a:gdLst>
                  <a:gd name="connsiteX0" fmla="*/ 0 w 203438"/>
                  <a:gd name="connsiteY0" fmla="*/ 0 h 74406"/>
                  <a:gd name="connsiteX1" fmla="*/ 203438 w 203438"/>
                  <a:gd name="connsiteY1" fmla="*/ 0 h 74406"/>
                  <a:gd name="connsiteX2" fmla="*/ 203438 w 203438"/>
                  <a:gd name="connsiteY2" fmla="*/ 74407 h 74406"/>
                  <a:gd name="connsiteX3" fmla="*/ 0 w 203438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438" h="74406">
                    <a:moveTo>
                      <a:pt x="0" y="0"/>
                    </a:moveTo>
                    <a:lnTo>
                      <a:pt x="203438" y="0"/>
                    </a:lnTo>
                    <a:lnTo>
                      <a:pt x="203438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98037433-4B71-4DD8-B3AC-8366ACF08B2E}"/>
                  </a:ext>
                </a:extLst>
              </p:cNvPr>
              <p:cNvSpPr/>
              <p:nvPr/>
            </p:nvSpPr>
            <p:spPr>
              <a:xfrm>
                <a:off x="7230710" y="2613074"/>
                <a:ext cx="165454" cy="74355"/>
              </a:xfrm>
              <a:custGeom>
                <a:avLst/>
                <a:gdLst>
                  <a:gd name="connsiteX0" fmla="*/ 0 w 138207"/>
                  <a:gd name="connsiteY0" fmla="*/ 0 h 55530"/>
                  <a:gd name="connsiteX1" fmla="*/ 138208 w 138207"/>
                  <a:gd name="connsiteY1" fmla="*/ 0 h 55530"/>
                  <a:gd name="connsiteX2" fmla="*/ 138208 w 138207"/>
                  <a:gd name="connsiteY2" fmla="*/ 55531 h 55530"/>
                  <a:gd name="connsiteX3" fmla="*/ 0 w 138207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07" h="55530">
                    <a:moveTo>
                      <a:pt x="0" y="0"/>
                    </a:moveTo>
                    <a:lnTo>
                      <a:pt x="138208" y="0"/>
                    </a:lnTo>
                    <a:lnTo>
                      <a:pt x="138208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490F6846-FB4A-4D2A-AF31-70C515ECF00E}"/>
                  </a:ext>
                </a:extLst>
              </p:cNvPr>
              <p:cNvSpPr/>
              <p:nvPr/>
            </p:nvSpPr>
            <p:spPr>
              <a:xfrm>
                <a:off x="7215619" y="2613074"/>
                <a:ext cx="60809" cy="74355"/>
              </a:xfrm>
              <a:custGeom>
                <a:avLst/>
                <a:gdLst>
                  <a:gd name="connsiteX0" fmla="*/ 0 w 22002"/>
                  <a:gd name="connsiteY0" fmla="*/ 0 h 55530"/>
                  <a:gd name="connsiteX1" fmla="*/ 22003 w 22002"/>
                  <a:gd name="connsiteY1" fmla="*/ 0 h 55530"/>
                  <a:gd name="connsiteX2" fmla="*/ 22003 w 22002"/>
                  <a:gd name="connsiteY2" fmla="*/ 55531 h 55530"/>
                  <a:gd name="connsiteX3" fmla="*/ 0 w 22002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2" h="55530">
                    <a:moveTo>
                      <a:pt x="0" y="0"/>
                    </a:moveTo>
                    <a:lnTo>
                      <a:pt x="22003" y="0"/>
                    </a:lnTo>
                    <a:lnTo>
                      <a:pt x="22003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907777B9-FD29-4E01-BBCE-4A442C0D7493}"/>
                </a:ext>
              </a:extLst>
            </p:cNvPr>
            <p:cNvGrpSpPr/>
            <p:nvPr/>
          </p:nvGrpSpPr>
          <p:grpSpPr>
            <a:xfrm>
              <a:off x="8783421" y="3813731"/>
              <a:ext cx="893788" cy="127319"/>
              <a:chOff x="6651796" y="2722515"/>
              <a:chExt cx="670548" cy="74406"/>
            </a:xfrm>
          </p:grpSpPr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7C8342E5-FFD8-4894-A622-8C8B7D6E3F30}"/>
                  </a:ext>
                </a:extLst>
              </p:cNvPr>
              <p:cNvSpPr/>
              <p:nvPr/>
            </p:nvSpPr>
            <p:spPr>
              <a:xfrm>
                <a:off x="6651796" y="2722515"/>
                <a:ext cx="560030" cy="74406"/>
              </a:xfrm>
              <a:custGeom>
                <a:avLst/>
                <a:gdLst>
                  <a:gd name="connsiteX0" fmla="*/ 0 w 560030"/>
                  <a:gd name="connsiteY0" fmla="*/ 0 h 74406"/>
                  <a:gd name="connsiteX1" fmla="*/ 560030 w 560030"/>
                  <a:gd name="connsiteY1" fmla="*/ 0 h 74406"/>
                  <a:gd name="connsiteX2" fmla="*/ 560030 w 560030"/>
                  <a:gd name="connsiteY2" fmla="*/ 74407 h 74406"/>
                  <a:gd name="connsiteX3" fmla="*/ 0 w 560030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030" h="74406">
                    <a:moveTo>
                      <a:pt x="0" y="0"/>
                    </a:moveTo>
                    <a:lnTo>
                      <a:pt x="560030" y="0"/>
                    </a:lnTo>
                    <a:lnTo>
                      <a:pt x="560030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F440D1C1-A16C-43D2-BAD4-62D5511765B4}"/>
                  </a:ext>
                </a:extLst>
              </p:cNvPr>
              <p:cNvSpPr/>
              <p:nvPr/>
            </p:nvSpPr>
            <p:spPr>
              <a:xfrm>
                <a:off x="6757982" y="2722515"/>
                <a:ext cx="453843" cy="74406"/>
              </a:xfrm>
              <a:custGeom>
                <a:avLst/>
                <a:gdLst>
                  <a:gd name="connsiteX0" fmla="*/ 0 w 453843"/>
                  <a:gd name="connsiteY0" fmla="*/ 0 h 74406"/>
                  <a:gd name="connsiteX1" fmla="*/ 453844 w 453843"/>
                  <a:gd name="connsiteY1" fmla="*/ 0 h 74406"/>
                  <a:gd name="connsiteX2" fmla="*/ 453844 w 453843"/>
                  <a:gd name="connsiteY2" fmla="*/ 74407 h 74406"/>
                  <a:gd name="connsiteX3" fmla="*/ 0 w 453843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843" h="74406">
                    <a:moveTo>
                      <a:pt x="0" y="0"/>
                    </a:moveTo>
                    <a:lnTo>
                      <a:pt x="453844" y="0"/>
                    </a:lnTo>
                    <a:lnTo>
                      <a:pt x="453844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39DC30FD-DF31-4D76-A9BB-2904C76A7700}"/>
                  </a:ext>
                </a:extLst>
              </p:cNvPr>
              <p:cNvSpPr/>
              <p:nvPr/>
            </p:nvSpPr>
            <p:spPr>
              <a:xfrm>
                <a:off x="7217252" y="2722541"/>
                <a:ext cx="105092" cy="74355"/>
              </a:xfrm>
              <a:custGeom>
                <a:avLst/>
                <a:gdLst>
                  <a:gd name="connsiteX0" fmla="*/ 0 w 87344"/>
                  <a:gd name="connsiteY0" fmla="*/ 0 h 55530"/>
                  <a:gd name="connsiteX1" fmla="*/ 87344 w 87344"/>
                  <a:gd name="connsiteY1" fmla="*/ 0 h 55530"/>
                  <a:gd name="connsiteX2" fmla="*/ 87344 w 87344"/>
                  <a:gd name="connsiteY2" fmla="*/ 55531 h 55530"/>
                  <a:gd name="connsiteX3" fmla="*/ 0 w 87344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44" h="55530">
                    <a:moveTo>
                      <a:pt x="0" y="0"/>
                    </a:moveTo>
                    <a:lnTo>
                      <a:pt x="87344" y="0"/>
                    </a:lnTo>
                    <a:lnTo>
                      <a:pt x="87344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="" xmlns:a16="http://schemas.microsoft.com/office/drawing/2014/main" id="{2CD409F8-DDC4-4A18-A58E-00D0F3DCB7DA}"/>
                </a:ext>
              </a:extLst>
            </p:cNvPr>
            <p:cNvGrpSpPr/>
            <p:nvPr/>
          </p:nvGrpSpPr>
          <p:grpSpPr>
            <a:xfrm>
              <a:off x="8819660" y="3989791"/>
              <a:ext cx="804218" cy="127319"/>
              <a:chOff x="6680895" y="2831982"/>
              <a:chExt cx="603350" cy="74406"/>
            </a:xfrm>
          </p:grpSpPr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42579A89-01B8-40A8-88EB-510D4FB0F92E}"/>
                  </a:ext>
                </a:extLst>
              </p:cNvPr>
              <p:cNvSpPr/>
              <p:nvPr/>
            </p:nvSpPr>
            <p:spPr>
              <a:xfrm>
                <a:off x="6680895" y="2831982"/>
                <a:ext cx="530930" cy="74406"/>
              </a:xfrm>
              <a:custGeom>
                <a:avLst/>
                <a:gdLst>
                  <a:gd name="connsiteX0" fmla="*/ 0 w 530930"/>
                  <a:gd name="connsiteY0" fmla="*/ 0 h 74406"/>
                  <a:gd name="connsiteX1" fmla="*/ 530931 w 530930"/>
                  <a:gd name="connsiteY1" fmla="*/ 0 h 74406"/>
                  <a:gd name="connsiteX2" fmla="*/ 530931 w 530930"/>
                  <a:gd name="connsiteY2" fmla="*/ 74407 h 74406"/>
                  <a:gd name="connsiteX3" fmla="*/ 0 w 530930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930" h="74406">
                    <a:moveTo>
                      <a:pt x="0" y="0"/>
                    </a:moveTo>
                    <a:lnTo>
                      <a:pt x="530931" y="0"/>
                    </a:lnTo>
                    <a:lnTo>
                      <a:pt x="530931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B704D850-B8A8-4475-9C76-2F486D8CAD53}"/>
                  </a:ext>
                </a:extLst>
              </p:cNvPr>
              <p:cNvSpPr/>
              <p:nvPr/>
            </p:nvSpPr>
            <p:spPr>
              <a:xfrm>
                <a:off x="6796270" y="2831982"/>
                <a:ext cx="426614" cy="74406"/>
              </a:xfrm>
              <a:custGeom>
                <a:avLst/>
                <a:gdLst>
                  <a:gd name="connsiteX0" fmla="*/ 0 w 415555"/>
                  <a:gd name="connsiteY0" fmla="*/ 0 h 74406"/>
                  <a:gd name="connsiteX1" fmla="*/ 415556 w 415555"/>
                  <a:gd name="connsiteY1" fmla="*/ 0 h 74406"/>
                  <a:gd name="connsiteX2" fmla="*/ 415556 w 415555"/>
                  <a:gd name="connsiteY2" fmla="*/ 74407 h 74406"/>
                  <a:gd name="connsiteX3" fmla="*/ 0 w 415555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555" h="74406">
                    <a:moveTo>
                      <a:pt x="0" y="0"/>
                    </a:moveTo>
                    <a:lnTo>
                      <a:pt x="415556" y="0"/>
                    </a:lnTo>
                    <a:lnTo>
                      <a:pt x="415556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4BE7CB18-CCFF-4A17-921F-A5C8C66D3093}"/>
                  </a:ext>
                </a:extLst>
              </p:cNvPr>
              <p:cNvSpPr/>
              <p:nvPr/>
            </p:nvSpPr>
            <p:spPr>
              <a:xfrm>
                <a:off x="7217099" y="2832008"/>
                <a:ext cx="67146" cy="74355"/>
              </a:xfrm>
              <a:custGeom>
                <a:avLst/>
                <a:gdLst>
                  <a:gd name="connsiteX0" fmla="*/ 0 w 57245"/>
                  <a:gd name="connsiteY0" fmla="*/ 0 h 55530"/>
                  <a:gd name="connsiteX1" fmla="*/ 57245 w 57245"/>
                  <a:gd name="connsiteY1" fmla="*/ 0 h 55530"/>
                  <a:gd name="connsiteX2" fmla="*/ 57245 w 57245"/>
                  <a:gd name="connsiteY2" fmla="*/ 55531 h 55530"/>
                  <a:gd name="connsiteX3" fmla="*/ 0 w 57245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5" h="55530">
                    <a:moveTo>
                      <a:pt x="0" y="0"/>
                    </a:moveTo>
                    <a:lnTo>
                      <a:pt x="57245" y="0"/>
                    </a:lnTo>
                    <a:lnTo>
                      <a:pt x="5724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="" xmlns:a16="http://schemas.microsoft.com/office/drawing/2014/main" id="{CF98B857-71AB-4B58-B394-9949FC4620D5}"/>
                </a:ext>
              </a:extLst>
            </p:cNvPr>
            <p:cNvGrpSpPr/>
            <p:nvPr/>
          </p:nvGrpSpPr>
          <p:grpSpPr>
            <a:xfrm>
              <a:off x="8822207" y="4180111"/>
              <a:ext cx="858175" cy="131394"/>
              <a:chOff x="6680895" y="2939748"/>
              <a:chExt cx="643830" cy="76787"/>
            </a:xfrm>
          </p:grpSpPr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8A644ABB-26E9-4AD9-A7F4-989FF9CD9A77}"/>
                  </a:ext>
                </a:extLst>
              </p:cNvPr>
              <p:cNvSpPr/>
              <p:nvPr/>
            </p:nvSpPr>
            <p:spPr>
              <a:xfrm>
                <a:off x="6680895" y="2940769"/>
                <a:ext cx="530930" cy="74406"/>
              </a:xfrm>
              <a:custGeom>
                <a:avLst/>
                <a:gdLst>
                  <a:gd name="connsiteX0" fmla="*/ 0 w 530930"/>
                  <a:gd name="connsiteY0" fmla="*/ 0 h 74406"/>
                  <a:gd name="connsiteX1" fmla="*/ 530931 w 530930"/>
                  <a:gd name="connsiteY1" fmla="*/ 0 h 74406"/>
                  <a:gd name="connsiteX2" fmla="*/ 530931 w 530930"/>
                  <a:gd name="connsiteY2" fmla="*/ 74407 h 74406"/>
                  <a:gd name="connsiteX3" fmla="*/ 0 w 530930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930" h="74406">
                    <a:moveTo>
                      <a:pt x="0" y="0"/>
                    </a:moveTo>
                    <a:lnTo>
                      <a:pt x="530931" y="0"/>
                    </a:lnTo>
                    <a:lnTo>
                      <a:pt x="530931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1CA0F3DF-1342-43B9-9499-93590ECF9924}"/>
                  </a:ext>
                </a:extLst>
              </p:cNvPr>
              <p:cNvSpPr/>
              <p:nvPr/>
            </p:nvSpPr>
            <p:spPr>
              <a:xfrm>
                <a:off x="6799206" y="2939748"/>
                <a:ext cx="415172" cy="74406"/>
              </a:xfrm>
              <a:custGeom>
                <a:avLst/>
                <a:gdLst>
                  <a:gd name="connsiteX0" fmla="*/ 0 w 415172"/>
                  <a:gd name="connsiteY0" fmla="*/ 0 h 74406"/>
                  <a:gd name="connsiteX1" fmla="*/ 415173 w 415172"/>
                  <a:gd name="connsiteY1" fmla="*/ 0 h 74406"/>
                  <a:gd name="connsiteX2" fmla="*/ 415173 w 415172"/>
                  <a:gd name="connsiteY2" fmla="*/ 74407 h 74406"/>
                  <a:gd name="connsiteX3" fmla="*/ 0 w 415172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172" h="74406">
                    <a:moveTo>
                      <a:pt x="0" y="0"/>
                    </a:moveTo>
                    <a:lnTo>
                      <a:pt x="415173" y="0"/>
                    </a:lnTo>
                    <a:lnTo>
                      <a:pt x="415173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B6582BBD-BCD7-42E5-A14E-086FEB65B816}"/>
                  </a:ext>
                </a:extLst>
              </p:cNvPr>
              <p:cNvSpPr/>
              <p:nvPr/>
            </p:nvSpPr>
            <p:spPr>
              <a:xfrm>
                <a:off x="7218296" y="2942180"/>
                <a:ext cx="106429" cy="74355"/>
              </a:xfrm>
              <a:custGeom>
                <a:avLst/>
                <a:gdLst>
                  <a:gd name="connsiteX0" fmla="*/ 0 w 87058"/>
                  <a:gd name="connsiteY0" fmla="*/ 0 h 55530"/>
                  <a:gd name="connsiteX1" fmla="*/ 87059 w 87058"/>
                  <a:gd name="connsiteY1" fmla="*/ 0 h 55530"/>
                  <a:gd name="connsiteX2" fmla="*/ 87059 w 87058"/>
                  <a:gd name="connsiteY2" fmla="*/ 55531 h 55530"/>
                  <a:gd name="connsiteX3" fmla="*/ 0 w 87058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58" h="5553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="" xmlns:a16="http://schemas.microsoft.com/office/drawing/2014/main" id="{9F9818F0-E36F-48F5-8739-06D093AC7393}"/>
                </a:ext>
              </a:extLst>
            </p:cNvPr>
            <p:cNvGrpSpPr/>
            <p:nvPr/>
          </p:nvGrpSpPr>
          <p:grpSpPr>
            <a:xfrm>
              <a:off x="8822207" y="4367375"/>
              <a:ext cx="1127968" cy="127319"/>
              <a:chOff x="6680895" y="3051043"/>
              <a:chExt cx="846237" cy="74406"/>
            </a:xfrm>
          </p:grpSpPr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4FA375C4-6979-4EB7-92AD-D21902DB8D49}"/>
                  </a:ext>
                </a:extLst>
              </p:cNvPr>
              <p:cNvSpPr/>
              <p:nvPr/>
            </p:nvSpPr>
            <p:spPr>
              <a:xfrm>
                <a:off x="6680895" y="3051043"/>
                <a:ext cx="530930" cy="74406"/>
              </a:xfrm>
              <a:custGeom>
                <a:avLst/>
                <a:gdLst>
                  <a:gd name="connsiteX0" fmla="*/ 0 w 530930"/>
                  <a:gd name="connsiteY0" fmla="*/ 0 h 74406"/>
                  <a:gd name="connsiteX1" fmla="*/ 530931 w 530930"/>
                  <a:gd name="connsiteY1" fmla="*/ 0 h 74406"/>
                  <a:gd name="connsiteX2" fmla="*/ 530931 w 530930"/>
                  <a:gd name="connsiteY2" fmla="*/ 74407 h 74406"/>
                  <a:gd name="connsiteX3" fmla="*/ 0 w 530930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930" h="74406">
                    <a:moveTo>
                      <a:pt x="0" y="0"/>
                    </a:moveTo>
                    <a:lnTo>
                      <a:pt x="530931" y="0"/>
                    </a:lnTo>
                    <a:lnTo>
                      <a:pt x="530931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3C7046CE-66CC-4656-AB7E-D5D9EA771611}"/>
                  </a:ext>
                </a:extLst>
              </p:cNvPr>
              <p:cNvSpPr/>
              <p:nvPr/>
            </p:nvSpPr>
            <p:spPr>
              <a:xfrm>
                <a:off x="6728500" y="3051043"/>
                <a:ext cx="483325" cy="74406"/>
              </a:xfrm>
              <a:custGeom>
                <a:avLst/>
                <a:gdLst>
                  <a:gd name="connsiteX0" fmla="*/ 0 w 483325"/>
                  <a:gd name="connsiteY0" fmla="*/ 0 h 74406"/>
                  <a:gd name="connsiteX1" fmla="*/ 483326 w 483325"/>
                  <a:gd name="connsiteY1" fmla="*/ 0 h 74406"/>
                  <a:gd name="connsiteX2" fmla="*/ 483326 w 483325"/>
                  <a:gd name="connsiteY2" fmla="*/ 74407 h 74406"/>
                  <a:gd name="connsiteX3" fmla="*/ 0 w 483325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325" h="74406">
                    <a:moveTo>
                      <a:pt x="0" y="0"/>
                    </a:moveTo>
                    <a:lnTo>
                      <a:pt x="483326" y="0"/>
                    </a:lnTo>
                    <a:lnTo>
                      <a:pt x="483326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8A8F2791-BE60-46AF-A10C-9DCCE764404A}"/>
                  </a:ext>
                </a:extLst>
              </p:cNvPr>
              <p:cNvSpPr/>
              <p:nvPr/>
            </p:nvSpPr>
            <p:spPr>
              <a:xfrm>
                <a:off x="7217253" y="3051069"/>
                <a:ext cx="309879" cy="74355"/>
              </a:xfrm>
              <a:custGeom>
                <a:avLst/>
                <a:gdLst>
                  <a:gd name="connsiteX0" fmla="*/ 0 w 239934"/>
                  <a:gd name="connsiteY0" fmla="*/ 0 h 55530"/>
                  <a:gd name="connsiteX1" fmla="*/ 239935 w 239934"/>
                  <a:gd name="connsiteY1" fmla="*/ 0 h 55530"/>
                  <a:gd name="connsiteX2" fmla="*/ 239935 w 239934"/>
                  <a:gd name="connsiteY2" fmla="*/ 55531 h 55530"/>
                  <a:gd name="connsiteX3" fmla="*/ 0 w 239934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934" h="55530">
                    <a:moveTo>
                      <a:pt x="0" y="0"/>
                    </a:moveTo>
                    <a:lnTo>
                      <a:pt x="239935" y="0"/>
                    </a:lnTo>
                    <a:lnTo>
                      <a:pt x="23993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="" xmlns:a16="http://schemas.microsoft.com/office/drawing/2014/main" id="{FFCEC2D4-85A8-4993-A97C-CAE91B8C802A}"/>
                </a:ext>
              </a:extLst>
            </p:cNvPr>
            <p:cNvGrpSpPr/>
            <p:nvPr/>
          </p:nvGrpSpPr>
          <p:grpSpPr>
            <a:xfrm>
              <a:off x="8873074" y="4550565"/>
              <a:ext cx="988228" cy="127319"/>
              <a:chOff x="6719056" y="3160510"/>
              <a:chExt cx="758493" cy="7440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43B1C044-61F2-484F-A295-986BC7FB0318}"/>
                  </a:ext>
                </a:extLst>
              </p:cNvPr>
              <p:cNvSpPr/>
              <p:nvPr/>
            </p:nvSpPr>
            <p:spPr>
              <a:xfrm>
                <a:off x="6719056" y="3160510"/>
                <a:ext cx="492770" cy="74406"/>
              </a:xfrm>
              <a:custGeom>
                <a:avLst/>
                <a:gdLst>
                  <a:gd name="connsiteX0" fmla="*/ 0 w 492770"/>
                  <a:gd name="connsiteY0" fmla="*/ 0 h 74406"/>
                  <a:gd name="connsiteX1" fmla="*/ 492770 w 492770"/>
                  <a:gd name="connsiteY1" fmla="*/ 0 h 74406"/>
                  <a:gd name="connsiteX2" fmla="*/ 492770 w 492770"/>
                  <a:gd name="connsiteY2" fmla="*/ 74407 h 74406"/>
                  <a:gd name="connsiteX3" fmla="*/ 0 w 492770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770" h="74406">
                    <a:moveTo>
                      <a:pt x="0" y="0"/>
                    </a:moveTo>
                    <a:lnTo>
                      <a:pt x="492770" y="0"/>
                    </a:lnTo>
                    <a:lnTo>
                      <a:pt x="492770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6F231963-5F3D-4275-BEC8-A4A05D124D5B}"/>
                  </a:ext>
                </a:extLst>
              </p:cNvPr>
              <p:cNvSpPr/>
              <p:nvPr/>
            </p:nvSpPr>
            <p:spPr>
              <a:xfrm>
                <a:off x="6796654" y="3160510"/>
                <a:ext cx="429972" cy="74406"/>
              </a:xfrm>
              <a:custGeom>
                <a:avLst/>
                <a:gdLst>
                  <a:gd name="connsiteX0" fmla="*/ 0 w 415172"/>
                  <a:gd name="connsiteY0" fmla="*/ 0 h 74406"/>
                  <a:gd name="connsiteX1" fmla="*/ 415173 w 415172"/>
                  <a:gd name="connsiteY1" fmla="*/ 0 h 74406"/>
                  <a:gd name="connsiteX2" fmla="*/ 415173 w 415172"/>
                  <a:gd name="connsiteY2" fmla="*/ 74407 h 74406"/>
                  <a:gd name="connsiteX3" fmla="*/ 0 w 415172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172" h="74406">
                    <a:moveTo>
                      <a:pt x="0" y="0"/>
                    </a:moveTo>
                    <a:lnTo>
                      <a:pt x="415173" y="0"/>
                    </a:lnTo>
                    <a:lnTo>
                      <a:pt x="415173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67750DA5-E3FB-45AF-982A-18566FEF1CE4}"/>
                  </a:ext>
                </a:extLst>
              </p:cNvPr>
              <p:cNvSpPr/>
              <p:nvPr/>
            </p:nvSpPr>
            <p:spPr>
              <a:xfrm>
                <a:off x="7230709" y="3160536"/>
                <a:ext cx="246840" cy="74355"/>
              </a:xfrm>
              <a:custGeom>
                <a:avLst/>
                <a:gdLst>
                  <a:gd name="connsiteX0" fmla="*/ 0 w 189357"/>
                  <a:gd name="connsiteY0" fmla="*/ 0 h 55530"/>
                  <a:gd name="connsiteX1" fmla="*/ 189357 w 189357"/>
                  <a:gd name="connsiteY1" fmla="*/ 0 h 55530"/>
                  <a:gd name="connsiteX2" fmla="*/ 189357 w 189357"/>
                  <a:gd name="connsiteY2" fmla="*/ 55531 h 55530"/>
                  <a:gd name="connsiteX3" fmla="*/ 0 w 189357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57" h="55530">
                    <a:moveTo>
                      <a:pt x="0" y="0"/>
                    </a:moveTo>
                    <a:lnTo>
                      <a:pt x="189357" y="0"/>
                    </a:lnTo>
                    <a:lnTo>
                      <a:pt x="189357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C73D742A-4297-4608-B218-3069EF18DFAB}"/>
                  </a:ext>
                </a:extLst>
              </p:cNvPr>
              <p:cNvSpPr/>
              <p:nvPr/>
            </p:nvSpPr>
            <p:spPr>
              <a:xfrm>
                <a:off x="7230709" y="3160536"/>
                <a:ext cx="171348" cy="74355"/>
              </a:xfrm>
              <a:custGeom>
                <a:avLst/>
                <a:gdLst>
                  <a:gd name="connsiteX0" fmla="*/ 0 w 131445"/>
                  <a:gd name="connsiteY0" fmla="*/ 0 h 55530"/>
                  <a:gd name="connsiteX1" fmla="*/ 131445 w 131445"/>
                  <a:gd name="connsiteY1" fmla="*/ 0 h 55530"/>
                  <a:gd name="connsiteX2" fmla="*/ 131445 w 131445"/>
                  <a:gd name="connsiteY2" fmla="*/ 55531 h 55530"/>
                  <a:gd name="connsiteX3" fmla="*/ 0 w 131445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45" h="55530">
                    <a:moveTo>
                      <a:pt x="0" y="0"/>
                    </a:moveTo>
                    <a:lnTo>
                      <a:pt x="131445" y="0"/>
                    </a:lnTo>
                    <a:lnTo>
                      <a:pt x="13144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="" xmlns:a16="http://schemas.microsoft.com/office/drawing/2014/main" id="{1FCFD07C-500E-474A-900F-0C38FDB9616C}"/>
                </a:ext>
              </a:extLst>
            </p:cNvPr>
            <p:cNvGrpSpPr/>
            <p:nvPr/>
          </p:nvGrpSpPr>
          <p:grpSpPr>
            <a:xfrm>
              <a:off x="8874094" y="4733750"/>
              <a:ext cx="1215737" cy="127319"/>
              <a:chOff x="6719822" y="3269977"/>
              <a:chExt cx="912084" cy="74406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9A6B9FFE-6224-43C4-B772-D91966E4B7DA}"/>
                  </a:ext>
                </a:extLst>
              </p:cNvPr>
              <p:cNvSpPr/>
              <p:nvPr/>
            </p:nvSpPr>
            <p:spPr>
              <a:xfrm>
                <a:off x="6719822" y="3269977"/>
                <a:ext cx="492004" cy="74406"/>
              </a:xfrm>
              <a:custGeom>
                <a:avLst/>
                <a:gdLst>
                  <a:gd name="connsiteX0" fmla="*/ 0 w 492004"/>
                  <a:gd name="connsiteY0" fmla="*/ 0 h 74406"/>
                  <a:gd name="connsiteX1" fmla="*/ 492005 w 492004"/>
                  <a:gd name="connsiteY1" fmla="*/ 0 h 74406"/>
                  <a:gd name="connsiteX2" fmla="*/ 492005 w 492004"/>
                  <a:gd name="connsiteY2" fmla="*/ 74407 h 74406"/>
                  <a:gd name="connsiteX3" fmla="*/ 0 w 492004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004" h="74406">
                    <a:moveTo>
                      <a:pt x="0" y="0"/>
                    </a:moveTo>
                    <a:lnTo>
                      <a:pt x="492005" y="0"/>
                    </a:lnTo>
                    <a:lnTo>
                      <a:pt x="492005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7835EEFC-11F3-4EBF-85FD-E69523D2EA68}"/>
                  </a:ext>
                </a:extLst>
              </p:cNvPr>
              <p:cNvSpPr/>
              <p:nvPr/>
            </p:nvSpPr>
            <p:spPr>
              <a:xfrm>
                <a:off x="6757855" y="3269977"/>
                <a:ext cx="453843" cy="74406"/>
              </a:xfrm>
              <a:custGeom>
                <a:avLst/>
                <a:gdLst>
                  <a:gd name="connsiteX0" fmla="*/ 0 w 453843"/>
                  <a:gd name="connsiteY0" fmla="*/ 0 h 74406"/>
                  <a:gd name="connsiteX1" fmla="*/ 453844 w 453843"/>
                  <a:gd name="connsiteY1" fmla="*/ 0 h 74406"/>
                  <a:gd name="connsiteX2" fmla="*/ 453844 w 453843"/>
                  <a:gd name="connsiteY2" fmla="*/ 74407 h 74406"/>
                  <a:gd name="connsiteX3" fmla="*/ 0 w 453843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843" h="74406">
                    <a:moveTo>
                      <a:pt x="0" y="0"/>
                    </a:moveTo>
                    <a:lnTo>
                      <a:pt x="453844" y="0"/>
                    </a:lnTo>
                    <a:lnTo>
                      <a:pt x="453844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E57C3762-DB92-4E92-A2FC-0BE795E17673}"/>
                  </a:ext>
                </a:extLst>
              </p:cNvPr>
              <p:cNvSpPr/>
              <p:nvPr/>
            </p:nvSpPr>
            <p:spPr>
              <a:xfrm>
                <a:off x="6901946" y="3269977"/>
                <a:ext cx="309879" cy="74406"/>
              </a:xfrm>
              <a:custGeom>
                <a:avLst/>
                <a:gdLst>
                  <a:gd name="connsiteX0" fmla="*/ 0 w 309879"/>
                  <a:gd name="connsiteY0" fmla="*/ 0 h 74406"/>
                  <a:gd name="connsiteX1" fmla="*/ 309880 w 309879"/>
                  <a:gd name="connsiteY1" fmla="*/ 0 h 74406"/>
                  <a:gd name="connsiteX2" fmla="*/ 309880 w 309879"/>
                  <a:gd name="connsiteY2" fmla="*/ 74407 h 74406"/>
                  <a:gd name="connsiteX3" fmla="*/ 0 w 309879"/>
                  <a:gd name="connsiteY3" fmla="*/ 74407 h 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879" h="74406">
                    <a:moveTo>
                      <a:pt x="0" y="0"/>
                    </a:moveTo>
                    <a:lnTo>
                      <a:pt x="309880" y="0"/>
                    </a:lnTo>
                    <a:lnTo>
                      <a:pt x="309880" y="74407"/>
                    </a:lnTo>
                    <a:lnTo>
                      <a:pt x="0" y="74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2CEBCBC2-5DE3-429D-BD17-1C7D36D1B0CD}"/>
                  </a:ext>
                </a:extLst>
              </p:cNvPr>
              <p:cNvSpPr/>
              <p:nvPr/>
            </p:nvSpPr>
            <p:spPr>
              <a:xfrm>
                <a:off x="7230709" y="3270003"/>
                <a:ext cx="401197" cy="74355"/>
              </a:xfrm>
              <a:custGeom>
                <a:avLst/>
                <a:gdLst>
                  <a:gd name="connsiteX0" fmla="*/ 0 w 320135"/>
                  <a:gd name="connsiteY0" fmla="*/ 0 h 55530"/>
                  <a:gd name="connsiteX1" fmla="*/ 320135 w 320135"/>
                  <a:gd name="connsiteY1" fmla="*/ 0 h 55530"/>
                  <a:gd name="connsiteX2" fmla="*/ 320135 w 320135"/>
                  <a:gd name="connsiteY2" fmla="*/ 55531 h 55530"/>
                  <a:gd name="connsiteX3" fmla="*/ 0 w 320135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135" h="55530">
                    <a:moveTo>
                      <a:pt x="0" y="0"/>
                    </a:moveTo>
                    <a:lnTo>
                      <a:pt x="320135" y="0"/>
                    </a:lnTo>
                    <a:lnTo>
                      <a:pt x="32013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0372681F-3E20-4641-BFD3-E5BFF51CC23C}"/>
                  </a:ext>
                </a:extLst>
              </p:cNvPr>
              <p:cNvSpPr/>
              <p:nvPr/>
            </p:nvSpPr>
            <p:spPr>
              <a:xfrm>
                <a:off x="7230710" y="3270003"/>
                <a:ext cx="355478" cy="74355"/>
              </a:xfrm>
              <a:custGeom>
                <a:avLst/>
                <a:gdLst>
                  <a:gd name="connsiteX0" fmla="*/ 0 w 283654"/>
                  <a:gd name="connsiteY0" fmla="*/ 0 h 55530"/>
                  <a:gd name="connsiteX1" fmla="*/ 283655 w 283654"/>
                  <a:gd name="connsiteY1" fmla="*/ 0 h 55530"/>
                  <a:gd name="connsiteX2" fmla="*/ 283655 w 283654"/>
                  <a:gd name="connsiteY2" fmla="*/ 55531 h 55530"/>
                  <a:gd name="connsiteX3" fmla="*/ 0 w 283654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54" h="55530">
                    <a:moveTo>
                      <a:pt x="0" y="0"/>
                    </a:moveTo>
                    <a:lnTo>
                      <a:pt x="283655" y="0"/>
                    </a:lnTo>
                    <a:lnTo>
                      <a:pt x="283655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6C708BBE-48E4-45B9-A6E9-F17BCB4A28A4}"/>
                  </a:ext>
                </a:extLst>
              </p:cNvPr>
              <p:cNvSpPr/>
              <p:nvPr/>
            </p:nvSpPr>
            <p:spPr>
              <a:xfrm>
                <a:off x="7218296" y="3270003"/>
                <a:ext cx="270735" cy="74355"/>
              </a:xfrm>
              <a:custGeom>
                <a:avLst/>
                <a:gdLst>
                  <a:gd name="connsiteX0" fmla="*/ 0 w 211169"/>
                  <a:gd name="connsiteY0" fmla="*/ 0 h 55530"/>
                  <a:gd name="connsiteX1" fmla="*/ 211169 w 211169"/>
                  <a:gd name="connsiteY1" fmla="*/ 0 h 55530"/>
                  <a:gd name="connsiteX2" fmla="*/ 211169 w 211169"/>
                  <a:gd name="connsiteY2" fmla="*/ 55531 h 55530"/>
                  <a:gd name="connsiteX3" fmla="*/ 0 w 211169"/>
                  <a:gd name="connsiteY3" fmla="*/ 55531 h 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169" h="55530">
                    <a:moveTo>
                      <a:pt x="0" y="0"/>
                    </a:moveTo>
                    <a:lnTo>
                      <a:pt x="211169" y="0"/>
                    </a:lnTo>
                    <a:lnTo>
                      <a:pt x="211169" y="55531"/>
                    </a:lnTo>
                    <a:lnTo>
                      <a:pt x="0" y="555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6" name="Freeform 103">
              <a:extLst>
                <a:ext uri="{FF2B5EF4-FFF2-40B4-BE49-F238E27FC236}">
                  <a16:creationId xmlns="" xmlns:a16="http://schemas.microsoft.com/office/drawing/2014/main" id="{57526502-D911-4D40-9FF9-3B96DF5A8E49}"/>
                </a:ext>
              </a:extLst>
            </p:cNvPr>
            <p:cNvSpPr/>
            <p:nvPr/>
          </p:nvSpPr>
          <p:spPr>
            <a:xfrm>
              <a:off x="7458255" y="2343948"/>
              <a:ext cx="4160370" cy="2579269"/>
            </a:xfrm>
            <a:custGeom>
              <a:avLst/>
              <a:gdLst>
                <a:gd name="connsiteX0" fmla="*/ 0 w 5600700"/>
                <a:gd name="connsiteY0" fmla="*/ 0 h 2049780"/>
                <a:gd name="connsiteX1" fmla="*/ 0 w 5600700"/>
                <a:gd name="connsiteY1" fmla="*/ 2049780 h 2049780"/>
                <a:gd name="connsiteX2" fmla="*/ 5600700 w 5600700"/>
                <a:gd name="connsiteY2" fmla="*/ 2049780 h 204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0700" h="2049780">
                  <a:moveTo>
                    <a:pt x="0" y="0"/>
                  </a:moveTo>
                  <a:lnTo>
                    <a:pt x="0" y="2049780"/>
                  </a:lnTo>
                  <a:lnTo>
                    <a:pt x="5600700" y="2049780"/>
                  </a:lnTo>
                </a:path>
              </a:pathLst>
            </a:custGeom>
            <a:noFill/>
            <a:ln w="2857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6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="" xmlns:a16="http://schemas.microsoft.com/office/drawing/2014/main" id="{32072E35-751D-497C-829C-503D6230EC2A}"/>
                </a:ext>
              </a:extLst>
            </p:cNvPr>
            <p:cNvGrpSpPr/>
            <p:nvPr/>
          </p:nvGrpSpPr>
          <p:grpSpPr>
            <a:xfrm>
              <a:off x="11221406" y="3442557"/>
              <a:ext cx="524853" cy="1242113"/>
              <a:chOff x="8845994" y="2022996"/>
              <a:chExt cx="393761" cy="725896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4A5F8C82-EA79-403D-9C77-E15EF98F8953}"/>
                  </a:ext>
                </a:extLst>
              </p:cNvPr>
              <p:cNvSpPr/>
              <p:nvPr/>
            </p:nvSpPr>
            <p:spPr>
              <a:xfrm>
                <a:off x="8962983" y="2166954"/>
                <a:ext cx="181017" cy="58193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</a:t>
                </a:r>
              </a:p>
              <a:p>
                <a:pPr marL="0" marR="0" lvl="0" indent="0" algn="l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3</a:t>
                </a:r>
              </a:p>
              <a:p>
                <a:pPr marL="0" marR="0" lvl="0" indent="0" algn="l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CFC8A473-9DA5-42B2-94BE-F2D51C1D4A1F}"/>
                  </a:ext>
                </a:extLst>
              </p:cNvPr>
              <p:cNvSpPr/>
              <p:nvPr/>
            </p:nvSpPr>
            <p:spPr>
              <a:xfrm>
                <a:off x="8850083" y="2208098"/>
                <a:ext cx="86255" cy="64807"/>
              </a:xfrm>
              <a:custGeom>
                <a:avLst/>
                <a:gdLst>
                  <a:gd name="connsiteX0" fmla="*/ 0 w 167212"/>
                  <a:gd name="connsiteY0" fmla="*/ 0 h 1492413"/>
                  <a:gd name="connsiteX1" fmla="*/ 167213 w 167212"/>
                  <a:gd name="connsiteY1" fmla="*/ 0 h 1492413"/>
                  <a:gd name="connsiteX2" fmla="*/ 167213 w 167212"/>
                  <a:gd name="connsiteY2" fmla="*/ 1492414 h 1492413"/>
                  <a:gd name="connsiteX3" fmla="*/ 0 w 167212"/>
                  <a:gd name="connsiteY3" fmla="*/ 1492414 h 149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212" h="1492413">
                    <a:moveTo>
                      <a:pt x="0" y="0"/>
                    </a:moveTo>
                    <a:lnTo>
                      <a:pt x="167213" y="0"/>
                    </a:lnTo>
                    <a:lnTo>
                      <a:pt x="167213" y="1492414"/>
                    </a:lnTo>
                    <a:lnTo>
                      <a:pt x="0" y="1492414"/>
                    </a:lnTo>
                    <a:close/>
                  </a:path>
                </a:pathLst>
              </a:custGeom>
              <a:solidFill>
                <a:schemeClr val="accent1"/>
              </a:solidFill>
              <a:ln w="123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1F1AFED7-C106-4FEC-87BE-377ACD1DAA54}"/>
                  </a:ext>
                </a:extLst>
              </p:cNvPr>
              <p:cNvSpPr/>
              <p:nvPr/>
            </p:nvSpPr>
            <p:spPr>
              <a:xfrm>
                <a:off x="8850083" y="2345801"/>
                <a:ext cx="86255" cy="64807"/>
              </a:xfrm>
              <a:custGeom>
                <a:avLst/>
                <a:gdLst>
                  <a:gd name="connsiteX0" fmla="*/ 0 w 167212"/>
                  <a:gd name="connsiteY0" fmla="*/ 0 h 1277797"/>
                  <a:gd name="connsiteX1" fmla="*/ 167213 w 167212"/>
                  <a:gd name="connsiteY1" fmla="*/ 0 h 1277797"/>
                  <a:gd name="connsiteX2" fmla="*/ 167213 w 167212"/>
                  <a:gd name="connsiteY2" fmla="*/ 1277797 h 1277797"/>
                  <a:gd name="connsiteX3" fmla="*/ 0 w 167212"/>
                  <a:gd name="connsiteY3" fmla="*/ 1277797 h 127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212" h="1277797">
                    <a:moveTo>
                      <a:pt x="0" y="0"/>
                    </a:moveTo>
                    <a:lnTo>
                      <a:pt x="167213" y="0"/>
                    </a:lnTo>
                    <a:lnTo>
                      <a:pt x="167213" y="1277797"/>
                    </a:lnTo>
                    <a:lnTo>
                      <a:pt x="0" y="1277797"/>
                    </a:lnTo>
                    <a:close/>
                  </a:path>
                </a:pathLst>
              </a:custGeom>
              <a:solidFill>
                <a:schemeClr val="accent2"/>
              </a:solidFill>
              <a:ln w="123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877CEF87-0175-4172-8022-88DA2C444A03}"/>
                  </a:ext>
                </a:extLst>
              </p:cNvPr>
              <p:cNvSpPr/>
              <p:nvPr/>
            </p:nvSpPr>
            <p:spPr>
              <a:xfrm>
                <a:off x="8850083" y="2490174"/>
                <a:ext cx="86255" cy="64807"/>
              </a:xfrm>
              <a:custGeom>
                <a:avLst/>
                <a:gdLst>
                  <a:gd name="connsiteX0" fmla="*/ 0 w 167212"/>
                  <a:gd name="connsiteY0" fmla="*/ 0 h 1102415"/>
                  <a:gd name="connsiteX1" fmla="*/ 167213 w 167212"/>
                  <a:gd name="connsiteY1" fmla="*/ 0 h 1102415"/>
                  <a:gd name="connsiteX2" fmla="*/ 167213 w 167212"/>
                  <a:gd name="connsiteY2" fmla="*/ 1102416 h 1102415"/>
                  <a:gd name="connsiteX3" fmla="*/ 0 w 167212"/>
                  <a:gd name="connsiteY3" fmla="*/ 1102416 h 110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212" h="1102415">
                    <a:moveTo>
                      <a:pt x="0" y="0"/>
                    </a:moveTo>
                    <a:lnTo>
                      <a:pt x="167213" y="0"/>
                    </a:lnTo>
                    <a:lnTo>
                      <a:pt x="167213" y="1102416"/>
                    </a:lnTo>
                    <a:lnTo>
                      <a:pt x="0" y="110241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3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7762872F-2E40-40A3-A856-CCE319E62277}"/>
                  </a:ext>
                </a:extLst>
              </p:cNvPr>
              <p:cNvSpPr/>
              <p:nvPr/>
            </p:nvSpPr>
            <p:spPr>
              <a:xfrm>
                <a:off x="8850083" y="2645302"/>
                <a:ext cx="86255" cy="64807"/>
              </a:xfrm>
              <a:custGeom>
                <a:avLst/>
                <a:gdLst>
                  <a:gd name="connsiteX0" fmla="*/ 0 w 167212"/>
                  <a:gd name="connsiteY0" fmla="*/ 0 h 791506"/>
                  <a:gd name="connsiteX1" fmla="*/ 167213 w 167212"/>
                  <a:gd name="connsiteY1" fmla="*/ 0 h 791506"/>
                  <a:gd name="connsiteX2" fmla="*/ 167213 w 167212"/>
                  <a:gd name="connsiteY2" fmla="*/ 791507 h 791506"/>
                  <a:gd name="connsiteX3" fmla="*/ 0 w 167212"/>
                  <a:gd name="connsiteY3" fmla="*/ 791507 h 79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212" h="791506">
                    <a:moveTo>
                      <a:pt x="0" y="0"/>
                    </a:moveTo>
                    <a:lnTo>
                      <a:pt x="167213" y="0"/>
                    </a:lnTo>
                    <a:lnTo>
                      <a:pt x="167213" y="791507"/>
                    </a:lnTo>
                    <a:lnTo>
                      <a:pt x="0" y="7915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3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B0C7A8BE-3C22-4791-ACA7-F8E7F35B8449}"/>
                  </a:ext>
                </a:extLst>
              </p:cNvPr>
              <p:cNvSpPr/>
              <p:nvPr/>
            </p:nvSpPr>
            <p:spPr>
              <a:xfrm>
                <a:off x="8845994" y="2022996"/>
                <a:ext cx="393761" cy="1454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109689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-53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Grade</a:t>
                </a:r>
              </a:p>
            </p:txBody>
          </p:sp>
        </p:grp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7EE60432-44BA-4C50-95C0-7C27DE9F74D9}"/>
                </a:ext>
              </a:extLst>
            </p:cNvPr>
            <p:cNvCxnSpPr>
              <a:cxnSpLocks/>
            </p:cNvCxnSpPr>
            <p:nvPr/>
          </p:nvCxnSpPr>
          <p:spPr>
            <a:xfrm>
              <a:off x="9538523" y="2308721"/>
              <a:ext cx="0" cy="2602178"/>
            </a:xfrm>
            <a:prstGeom prst="line">
              <a:avLst/>
            </a:prstGeom>
            <a:ln w="28575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BADC057-2654-AEB5-6EDE-B3CCDCF62907}"/>
                </a:ext>
              </a:extLst>
            </p:cNvPr>
            <p:cNvSpPr txBox="1"/>
            <p:nvPr/>
          </p:nvSpPr>
          <p:spPr bwMode="auto">
            <a:xfrm>
              <a:off x="7511306" y="1460942"/>
              <a:ext cx="36241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AEs in ≥15% of Patients by Grade</a:t>
              </a:r>
              <a:r>
                <a:rPr lang="en-US" sz="18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46DAB4-1A94-8EC4-80D8-5513B1CF8983}"/>
              </a:ext>
            </a:extLst>
          </p:cNvPr>
          <p:cNvSpPr txBox="1"/>
          <p:nvPr/>
        </p:nvSpPr>
        <p:spPr bwMode="auto">
          <a:xfrm>
            <a:off x="6831120" y="5544921"/>
            <a:ext cx="51312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*Fatal AEs: malignant neoplasm progression (n =1) and unexplained (n = 1).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D/c: mosunetuzumab related, CRS (n = 2); unrelated to mosunetuzumab, EBV viremia (n = 1), Hodgkin disease (n = 1).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9C60B20-1CFC-7586-38DF-060EF70D7F4B}"/>
              </a:ext>
            </a:extLst>
          </p:cNvPr>
          <p:cNvGrpSpPr/>
          <p:nvPr/>
        </p:nvGrpSpPr>
        <p:grpSpPr>
          <a:xfrm>
            <a:off x="-7262" y="951832"/>
            <a:ext cx="5944445" cy="3687718"/>
            <a:chOff x="4139952" y="1122875"/>
            <a:chExt cx="4630501" cy="31229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8529515-0E3C-2326-79A7-DF75D23017F4}"/>
                </a:ext>
              </a:extLst>
            </p:cNvPr>
            <p:cNvSpPr/>
            <p:nvPr/>
          </p:nvSpPr>
          <p:spPr>
            <a:xfrm>
              <a:off x="4139952" y="1122875"/>
              <a:ext cx="4582574" cy="302433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95971" tIns="575823" rIns="95971" bIns="95971" rtlCol="0" anchor="t"/>
            <a:lstStyle/>
            <a:p>
              <a:pPr marL="380866" marR="0" lvl="0" indent="-380866" algn="l" defTabSz="1218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C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7A380BDD-595E-8624-0B0E-DB145CFF3262}"/>
                </a:ext>
              </a:extLst>
            </p:cNvPr>
            <p:cNvGrpSpPr/>
            <p:nvPr/>
          </p:nvGrpSpPr>
          <p:grpSpPr>
            <a:xfrm>
              <a:off x="4759831" y="1201949"/>
              <a:ext cx="4010622" cy="3043915"/>
              <a:chOff x="5771317" y="1636228"/>
              <a:chExt cx="4010622" cy="3482592"/>
            </a:xfrm>
          </p:grpSpPr>
          <p:sp>
            <p:nvSpPr>
              <p:cNvPr id="15" name="Right Triangle 14">
                <a:extLst>
                  <a:ext uri="{FF2B5EF4-FFF2-40B4-BE49-F238E27FC236}">
                    <a16:creationId xmlns="" xmlns:a16="http://schemas.microsoft.com/office/drawing/2014/main" id="{E22FF8F1-0B84-8BE7-5C88-C0C1B302779C}"/>
                  </a:ext>
                </a:extLst>
              </p:cNvPr>
              <p:cNvSpPr/>
              <p:nvPr/>
            </p:nvSpPr>
            <p:spPr>
              <a:xfrm flipH="1">
                <a:off x="7218228" y="1636228"/>
                <a:ext cx="2431066" cy="197347"/>
              </a:xfrm>
              <a:prstGeom prst="rtTriangle">
                <a:avLst/>
              </a:prstGeom>
              <a:solidFill>
                <a:srgbClr val="FFFFFF">
                  <a:alpha val="20000"/>
                </a:srgbClr>
              </a:solidFill>
              <a:ln w="349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77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aphicFrame>
            <p:nvGraphicFramePr>
              <p:cNvPr id="16" name="Chart 15">
                <a:extLst>
                  <a:ext uri="{FF2B5EF4-FFF2-40B4-BE49-F238E27FC236}">
                    <a16:creationId xmlns="" xmlns:a16="http://schemas.microsoft.com/office/drawing/2014/main" id="{6B501117-CE09-AD2C-296B-72FE46B1E0D6}"/>
                  </a:ext>
                </a:extLst>
              </p:cNvPr>
              <p:cNvGraphicFramePr/>
              <p:nvPr>
                <p:extLst/>
              </p:nvPr>
            </p:nvGraphicFramePr>
            <p:xfrm>
              <a:off x="5771317" y="1814276"/>
              <a:ext cx="4010622" cy="30349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1171200A-797E-054E-0D6F-9878C5BFBC5A}"/>
                  </a:ext>
                </a:extLst>
              </p:cNvPr>
              <p:cNvGrpSpPr/>
              <p:nvPr/>
            </p:nvGrpSpPr>
            <p:grpSpPr>
              <a:xfrm>
                <a:off x="6162633" y="3232797"/>
                <a:ext cx="747269" cy="1886021"/>
                <a:chOff x="6162633" y="3266665"/>
                <a:chExt cx="747269" cy="188602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098A8575-B165-CE76-F4B6-7389D7FAB30B}"/>
                    </a:ext>
                  </a:extLst>
                </p:cNvPr>
                <p:cNvSpPr/>
                <p:nvPr/>
              </p:nvSpPr>
              <p:spPr>
                <a:xfrm>
                  <a:off x="6162633" y="4792646"/>
                  <a:ext cx="747269" cy="3600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C1D1-7</a:t>
                  </a:r>
                </a:p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 mg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0183C28D-F888-B670-2801-A47D723B610D}"/>
                    </a:ext>
                  </a:extLst>
                </p:cNvPr>
                <p:cNvSpPr/>
                <p:nvPr/>
              </p:nvSpPr>
              <p:spPr>
                <a:xfrm>
                  <a:off x="6241071" y="3266665"/>
                  <a:ext cx="459707" cy="1895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67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23%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4425D5B7-DBB1-EF71-EC13-08308F81223D}"/>
                  </a:ext>
                </a:extLst>
              </p:cNvPr>
              <p:cNvGrpSpPr/>
              <p:nvPr/>
            </p:nvGrpSpPr>
            <p:grpSpPr>
              <a:xfrm>
                <a:off x="6853707" y="4191404"/>
                <a:ext cx="747269" cy="927416"/>
                <a:chOff x="6855570" y="4225272"/>
                <a:chExt cx="747269" cy="92741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11C1633C-9186-CED9-A82B-C08377A00FEA}"/>
                    </a:ext>
                  </a:extLst>
                </p:cNvPr>
                <p:cNvSpPr/>
                <p:nvPr/>
              </p:nvSpPr>
              <p:spPr>
                <a:xfrm>
                  <a:off x="6855570" y="4792648"/>
                  <a:ext cx="747269" cy="3600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C1D8-14</a:t>
                  </a:r>
                </a:p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 mg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F7ED4084-F07A-4ED6-0A72-4ECCE45DAB2D}"/>
                    </a:ext>
                  </a:extLst>
                </p:cNvPr>
                <p:cNvSpPr/>
                <p:nvPr/>
              </p:nvSpPr>
              <p:spPr>
                <a:xfrm>
                  <a:off x="6946395" y="4225272"/>
                  <a:ext cx="459707" cy="1895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67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6%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907B4A4E-4CB7-B271-80FA-4732052A2F4E}"/>
                  </a:ext>
                </a:extLst>
              </p:cNvPr>
              <p:cNvGrpSpPr/>
              <p:nvPr/>
            </p:nvGrpSpPr>
            <p:grpSpPr>
              <a:xfrm>
                <a:off x="7544781" y="2532454"/>
                <a:ext cx="747269" cy="2586366"/>
                <a:chOff x="7534734" y="2566322"/>
                <a:chExt cx="747269" cy="2586366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5BB675E1-5480-05D9-120A-D72DA96F1AA1}"/>
                    </a:ext>
                  </a:extLst>
                </p:cNvPr>
                <p:cNvSpPr/>
                <p:nvPr/>
              </p:nvSpPr>
              <p:spPr>
                <a:xfrm>
                  <a:off x="7534734" y="4792648"/>
                  <a:ext cx="747269" cy="3600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C1D15-21</a:t>
                  </a:r>
                </a:p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60 mg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3FB5C900-A3C7-8A2D-5B14-758F4A98CE48}"/>
                    </a:ext>
                  </a:extLst>
                </p:cNvPr>
                <p:cNvSpPr/>
                <p:nvPr/>
              </p:nvSpPr>
              <p:spPr>
                <a:xfrm>
                  <a:off x="7668621" y="2566322"/>
                  <a:ext cx="459707" cy="1895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67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36%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94C03987-2F3B-6676-1146-7DA7666087F1}"/>
                  </a:ext>
                </a:extLst>
              </p:cNvPr>
              <p:cNvGrpSpPr/>
              <p:nvPr/>
            </p:nvGrpSpPr>
            <p:grpSpPr>
              <a:xfrm>
                <a:off x="8235855" y="3943574"/>
                <a:ext cx="747269" cy="1175246"/>
                <a:chOff x="8230831" y="3977442"/>
                <a:chExt cx="747269" cy="117524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7FD0B6D1-8AF1-4FD0-B799-8155BBAEA768}"/>
                    </a:ext>
                  </a:extLst>
                </p:cNvPr>
                <p:cNvSpPr/>
                <p:nvPr/>
              </p:nvSpPr>
              <p:spPr>
                <a:xfrm>
                  <a:off x="8230831" y="4792648"/>
                  <a:ext cx="747269" cy="3600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C2</a:t>
                  </a:r>
                </a:p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60 mg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6C291B22-E3B4-4CB0-7A82-CFC3D72187DA}"/>
                    </a:ext>
                  </a:extLst>
                </p:cNvPr>
                <p:cNvSpPr/>
                <p:nvPr/>
              </p:nvSpPr>
              <p:spPr>
                <a:xfrm>
                  <a:off x="8374612" y="3977442"/>
                  <a:ext cx="459707" cy="1895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67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3A61CF9-BE9D-257D-8EA5-B697A6CECF2B}"/>
                  </a:ext>
                </a:extLst>
              </p:cNvPr>
              <p:cNvGrpSpPr/>
              <p:nvPr/>
            </p:nvGrpSpPr>
            <p:grpSpPr>
              <a:xfrm>
                <a:off x="8926928" y="4365570"/>
                <a:ext cx="747269" cy="753250"/>
                <a:chOff x="8926928" y="4399438"/>
                <a:chExt cx="747269" cy="75325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="" xmlns:a16="http://schemas.microsoft.com/office/drawing/2014/main" id="{4F43A814-861E-7AD0-5D4A-FE43D78E342E}"/>
                    </a:ext>
                  </a:extLst>
                </p:cNvPr>
                <p:cNvSpPr/>
                <p:nvPr/>
              </p:nvSpPr>
              <p:spPr>
                <a:xfrm>
                  <a:off x="8926928" y="4792648"/>
                  <a:ext cx="747269" cy="36004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C3+</a:t>
                  </a:r>
                </a:p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30 mg</a:t>
                  </a: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id="{05C97DD9-1D71-F558-A09A-B423574564F4}"/>
                    </a:ext>
                  </a:extLst>
                </p:cNvPr>
                <p:cNvSpPr/>
                <p:nvPr/>
              </p:nvSpPr>
              <p:spPr>
                <a:xfrm>
                  <a:off x="9085548" y="4399438"/>
                  <a:ext cx="459707" cy="189539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121877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67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2%</a:t>
                  </a:r>
                </a:p>
              </p:txBody>
            </p:sp>
          </p:grpSp>
          <p:sp>
            <p:nvSpPr>
              <p:cNvPr id="22" name="Left Brace 21">
                <a:extLst>
                  <a:ext uri="{FF2B5EF4-FFF2-40B4-BE49-F238E27FC236}">
                    <a16:creationId xmlns="" xmlns:a16="http://schemas.microsoft.com/office/drawing/2014/main" id="{1218F813-C196-8468-3A22-A3EA1D55DB8C}"/>
                  </a:ext>
                </a:extLst>
              </p:cNvPr>
              <p:cNvSpPr/>
              <p:nvPr/>
            </p:nvSpPr>
            <p:spPr>
              <a:xfrm rot="5400000">
                <a:off x="7170643" y="1578823"/>
                <a:ext cx="142146" cy="1813102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77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08E59F6-35FA-6E3D-39F6-3672F30087E9}"/>
                  </a:ext>
                </a:extLst>
              </p:cNvPr>
              <p:cNvSpPr/>
              <p:nvPr/>
            </p:nvSpPr>
            <p:spPr>
              <a:xfrm>
                <a:off x="7011863" y="2218830"/>
                <a:ext cx="459707" cy="18953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121877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67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C1</a:t>
                </a:r>
              </a:p>
            </p:txBody>
          </p:sp>
        </p:grpSp>
      </p:grpSp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D2CFE189-15E6-13DB-F9F9-0562876016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1836" y="4710789"/>
          <a:ext cx="5882918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5864">
                  <a:extLst>
                    <a:ext uri="{9D8B030D-6E8A-4147-A177-3AD203B41FA5}">
                      <a16:colId xmlns="" xmlns:a16="http://schemas.microsoft.com/office/drawing/2014/main" val="4230268532"/>
                    </a:ext>
                  </a:extLst>
                </a:gridCol>
                <a:gridCol w="2147054">
                  <a:extLst>
                    <a:ext uri="{9D8B030D-6E8A-4147-A177-3AD203B41FA5}">
                      <a16:colId xmlns="" xmlns:a16="http://schemas.microsoft.com/office/drawing/2014/main" val="97176886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CRS per ASTCT Criteria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Mosunetuzumab (N = 90)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750658"/>
                  </a:ext>
                </a:extLst>
              </a:tr>
              <a:tr h="32528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duration, days (range)</a:t>
                      </a:r>
                      <a:r>
                        <a:rPr lang="en-US" sz="1400" b="0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en-US" sz="1400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(1-29)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4886251"/>
                  </a:ext>
                </a:extLst>
              </a:tr>
              <a:tr h="75898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who received tx for CRS (n = 40), n (%)</a:t>
                      </a:r>
                      <a:r>
                        <a:rPr lang="en-US" sz="1400" b="0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Corticosteroids only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Tocilizumab only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(15)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(8)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(10)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20344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86FAF65-86C3-162E-5897-CA0AE1D0F419}"/>
              </a:ext>
            </a:extLst>
          </p:cNvPr>
          <p:cNvSpPr txBox="1"/>
          <p:nvPr/>
        </p:nvSpPr>
        <p:spPr bwMode="auto">
          <a:xfrm>
            <a:off x="2294637" y="1244568"/>
            <a:ext cx="2614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CRS by Cycle and Grade</a:t>
            </a:r>
            <a:r>
              <a:rPr lang="en-US" sz="1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1457023-DE41-402D-A931-2A013B742D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GB" dirty="0"/>
              <a:t>ELM-2: Odronextamab Monotherapy in R/R FL </a:t>
            </a:r>
            <a:endParaRPr lang="en-US" alt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01F74216-1FF6-1C4D-B053-8F4F6C90CA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Multicohort, open-label phase II study in R/R B-cell NHL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Current analysis reports FL cohort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Other disease-specific cohorts include DLBCL, MCL, MZL, other B-cell NHL subtypes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="" xmlns:a16="http://schemas.microsoft.com/office/drawing/2014/main" id="{8DAA772F-CF1B-A24D-848D-45EE2E62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89" y="6387717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1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Kim. ASH 2022. Abstr 949. NCT03888105.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538C8F6-B105-B648-8725-F39825D9C51A}"/>
              </a:ext>
            </a:extLst>
          </p:cNvPr>
          <p:cNvSpPr txBox="1"/>
          <p:nvPr/>
        </p:nvSpPr>
        <p:spPr>
          <a:xfrm>
            <a:off x="10599508" y="3443558"/>
            <a:ext cx="13716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 PD or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unacceptable toxicity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72AEE27-2445-B640-BA6C-B28FB737BA7E}"/>
              </a:ext>
            </a:extLst>
          </p:cNvPr>
          <p:cNvSpPr txBox="1"/>
          <p:nvPr/>
        </p:nvSpPr>
        <p:spPr>
          <a:xfrm>
            <a:off x="3414083" y="3458722"/>
            <a:ext cx="246992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Odronextamab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D1,2: 0.7 mg &gt; D8,9: 4 mg &gt; D15,16: 20 mg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="" xmlns:a16="http://schemas.microsoft.com/office/drawing/2014/main" id="{9F0293A2-1EC5-2741-9CC7-1090BD4C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73" y="3037294"/>
            <a:ext cx="256716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Adults with R/R FL 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(grades 1-3a)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≥2 prior systemic tx including ≥1 anti-CD20 mAb and ≥1 alkylating agent; 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ECOG PS ≤1</a:t>
            </a:r>
          </a:p>
          <a:p>
            <a:pPr marL="0" marR="0" lvl="0" indent="0" algn="ctr" defTabSz="91437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131)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BEEEB8B-6DA9-594B-8B95-F58417D531BB}"/>
              </a:ext>
            </a:extLst>
          </p:cNvPr>
          <p:cNvSpPr txBox="1"/>
          <p:nvPr/>
        </p:nvSpPr>
        <p:spPr bwMode="auto">
          <a:xfrm>
            <a:off x="3385387" y="4322667"/>
            <a:ext cx="780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*21-day cycles. 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1 step-up dosing at study initiation was 1/20/80 mg but was modified to further mitigate CRS risk. 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Each step-up dose delivered as split infusions and is accompanied with premedication to further mitigate CRS risk.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BC882037-CFCE-444A-AF79-8D4EB812A9E8}"/>
              </a:ext>
            </a:extLst>
          </p:cNvPr>
          <p:cNvCxnSpPr>
            <a:cxnSpLocks/>
          </p:cNvCxnSpPr>
          <p:nvPr/>
        </p:nvCxnSpPr>
        <p:spPr>
          <a:xfrm>
            <a:off x="10218710" y="3850636"/>
            <a:ext cx="40479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7A4E62E-0531-6A4A-A6E7-B19D1F62FB18}"/>
              </a:ext>
            </a:extLst>
          </p:cNvPr>
          <p:cNvSpPr txBox="1"/>
          <p:nvPr/>
        </p:nvSpPr>
        <p:spPr bwMode="auto">
          <a:xfrm>
            <a:off x="3461219" y="3118171"/>
            <a:ext cx="2407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1:* Step-up Dosing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†‡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1B4C50-2E81-6344-B50C-809375DC6A4F}"/>
              </a:ext>
            </a:extLst>
          </p:cNvPr>
          <p:cNvSpPr txBox="1"/>
          <p:nvPr/>
        </p:nvSpPr>
        <p:spPr bwMode="auto">
          <a:xfrm>
            <a:off x="7984446" y="3108915"/>
            <a:ext cx="2288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Cycles 5+:* Maintenance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F50264C-83A3-7A41-BB47-D56C5E834FA5}"/>
              </a:ext>
            </a:extLst>
          </p:cNvPr>
          <p:cNvSpPr txBox="1"/>
          <p:nvPr/>
        </p:nvSpPr>
        <p:spPr>
          <a:xfrm>
            <a:off x="5983466" y="3458722"/>
            <a:ext cx="201168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Odronextamab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 mg D1, D8, D15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2D970FC-1D18-D948-AB90-7A3CD3F25148}"/>
              </a:ext>
            </a:extLst>
          </p:cNvPr>
          <p:cNvSpPr txBox="1"/>
          <p:nvPr/>
        </p:nvSpPr>
        <p:spPr>
          <a:xfrm>
            <a:off x="8083457" y="3458722"/>
            <a:ext cx="200098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Odronextamab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160 mg Q2W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328F4E1-9E7B-B547-9D26-23BFFE114D45}"/>
              </a:ext>
            </a:extLst>
          </p:cNvPr>
          <p:cNvSpPr txBox="1"/>
          <p:nvPr/>
        </p:nvSpPr>
        <p:spPr bwMode="auto">
          <a:xfrm>
            <a:off x="6514209" y="3118171"/>
            <a:ext cx="1047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2-4*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E579A4AE-149E-D517-981E-4CCB18CD7683}"/>
              </a:ext>
            </a:extLst>
          </p:cNvPr>
          <p:cNvSpPr txBox="1">
            <a:spLocks/>
          </p:cNvSpPr>
          <p:nvPr/>
        </p:nvSpPr>
        <p:spPr bwMode="auto">
          <a:xfrm>
            <a:off x="604677" y="5098616"/>
            <a:ext cx="11044398" cy="12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537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891" marR="0" lvl="0" indent="-342891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ORR by ICR per Lugano criteria</a:t>
            </a:r>
            <a:endParaRPr kumimoji="0" lang="en-US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ORR by investigator, CR rate, DoR, PFS, OS, safety/tolerability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A961C171-DB3A-C4A4-F284-081CAD9F0EEB}"/>
              </a:ext>
            </a:extLst>
          </p:cNvPr>
          <p:cNvCxnSpPr>
            <a:cxnSpLocks/>
          </p:cNvCxnSpPr>
          <p:nvPr/>
        </p:nvCxnSpPr>
        <p:spPr>
          <a:xfrm>
            <a:off x="2933036" y="3854228"/>
            <a:ext cx="40479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5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392CD-84A2-4785-8456-257A1CB68A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altLang="en-US" dirty="0"/>
              <a:t>EPCORE NHL-1: </a:t>
            </a:r>
            <a:r>
              <a:rPr lang="en-US" dirty="0"/>
              <a:t>Epcoritamab in R/R B-Cell NHL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A2A031-9DAB-41D3-BA55-0E35CA9680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49400"/>
            <a:ext cx="10877550" cy="396875"/>
          </a:xfrm>
        </p:spPr>
        <p:txBody>
          <a:bodyPr/>
          <a:lstStyle/>
          <a:p>
            <a:r>
              <a:rPr lang="en-US" sz="2400" dirty="0"/>
              <a:t>Phase I/II open-label, dose escalation/expansion study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Primary endpoint: </a:t>
            </a:r>
            <a:r>
              <a:rPr lang="en-US" sz="2400" dirty="0"/>
              <a:t>ORR by IRC</a:t>
            </a:r>
          </a:p>
          <a:p>
            <a:r>
              <a:rPr lang="en-US" sz="2400" b="1" dirty="0"/>
              <a:t>Secondary endpoints: </a:t>
            </a:r>
            <a:r>
              <a:rPr lang="en-US" sz="2400" dirty="0"/>
              <a:t>DoR, TTR, PFS, OS, CR rate, safety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64EA308B-AE14-451D-83B6-8743C06B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Linton. ASH 2023. Abstr 1655. NCT03625037.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="" xmlns:a16="http://schemas.microsoft.com/office/drawing/2014/main" id="{716DD65A-86BA-CA41-9064-8F739941F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92" y="2199501"/>
            <a:ext cx="26533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R/R CD20+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B-cell NHL after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≥2 previous lines of tx and ≥1 anti-CD20 mAb;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ECOG PS 0-2;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FDG PET-avid; measurable disease by CT/MRI; previous CAR T-cell therapy allowed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(planned N = 700)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="" xmlns:a16="http://schemas.microsoft.com/office/drawing/2014/main" id="{301C1313-30CB-7442-9D59-93DB18A6A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464" y="2410640"/>
            <a:ext cx="2655067" cy="15634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Epcoritamab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48 mg SC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in 28-day cycles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QW cycles 2-3,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Q2W cycles 4-9,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Q4W cycles 10+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3D6AC38-F350-534B-9174-2A2391B92186}"/>
              </a:ext>
            </a:extLst>
          </p:cNvPr>
          <p:cNvSpPr txBox="1"/>
          <p:nvPr/>
        </p:nvSpPr>
        <p:spPr bwMode="auto">
          <a:xfrm>
            <a:off x="3552234" y="4487020"/>
            <a:ext cx="2708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*With corticosteroid prophylaxis.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To mitigate CRS.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ADF9C4-CBD3-F20F-33C1-C03A628A5866}"/>
              </a:ext>
            </a:extLst>
          </p:cNvPr>
          <p:cNvSpPr txBox="1"/>
          <p:nvPr/>
        </p:nvSpPr>
        <p:spPr bwMode="auto">
          <a:xfrm>
            <a:off x="10058666" y="3159611"/>
            <a:ext cx="14917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Until PD or unacceptable toxicity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="" xmlns:a16="http://schemas.microsoft.com/office/drawing/2014/main" id="{0123AC1F-C33D-69B6-DEC4-C0EBF29F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541" y="2903768"/>
            <a:ext cx="2194560" cy="15634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Epcoritamab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SC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D1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: 0.16 mg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D8: 0.8 mg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D15: 48 mg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D22: 48 mg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40847C3-8FA6-B354-145A-E598E969C2B0}"/>
              </a:ext>
            </a:extLst>
          </p:cNvPr>
          <p:cNvSpPr txBox="1"/>
          <p:nvPr/>
        </p:nvSpPr>
        <p:spPr bwMode="auto">
          <a:xfrm>
            <a:off x="3514904" y="2483866"/>
            <a:ext cx="2490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1 Step-Up Dosing*</a:t>
            </a:r>
          </a:p>
        </p:txBody>
      </p:sp>
      <p:sp>
        <p:nvSpPr>
          <p:cNvPr id="25" name="Line 33">
            <a:extLst>
              <a:ext uri="{FF2B5EF4-FFF2-40B4-BE49-F238E27FC236}">
                <a16:creationId xmlns="" xmlns:a16="http://schemas.microsoft.com/office/drawing/2014/main" id="{1DD4534E-797B-7F34-2CCB-4072086CC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3851" y="3631565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CF423C-4E1E-9873-9BDD-5907F72A6588}"/>
              </a:ext>
            </a:extLst>
          </p:cNvPr>
          <p:cNvSpPr txBox="1"/>
          <p:nvPr/>
        </p:nvSpPr>
        <p:spPr bwMode="auto">
          <a:xfrm>
            <a:off x="6711750" y="3997573"/>
            <a:ext cx="2636895" cy="175432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FL (grade 1-3A) cohort, </a:t>
            </a:r>
            <a:endParaRPr lang="en-GB" altLang="en-US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chemeClr val="accent3"/>
                </a:solidFill>
                <a:latin typeface="Calibri" panose="020F0502020204030204" pitchFamily="34" charset="0"/>
              </a:rPr>
              <a:t>n = 128</a:t>
            </a:r>
          </a:p>
          <a:p>
            <a:pPr algn="ctr"/>
            <a:r>
              <a:rPr lang="en-US" b="0" i="1" dirty="0">
                <a:solidFill>
                  <a:schemeClr val="bg1"/>
                </a:solidFill>
                <a:latin typeface="Calibri" panose="020F0502020204030204" pitchFamily="34" charset="0"/>
              </a:rPr>
              <a:t>Median lines of tx:           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 (range: 2-9);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31% with ≥4</a:t>
            </a:r>
          </a:p>
          <a:p>
            <a:pPr algn="ctr"/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POD2</a:t>
            </a:r>
            <a:r>
              <a:rPr lang="en-US" altLang="en-US" b="0" i="1" dirty="0">
                <a:solidFill>
                  <a:schemeClr val="bg1"/>
                </a:solidFill>
                <a:latin typeface="Calibri" panose="020F0502020204030204" pitchFamily="34" charset="0"/>
              </a:rPr>
              <a:t>4:</a:t>
            </a:r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42%</a:t>
            </a:r>
            <a:endParaRPr kumimoji="0" lang="en-GB" altLang="en-US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33">
            <a:extLst>
              <a:ext uri="{FF2B5EF4-FFF2-40B4-BE49-F238E27FC236}">
                <a16:creationId xmlns="" xmlns:a16="http://schemas.microsoft.com/office/drawing/2014/main" id="{8C887719-8EDD-9C5A-C587-238AB82B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2576" y="3595601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33">
            <a:extLst>
              <a:ext uri="{FF2B5EF4-FFF2-40B4-BE49-F238E27FC236}">
                <a16:creationId xmlns="" xmlns:a16="http://schemas.microsoft.com/office/drawing/2014/main" id="{1207157A-F613-65F2-F732-E8CD3299E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1269" y="35885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3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578DB-1454-B451-9295-76195294F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altLang="en-US" dirty="0"/>
              <a:t>EPCORE NHL-1: Outcomes With </a:t>
            </a:r>
            <a:br>
              <a:rPr lang="en-US" altLang="en-US" dirty="0"/>
            </a:br>
            <a:r>
              <a:rPr lang="en-US" dirty="0"/>
              <a:t>Epcoritamab in R/R FL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1BF079-BC1E-DE18-F07D-416E093B9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75725" y="1508125"/>
            <a:ext cx="3216275" cy="46497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ORR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82%; </a:t>
            </a:r>
            <a:r>
              <a:rPr lang="en-US" sz="2400" b="1" dirty="0">
                <a:solidFill>
                  <a:srgbClr val="FF0000"/>
                </a:solidFill>
              </a:rPr>
              <a:t>CR: 63</a:t>
            </a:r>
            <a:r>
              <a:rPr lang="en-US" sz="2400" dirty="0"/>
              <a:t>%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Median PFS: 15.4 mo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Median OS: NR</a:t>
            </a:r>
          </a:p>
          <a:p>
            <a:r>
              <a:rPr lang="en-US" sz="2400" dirty="0"/>
              <a:t>CRS</a:t>
            </a:r>
          </a:p>
          <a:p>
            <a:pPr lvl="1"/>
            <a:r>
              <a:rPr lang="en-US" sz="2200" dirty="0"/>
              <a:t>Any grade: 66%</a:t>
            </a:r>
          </a:p>
          <a:p>
            <a:pPr lvl="1"/>
            <a:r>
              <a:rPr lang="en-US" sz="2200" dirty="0"/>
              <a:t>Grade 1: 40%</a:t>
            </a:r>
          </a:p>
          <a:p>
            <a:pPr lvl="1"/>
            <a:r>
              <a:rPr lang="en-US" sz="2200" dirty="0"/>
              <a:t>Grade 2: 25%</a:t>
            </a:r>
          </a:p>
          <a:p>
            <a:pPr lvl="1"/>
            <a:r>
              <a:rPr lang="en-US" sz="2200" dirty="0"/>
              <a:t>Grade 3: 2%</a:t>
            </a:r>
          </a:p>
          <a:p>
            <a:r>
              <a:rPr lang="en-US" sz="2400" dirty="0"/>
              <a:t>ICANS in 8 patients</a:t>
            </a:r>
          </a:p>
          <a:p>
            <a:endParaRPr lang="en-US" sz="2400" dirty="0"/>
          </a:p>
        </p:txBody>
      </p:sp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CF50E4CB-6FBF-0F30-9699-E219A051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Linton. ASH 2023. Abstr 1655.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A807C8-9E06-3A58-FCD7-5442683A7439}"/>
              </a:ext>
            </a:extLst>
          </p:cNvPr>
          <p:cNvSpPr txBox="1"/>
          <p:nvPr/>
        </p:nvSpPr>
        <p:spPr bwMode="auto">
          <a:xfrm>
            <a:off x="3912974" y="1756344"/>
            <a:ext cx="2072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Antitumor Activity*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2DFD4C-73BB-8BA5-FDFA-1968EE659856}"/>
              </a:ext>
            </a:extLst>
          </p:cNvPr>
          <p:cNvSpPr txBox="1"/>
          <p:nvPr/>
        </p:nvSpPr>
        <p:spPr bwMode="auto">
          <a:xfrm flipH="1">
            <a:off x="4151130" y="6331863"/>
            <a:ext cx="3249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Median follow-up: 17.4 mo.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F720AE-7BAA-E0C3-777E-E1CC1808832D}"/>
              </a:ext>
            </a:extLst>
          </p:cNvPr>
          <p:cNvSpPr txBox="1"/>
          <p:nvPr/>
        </p:nvSpPr>
        <p:spPr bwMode="auto">
          <a:xfrm rot="16200000">
            <a:off x="-1066288" y="3821687"/>
            <a:ext cx="3986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 From Baseline in Tumor Size (%)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D1A15E5-4A51-ED87-08E1-9A6E45441179}"/>
              </a:ext>
            </a:extLst>
          </p:cNvPr>
          <p:cNvGrpSpPr/>
          <p:nvPr/>
        </p:nvGrpSpPr>
        <p:grpSpPr>
          <a:xfrm>
            <a:off x="969068" y="1983324"/>
            <a:ext cx="606256" cy="3957550"/>
            <a:chOff x="969068" y="1983324"/>
            <a:chExt cx="606256" cy="395755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D8B0CDB-E9D6-73D0-6B57-77B86AD7B539}"/>
                </a:ext>
              </a:extLst>
            </p:cNvPr>
            <p:cNvSpPr txBox="1"/>
            <p:nvPr/>
          </p:nvSpPr>
          <p:spPr bwMode="auto">
            <a:xfrm>
              <a:off x="1039600" y="198332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D94F347-9656-3DFA-540D-1BF5C6277817}"/>
                </a:ext>
              </a:extLst>
            </p:cNvPr>
            <p:cNvSpPr txBox="1"/>
            <p:nvPr/>
          </p:nvSpPr>
          <p:spPr bwMode="auto">
            <a:xfrm>
              <a:off x="1156620" y="2323869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089DAAC-1053-7F83-E3D8-BC95281B4CCD}"/>
                </a:ext>
              </a:extLst>
            </p:cNvPr>
            <p:cNvSpPr txBox="1"/>
            <p:nvPr/>
          </p:nvSpPr>
          <p:spPr bwMode="auto">
            <a:xfrm>
              <a:off x="1156620" y="271045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83B34C1-CAFC-DC98-E54B-518F399D02EE}"/>
                </a:ext>
              </a:extLst>
            </p:cNvPr>
            <p:cNvSpPr txBox="1"/>
            <p:nvPr/>
          </p:nvSpPr>
          <p:spPr bwMode="auto">
            <a:xfrm>
              <a:off x="1156620" y="3050998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9A0E7B6-0A6E-2D6F-F011-09CF8C0923E1}"/>
                </a:ext>
              </a:extLst>
            </p:cNvPr>
            <p:cNvSpPr txBox="1"/>
            <p:nvPr/>
          </p:nvSpPr>
          <p:spPr bwMode="auto">
            <a:xfrm>
              <a:off x="1156620" y="342984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867B781-EBA6-9301-BAC8-889477DE24B7}"/>
                </a:ext>
              </a:extLst>
            </p:cNvPr>
            <p:cNvSpPr txBox="1"/>
            <p:nvPr/>
          </p:nvSpPr>
          <p:spPr bwMode="auto">
            <a:xfrm>
              <a:off x="1273639" y="3778127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F9C03E5-63FA-B7E9-6C91-3DA0C0370717}"/>
                </a:ext>
              </a:extLst>
            </p:cNvPr>
            <p:cNvSpPr txBox="1"/>
            <p:nvPr/>
          </p:nvSpPr>
          <p:spPr bwMode="auto">
            <a:xfrm>
              <a:off x="1086088" y="4139721"/>
              <a:ext cx="48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35BBCF5-5A8B-A40A-F81D-F4BE2C157A8F}"/>
                </a:ext>
              </a:extLst>
            </p:cNvPr>
            <p:cNvSpPr txBox="1"/>
            <p:nvPr/>
          </p:nvSpPr>
          <p:spPr bwMode="auto">
            <a:xfrm>
              <a:off x="1086088" y="4488004"/>
              <a:ext cx="48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-40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5A75507-D3B6-8CB4-6317-D8F982202EB7}"/>
                </a:ext>
              </a:extLst>
            </p:cNvPr>
            <p:cNvSpPr txBox="1"/>
            <p:nvPr/>
          </p:nvSpPr>
          <p:spPr bwMode="auto">
            <a:xfrm>
              <a:off x="1086088" y="4859482"/>
              <a:ext cx="48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-60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9482D59-0C4B-3753-1D10-98A3C83E1D89}"/>
                </a:ext>
              </a:extLst>
            </p:cNvPr>
            <p:cNvSpPr txBox="1"/>
            <p:nvPr/>
          </p:nvSpPr>
          <p:spPr bwMode="auto">
            <a:xfrm>
              <a:off x="1086088" y="5207765"/>
              <a:ext cx="48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-80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D0F94C4-BA1B-5F74-381A-05CF938D66CA}"/>
                </a:ext>
              </a:extLst>
            </p:cNvPr>
            <p:cNvSpPr txBox="1"/>
            <p:nvPr/>
          </p:nvSpPr>
          <p:spPr bwMode="auto">
            <a:xfrm>
              <a:off x="969068" y="5571542"/>
              <a:ext cx="606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-100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A7B22EF-26C7-B986-B604-9D4561D3E75B}"/>
              </a:ext>
            </a:extLst>
          </p:cNvPr>
          <p:cNvCxnSpPr/>
          <p:nvPr/>
        </p:nvCxnSpPr>
        <p:spPr bwMode="auto">
          <a:xfrm>
            <a:off x="1575324" y="2171700"/>
            <a:ext cx="0" cy="3632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7440F13-C4AC-F8F4-DA3B-916D8B65E56B}"/>
              </a:ext>
            </a:extLst>
          </p:cNvPr>
          <p:cNvGrpSpPr/>
          <p:nvPr/>
        </p:nvGrpSpPr>
        <p:grpSpPr>
          <a:xfrm>
            <a:off x="1485900" y="2180690"/>
            <a:ext cx="89420" cy="3571537"/>
            <a:chOff x="1424481" y="2180690"/>
            <a:chExt cx="939800" cy="357153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D77938C-5B4D-5625-0CB0-5215AFD6F6A5}"/>
                </a:ext>
              </a:extLst>
            </p:cNvPr>
            <p:cNvCxnSpPr/>
            <p:nvPr/>
          </p:nvCxnSpPr>
          <p:spPr bwMode="auto">
            <a:xfrm>
              <a:off x="1424481" y="2180690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F513634-76A4-E092-79A8-C3455885FAAF}"/>
                </a:ext>
              </a:extLst>
            </p:cNvPr>
            <p:cNvCxnSpPr/>
            <p:nvPr/>
          </p:nvCxnSpPr>
          <p:spPr bwMode="auto">
            <a:xfrm>
              <a:off x="1424481" y="2527585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6F0D3F1-875A-5F54-0A27-78CD4E36EEDC}"/>
                </a:ext>
              </a:extLst>
            </p:cNvPr>
            <p:cNvCxnSpPr/>
            <p:nvPr/>
          </p:nvCxnSpPr>
          <p:spPr bwMode="auto">
            <a:xfrm>
              <a:off x="1424481" y="2895119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F7C740C-3096-5782-3872-67D505641139}"/>
                </a:ext>
              </a:extLst>
            </p:cNvPr>
            <p:cNvCxnSpPr/>
            <p:nvPr/>
          </p:nvCxnSpPr>
          <p:spPr bwMode="auto">
            <a:xfrm>
              <a:off x="1424481" y="3242014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A120360-D180-4AED-2FDD-6D33E92AF2DF}"/>
                </a:ext>
              </a:extLst>
            </p:cNvPr>
            <p:cNvCxnSpPr/>
            <p:nvPr/>
          </p:nvCxnSpPr>
          <p:spPr bwMode="auto">
            <a:xfrm>
              <a:off x="1424481" y="3620860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1B7AD77-4662-6684-473B-173352CF48A5}"/>
                </a:ext>
              </a:extLst>
            </p:cNvPr>
            <p:cNvCxnSpPr/>
            <p:nvPr/>
          </p:nvCxnSpPr>
          <p:spPr bwMode="auto">
            <a:xfrm>
              <a:off x="1424481" y="3967755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335BA03-8432-DE74-42B9-490889B094AE}"/>
                </a:ext>
              </a:extLst>
            </p:cNvPr>
            <p:cNvCxnSpPr/>
            <p:nvPr/>
          </p:nvCxnSpPr>
          <p:spPr bwMode="auto">
            <a:xfrm>
              <a:off x="1424481" y="4335289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4C88F9E-DD72-0B34-8405-F8071DFC7734}"/>
                </a:ext>
              </a:extLst>
            </p:cNvPr>
            <p:cNvCxnSpPr/>
            <p:nvPr/>
          </p:nvCxnSpPr>
          <p:spPr bwMode="auto">
            <a:xfrm>
              <a:off x="1424481" y="4682184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88761572-C5D5-9E9F-864D-4B08471E2816}"/>
                </a:ext>
              </a:extLst>
            </p:cNvPr>
            <p:cNvCxnSpPr/>
            <p:nvPr/>
          </p:nvCxnSpPr>
          <p:spPr bwMode="auto">
            <a:xfrm>
              <a:off x="1424481" y="5037798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6FAF9957-FE12-1DA2-EAE1-1C61B8735D54}"/>
                </a:ext>
              </a:extLst>
            </p:cNvPr>
            <p:cNvCxnSpPr/>
            <p:nvPr/>
          </p:nvCxnSpPr>
          <p:spPr bwMode="auto">
            <a:xfrm>
              <a:off x="1424481" y="5405332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68F3AA0-6B61-950D-2FCB-2A7DC89CFCB4}"/>
                </a:ext>
              </a:extLst>
            </p:cNvPr>
            <p:cNvCxnSpPr/>
            <p:nvPr/>
          </p:nvCxnSpPr>
          <p:spPr bwMode="auto">
            <a:xfrm>
              <a:off x="1424481" y="5752227"/>
              <a:ext cx="939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701C83B-C99B-8B80-F668-876C35E8860D}"/>
              </a:ext>
            </a:extLst>
          </p:cNvPr>
          <p:cNvGrpSpPr/>
          <p:nvPr/>
        </p:nvGrpSpPr>
        <p:grpSpPr>
          <a:xfrm>
            <a:off x="7364012" y="2206832"/>
            <a:ext cx="618232" cy="1200329"/>
            <a:chOff x="2932874" y="2120900"/>
            <a:chExt cx="618232" cy="120032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A0B03EC-EB9F-BB59-AC15-AE3FF1AA8314}"/>
                </a:ext>
              </a:extLst>
            </p:cNvPr>
            <p:cNvSpPr txBox="1"/>
            <p:nvPr/>
          </p:nvSpPr>
          <p:spPr bwMode="auto">
            <a:xfrm>
              <a:off x="3105150" y="2120900"/>
              <a:ext cx="4459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78CA1098-8F41-2B7F-C5BD-8CB1FAF43634}"/>
                </a:ext>
              </a:extLst>
            </p:cNvPr>
            <p:cNvSpPr/>
            <p:nvPr/>
          </p:nvSpPr>
          <p:spPr bwMode="auto">
            <a:xfrm>
              <a:off x="2932874" y="2190750"/>
              <a:ext cx="182880" cy="18288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9424D4D0-112D-80DE-FCEA-6AD424CA3B5F}"/>
                </a:ext>
              </a:extLst>
            </p:cNvPr>
            <p:cNvSpPr/>
            <p:nvPr/>
          </p:nvSpPr>
          <p:spPr bwMode="auto">
            <a:xfrm>
              <a:off x="2932874" y="2464805"/>
              <a:ext cx="182880" cy="18288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4B65FF08-B9A7-A587-B337-B84BC41C5E72}"/>
                </a:ext>
              </a:extLst>
            </p:cNvPr>
            <p:cNvSpPr/>
            <p:nvPr/>
          </p:nvSpPr>
          <p:spPr bwMode="auto">
            <a:xfrm>
              <a:off x="2932874" y="2755722"/>
              <a:ext cx="182880" cy="182880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E6C2F6C9-FF61-9B08-6775-B7EB8B5D74D5}"/>
                </a:ext>
              </a:extLst>
            </p:cNvPr>
            <p:cNvSpPr/>
            <p:nvPr/>
          </p:nvSpPr>
          <p:spPr bwMode="auto">
            <a:xfrm>
              <a:off x="2932874" y="3029777"/>
              <a:ext cx="182880" cy="182880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025665A9-52D6-F01F-4D2B-639E2D697D7A}"/>
              </a:ext>
            </a:extLst>
          </p:cNvPr>
          <p:cNvCxnSpPr/>
          <p:nvPr/>
        </p:nvCxnSpPr>
        <p:spPr bwMode="auto">
          <a:xfrm>
            <a:off x="1619250" y="2167990"/>
            <a:ext cx="0" cy="1801153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4CDA412-A6AA-941F-E7D4-B55D70FB3595}"/>
              </a:ext>
            </a:extLst>
          </p:cNvPr>
          <p:cNvCxnSpPr/>
          <p:nvPr/>
        </p:nvCxnSpPr>
        <p:spPr bwMode="auto">
          <a:xfrm>
            <a:off x="1671638" y="2167990"/>
            <a:ext cx="0" cy="1801153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B464D986-E501-12B5-6015-DA5227755B44}"/>
              </a:ext>
            </a:extLst>
          </p:cNvPr>
          <p:cNvCxnSpPr>
            <a:cxnSpLocks/>
          </p:cNvCxnSpPr>
          <p:nvPr/>
        </p:nvCxnSpPr>
        <p:spPr bwMode="auto">
          <a:xfrm>
            <a:off x="1728788" y="2447925"/>
            <a:ext cx="0" cy="1521218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E5B841D9-99FF-72F8-0ECB-0FECFF3F6975}"/>
              </a:ext>
            </a:extLst>
          </p:cNvPr>
          <p:cNvCxnSpPr>
            <a:cxnSpLocks/>
          </p:cNvCxnSpPr>
          <p:nvPr/>
        </p:nvCxnSpPr>
        <p:spPr bwMode="auto">
          <a:xfrm>
            <a:off x="1785938" y="3190875"/>
            <a:ext cx="0" cy="778268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17F8F686-B41F-415D-24C7-8CEAC3FDFFFC}"/>
              </a:ext>
            </a:extLst>
          </p:cNvPr>
          <p:cNvCxnSpPr>
            <a:cxnSpLocks/>
          </p:cNvCxnSpPr>
          <p:nvPr/>
        </p:nvCxnSpPr>
        <p:spPr bwMode="auto">
          <a:xfrm>
            <a:off x="1847850" y="3548063"/>
            <a:ext cx="0" cy="42108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6AD73387-B911-FE57-A0B1-F0F38AFA8F10}"/>
              </a:ext>
            </a:extLst>
          </p:cNvPr>
          <p:cNvCxnSpPr>
            <a:cxnSpLocks/>
          </p:cNvCxnSpPr>
          <p:nvPr/>
        </p:nvCxnSpPr>
        <p:spPr bwMode="auto">
          <a:xfrm>
            <a:off x="1905000" y="3605213"/>
            <a:ext cx="0" cy="36393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A8DFABD-27C8-6146-B2BB-32276DE03BBC}"/>
              </a:ext>
            </a:extLst>
          </p:cNvPr>
          <p:cNvCxnSpPr>
            <a:cxnSpLocks/>
          </p:cNvCxnSpPr>
          <p:nvPr/>
        </p:nvCxnSpPr>
        <p:spPr bwMode="auto">
          <a:xfrm>
            <a:off x="1957388" y="3667125"/>
            <a:ext cx="0" cy="302018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F58B7E44-8474-9016-F551-5C8E6A4CB8DA}"/>
              </a:ext>
            </a:extLst>
          </p:cNvPr>
          <p:cNvCxnSpPr>
            <a:cxnSpLocks/>
          </p:cNvCxnSpPr>
          <p:nvPr/>
        </p:nvCxnSpPr>
        <p:spPr bwMode="auto">
          <a:xfrm>
            <a:off x="2009776" y="3767138"/>
            <a:ext cx="0" cy="202005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98A5209A-E7CB-BA2E-4F41-069FC83F03B2}"/>
              </a:ext>
            </a:extLst>
          </p:cNvPr>
          <p:cNvCxnSpPr>
            <a:cxnSpLocks/>
          </p:cNvCxnSpPr>
          <p:nvPr/>
        </p:nvCxnSpPr>
        <p:spPr bwMode="auto">
          <a:xfrm>
            <a:off x="2057401" y="3843338"/>
            <a:ext cx="0" cy="125805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19C0C41D-5E7E-16E9-888D-D3FDDDCCC819}"/>
              </a:ext>
            </a:extLst>
          </p:cNvPr>
          <p:cNvCxnSpPr>
            <a:cxnSpLocks/>
          </p:cNvCxnSpPr>
          <p:nvPr/>
        </p:nvCxnSpPr>
        <p:spPr bwMode="auto">
          <a:xfrm>
            <a:off x="2124075" y="3969143"/>
            <a:ext cx="0" cy="7422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99068620-A4FA-636F-B197-1C8C1B7C7983}"/>
              </a:ext>
            </a:extLst>
          </p:cNvPr>
          <p:cNvCxnSpPr>
            <a:cxnSpLocks/>
          </p:cNvCxnSpPr>
          <p:nvPr/>
        </p:nvCxnSpPr>
        <p:spPr bwMode="auto">
          <a:xfrm>
            <a:off x="2343151" y="3969143"/>
            <a:ext cx="0" cy="374257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A87BB1C6-CBC9-2332-B24D-020EF39276C0}"/>
              </a:ext>
            </a:extLst>
          </p:cNvPr>
          <p:cNvCxnSpPr>
            <a:cxnSpLocks/>
          </p:cNvCxnSpPr>
          <p:nvPr/>
        </p:nvCxnSpPr>
        <p:spPr bwMode="auto">
          <a:xfrm>
            <a:off x="2395537" y="3969143"/>
            <a:ext cx="0" cy="369495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A940A171-3340-5463-7795-2B066F1A1A6D}"/>
              </a:ext>
            </a:extLst>
          </p:cNvPr>
          <p:cNvCxnSpPr>
            <a:cxnSpLocks/>
          </p:cNvCxnSpPr>
          <p:nvPr/>
        </p:nvCxnSpPr>
        <p:spPr bwMode="auto">
          <a:xfrm>
            <a:off x="2176463" y="3969143"/>
            <a:ext cx="0" cy="164707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E79E825B-15BD-3AE4-3751-20368A1DF213}"/>
              </a:ext>
            </a:extLst>
          </p:cNvPr>
          <p:cNvCxnSpPr>
            <a:cxnSpLocks/>
          </p:cNvCxnSpPr>
          <p:nvPr/>
        </p:nvCxnSpPr>
        <p:spPr bwMode="auto">
          <a:xfrm>
            <a:off x="2447925" y="3969143"/>
            <a:ext cx="0" cy="450457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533907B6-3155-B2EF-A56D-752F413C8D0E}"/>
              </a:ext>
            </a:extLst>
          </p:cNvPr>
          <p:cNvCxnSpPr>
            <a:cxnSpLocks/>
          </p:cNvCxnSpPr>
          <p:nvPr/>
        </p:nvCxnSpPr>
        <p:spPr bwMode="auto">
          <a:xfrm>
            <a:off x="2619375" y="3969143"/>
            <a:ext cx="0" cy="769545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60678C8-5EB4-0CE0-D467-B9E96ACF573C}"/>
              </a:ext>
            </a:extLst>
          </p:cNvPr>
          <p:cNvCxnSpPr>
            <a:cxnSpLocks/>
          </p:cNvCxnSpPr>
          <p:nvPr/>
        </p:nvCxnSpPr>
        <p:spPr bwMode="auto">
          <a:xfrm>
            <a:off x="2890837" y="3969143"/>
            <a:ext cx="0" cy="964807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E8BEA8A6-E85D-0383-D818-648F7677BED0}"/>
              </a:ext>
            </a:extLst>
          </p:cNvPr>
          <p:cNvCxnSpPr>
            <a:cxnSpLocks/>
          </p:cNvCxnSpPr>
          <p:nvPr/>
        </p:nvCxnSpPr>
        <p:spPr bwMode="auto">
          <a:xfrm>
            <a:off x="2990850" y="3969143"/>
            <a:ext cx="0" cy="1036245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2E50D26D-436C-156D-6F15-77432C1B68EE}"/>
              </a:ext>
            </a:extLst>
          </p:cNvPr>
          <p:cNvCxnSpPr>
            <a:cxnSpLocks/>
          </p:cNvCxnSpPr>
          <p:nvPr/>
        </p:nvCxnSpPr>
        <p:spPr bwMode="auto">
          <a:xfrm>
            <a:off x="3390900" y="3969143"/>
            <a:ext cx="0" cy="1150545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8AFE4B42-59E8-10E9-6A64-4720648455AD}"/>
              </a:ext>
            </a:extLst>
          </p:cNvPr>
          <p:cNvCxnSpPr>
            <a:cxnSpLocks/>
          </p:cNvCxnSpPr>
          <p:nvPr/>
        </p:nvCxnSpPr>
        <p:spPr bwMode="auto">
          <a:xfrm>
            <a:off x="2214562" y="3969143"/>
            <a:ext cx="0" cy="225228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776BDDC5-AEE2-FF4F-1C2A-F80D33356FC4}"/>
              </a:ext>
            </a:extLst>
          </p:cNvPr>
          <p:cNvCxnSpPr>
            <a:cxnSpLocks/>
          </p:cNvCxnSpPr>
          <p:nvPr/>
        </p:nvCxnSpPr>
        <p:spPr bwMode="auto">
          <a:xfrm>
            <a:off x="2257426" y="3969143"/>
            <a:ext cx="0" cy="225228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E1FCA221-AD94-B2E2-7211-5780F1C5E505}"/>
              </a:ext>
            </a:extLst>
          </p:cNvPr>
          <p:cNvCxnSpPr>
            <a:cxnSpLocks/>
          </p:cNvCxnSpPr>
          <p:nvPr/>
        </p:nvCxnSpPr>
        <p:spPr bwMode="auto">
          <a:xfrm>
            <a:off x="2300290" y="3969143"/>
            <a:ext cx="0" cy="225228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7A959790-736A-5210-86FB-BB1AE267E133}"/>
              </a:ext>
            </a:extLst>
          </p:cNvPr>
          <p:cNvCxnSpPr>
            <a:cxnSpLocks/>
          </p:cNvCxnSpPr>
          <p:nvPr/>
        </p:nvCxnSpPr>
        <p:spPr bwMode="auto">
          <a:xfrm>
            <a:off x="2486027" y="3969143"/>
            <a:ext cx="0" cy="68382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9376A8D6-D615-A01A-91DA-090E742B9B06}"/>
              </a:ext>
            </a:extLst>
          </p:cNvPr>
          <p:cNvCxnSpPr>
            <a:cxnSpLocks/>
          </p:cNvCxnSpPr>
          <p:nvPr/>
        </p:nvCxnSpPr>
        <p:spPr bwMode="auto">
          <a:xfrm>
            <a:off x="2528891" y="3969143"/>
            <a:ext cx="0" cy="70763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1EC4FDE2-5FC1-5CC9-1DA4-CFDD0003A41D}"/>
              </a:ext>
            </a:extLst>
          </p:cNvPr>
          <p:cNvCxnSpPr>
            <a:cxnSpLocks/>
          </p:cNvCxnSpPr>
          <p:nvPr/>
        </p:nvCxnSpPr>
        <p:spPr bwMode="auto">
          <a:xfrm>
            <a:off x="2571754" y="3969143"/>
            <a:ext cx="0" cy="70287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75AEEF4A-CCA4-4676-FF87-A9950D66AC87}"/>
              </a:ext>
            </a:extLst>
          </p:cNvPr>
          <p:cNvCxnSpPr>
            <a:cxnSpLocks/>
          </p:cNvCxnSpPr>
          <p:nvPr/>
        </p:nvCxnSpPr>
        <p:spPr bwMode="auto">
          <a:xfrm>
            <a:off x="2662241" y="3969143"/>
            <a:ext cx="0" cy="78859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BD6ABB87-969C-99B2-6729-BDC8FCEB8E60}"/>
              </a:ext>
            </a:extLst>
          </p:cNvPr>
          <p:cNvCxnSpPr>
            <a:cxnSpLocks/>
          </p:cNvCxnSpPr>
          <p:nvPr/>
        </p:nvCxnSpPr>
        <p:spPr bwMode="auto">
          <a:xfrm>
            <a:off x="2709866" y="3969143"/>
            <a:ext cx="0" cy="84098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6C0780F9-CD22-1AC8-F5DA-386410E27852}"/>
              </a:ext>
            </a:extLst>
          </p:cNvPr>
          <p:cNvCxnSpPr>
            <a:cxnSpLocks/>
          </p:cNvCxnSpPr>
          <p:nvPr/>
        </p:nvCxnSpPr>
        <p:spPr bwMode="auto">
          <a:xfrm>
            <a:off x="2752727" y="3969143"/>
            <a:ext cx="0" cy="90289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520B06A9-C982-4B23-E8FB-3FCE7434BA76}"/>
              </a:ext>
            </a:extLst>
          </p:cNvPr>
          <p:cNvCxnSpPr>
            <a:cxnSpLocks/>
          </p:cNvCxnSpPr>
          <p:nvPr/>
        </p:nvCxnSpPr>
        <p:spPr bwMode="auto">
          <a:xfrm>
            <a:off x="2795591" y="3969143"/>
            <a:ext cx="0" cy="92194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EA0F6D1F-8A8B-D52E-09F8-D7704C794648}"/>
              </a:ext>
            </a:extLst>
          </p:cNvPr>
          <p:cNvCxnSpPr>
            <a:cxnSpLocks/>
          </p:cNvCxnSpPr>
          <p:nvPr/>
        </p:nvCxnSpPr>
        <p:spPr bwMode="auto">
          <a:xfrm>
            <a:off x="2838453" y="3969143"/>
            <a:ext cx="0" cy="96004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F1E56A0D-B8C4-43B5-035F-DCCDF3CD1962}"/>
              </a:ext>
            </a:extLst>
          </p:cNvPr>
          <p:cNvCxnSpPr>
            <a:cxnSpLocks/>
          </p:cNvCxnSpPr>
          <p:nvPr/>
        </p:nvCxnSpPr>
        <p:spPr bwMode="auto">
          <a:xfrm>
            <a:off x="3157540" y="3969143"/>
            <a:ext cx="0" cy="106482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F02C8889-6351-E87B-D8EF-77FE50ABFB2C}"/>
              </a:ext>
            </a:extLst>
          </p:cNvPr>
          <p:cNvCxnSpPr>
            <a:cxnSpLocks/>
          </p:cNvCxnSpPr>
          <p:nvPr/>
        </p:nvCxnSpPr>
        <p:spPr bwMode="auto">
          <a:xfrm>
            <a:off x="3438527" y="3969143"/>
            <a:ext cx="0" cy="1174357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A74D85CD-64BF-401B-5277-1B9345D34DF5}"/>
              </a:ext>
            </a:extLst>
          </p:cNvPr>
          <p:cNvCxnSpPr>
            <a:cxnSpLocks/>
          </p:cNvCxnSpPr>
          <p:nvPr/>
        </p:nvCxnSpPr>
        <p:spPr bwMode="auto">
          <a:xfrm>
            <a:off x="3600452" y="3969143"/>
            <a:ext cx="0" cy="120769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F8B1A240-B533-4165-037D-A4A0E09587A7}"/>
              </a:ext>
            </a:extLst>
          </p:cNvPr>
          <p:cNvCxnSpPr>
            <a:cxnSpLocks/>
          </p:cNvCxnSpPr>
          <p:nvPr/>
        </p:nvCxnSpPr>
        <p:spPr bwMode="auto">
          <a:xfrm>
            <a:off x="3709989" y="3969143"/>
            <a:ext cx="0" cy="126484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AE56F90E-6EA6-AA0F-31EE-B22267B3D167}"/>
              </a:ext>
            </a:extLst>
          </p:cNvPr>
          <p:cNvCxnSpPr>
            <a:cxnSpLocks/>
          </p:cNvCxnSpPr>
          <p:nvPr/>
        </p:nvCxnSpPr>
        <p:spPr bwMode="auto">
          <a:xfrm>
            <a:off x="3752851" y="3969143"/>
            <a:ext cx="0" cy="129342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6D9E9358-F92C-3536-8A4E-D688881D6FA3}"/>
              </a:ext>
            </a:extLst>
          </p:cNvPr>
          <p:cNvCxnSpPr>
            <a:cxnSpLocks/>
          </p:cNvCxnSpPr>
          <p:nvPr/>
        </p:nvCxnSpPr>
        <p:spPr bwMode="auto">
          <a:xfrm>
            <a:off x="3795713" y="3969143"/>
            <a:ext cx="0" cy="130294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F0EADCB7-8375-D606-D8CD-6B6F0EDD7882}"/>
              </a:ext>
            </a:extLst>
          </p:cNvPr>
          <p:cNvCxnSpPr>
            <a:cxnSpLocks/>
          </p:cNvCxnSpPr>
          <p:nvPr/>
        </p:nvCxnSpPr>
        <p:spPr bwMode="auto">
          <a:xfrm>
            <a:off x="3843339" y="3969143"/>
            <a:ext cx="0" cy="132199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28201F1B-8271-B65D-D634-B8BE311E1318}"/>
              </a:ext>
            </a:extLst>
          </p:cNvPr>
          <p:cNvCxnSpPr>
            <a:cxnSpLocks/>
          </p:cNvCxnSpPr>
          <p:nvPr/>
        </p:nvCxnSpPr>
        <p:spPr bwMode="auto">
          <a:xfrm>
            <a:off x="3890964" y="3969143"/>
            <a:ext cx="0" cy="134104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7D595F7C-62E2-4803-CF4B-BA60CB2A91B3}"/>
              </a:ext>
            </a:extLst>
          </p:cNvPr>
          <p:cNvCxnSpPr>
            <a:cxnSpLocks/>
          </p:cNvCxnSpPr>
          <p:nvPr/>
        </p:nvCxnSpPr>
        <p:spPr bwMode="auto">
          <a:xfrm>
            <a:off x="3938589" y="3969143"/>
            <a:ext cx="0" cy="1341045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97644B36-E459-FEB9-DDEA-8131238FF55B}"/>
              </a:ext>
            </a:extLst>
          </p:cNvPr>
          <p:cNvCxnSpPr>
            <a:cxnSpLocks/>
          </p:cNvCxnSpPr>
          <p:nvPr/>
        </p:nvCxnSpPr>
        <p:spPr bwMode="auto">
          <a:xfrm>
            <a:off x="3986215" y="3969143"/>
            <a:ext cx="0" cy="1364857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7B19E4F1-F0A3-4DB7-881F-510AE01BC7E8}"/>
              </a:ext>
            </a:extLst>
          </p:cNvPr>
          <p:cNvCxnSpPr>
            <a:cxnSpLocks/>
          </p:cNvCxnSpPr>
          <p:nvPr/>
        </p:nvCxnSpPr>
        <p:spPr bwMode="auto">
          <a:xfrm>
            <a:off x="4262441" y="3969143"/>
            <a:ext cx="0" cy="142677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A59FA88D-BCA9-52CE-965B-D34D27DBAC8A}"/>
              </a:ext>
            </a:extLst>
          </p:cNvPr>
          <p:cNvCxnSpPr>
            <a:cxnSpLocks/>
          </p:cNvCxnSpPr>
          <p:nvPr/>
        </p:nvCxnSpPr>
        <p:spPr bwMode="auto">
          <a:xfrm>
            <a:off x="4486278" y="3969143"/>
            <a:ext cx="0" cy="146487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3F85242E-A999-0C9C-C260-B2143C3CAC75}"/>
              </a:ext>
            </a:extLst>
          </p:cNvPr>
          <p:cNvCxnSpPr>
            <a:cxnSpLocks/>
          </p:cNvCxnSpPr>
          <p:nvPr/>
        </p:nvCxnSpPr>
        <p:spPr bwMode="auto">
          <a:xfrm>
            <a:off x="4648202" y="3969143"/>
            <a:ext cx="0" cy="148868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3602AB6C-5177-5ACE-AA11-A1B299BA9C95}"/>
              </a:ext>
            </a:extLst>
          </p:cNvPr>
          <p:cNvCxnSpPr>
            <a:cxnSpLocks/>
          </p:cNvCxnSpPr>
          <p:nvPr/>
        </p:nvCxnSpPr>
        <p:spPr bwMode="auto">
          <a:xfrm>
            <a:off x="5143503" y="3969143"/>
            <a:ext cx="0" cy="1555357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5E68EC3F-03A3-6AD0-5B16-02E86FC4619A}"/>
              </a:ext>
            </a:extLst>
          </p:cNvPr>
          <p:cNvCxnSpPr>
            <a:cxnSpLocks/>
          </p:cNvCxnSpPr>
          <p:nvPr/>
        </p:nvCxnSpPr>
        <p:spPr bwMode="auto">
          <a:xfrm>
            <a:off x="5967415" y="3969143"/>
            <a:ext cx="0" cy="1631557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972731C8-D7E7-23C0-0277-C8CA70BC91E1}"/>
              </a:ext>
            </a:extLst>
          </p:cNvPr>
          <p:cNvCxnSpPr>
            <a:cxnSpLocks/>
          </p:cNvCxnSpPr>
          <p:nvPr/>
        </p:nvCxnSpPr>
        <p:spPr bwMode="auto">
          <a:xfrm>
            <a:off x="6353177" y="3969143"/>
            <a:ext cx="0" cy="166013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="" xmlns:a16="http://schemas.microsoft.com/office/drawing/2014/main" id="{8984049B-B4DC-1E8D-14A5-945AEDA63023}"/>
              </a:ext>
            </a:extLst>
          </p:cNvPr>
          <p:cNvCxnSpPr>
            <a:cxnSpLocks/>
          </p:cNvCxnSpPr>
          <p:nvPr/>
        </p:nvCxnSpPr>
        <p:spPr bwMode="auto">
          <a:xfrm>
            <a:off x="7229478" y="3969143"/>
            <a:ext cx="0" cy="169823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="" xmlns:a16="http://schemas.microsoft.com/office/drawing/2014/main" id="{0C5DE4D8-E917-9E24-C1E5-81F7303B3CE1}"/>
              </a:ext>
            </a:extLst>
          </p:cNvPr>
          <p:cNvCxnSpPr>
            <a:cxnSpLocks/>
          </p:cNvCxnSpPr>
          <p:nvPr/>
        </p:nvCxnSpPr>
        <p:spPr bwMode="auto">
          <a:xfrm>
            <a:off x="7558090" y="3969143"/>
            <a:ext cx="0" cy="173633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12C82A83-7A8F-7B57-A5D3-7DD628BDA31D}"/>
              </a:ext>
            </a:extLst>
          </p:cNvPr>
          <p:cNvCxnSpPr>
            <a:cxnSpLocks/>
          </p:cNvCxnSpPr>
          <p:nvPr/>
        </p:nvCxnSpPr>
        <p:spPr bwMode="auto">
          <a:xfrm>
            <a:off x="2938463" y="3969143"/>
            <a:ext cx="0" cy="9790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="" xmlns:a16="http://schemas.microsoft.com/office/drawing/2014/main" id="{81A66A94-5FEB-CF71-9CDE-9EC012DCA7B8}"/>
              </a:ext>
            </a:extLst>
          </p:cNvPr>
          <p:cNvCxnSpPr>
            <a:cxnSpLocks/>
          </p:cNvCxnSpPr>
          <p:nvPr/>
        </p:nvCxnSpPr>
        <p:spPr bwMode="auto">
          <a:xfrm>
            <a:off x="3043238" y="3969143"/>
            <a:ext cx="0" cy="10648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93F37E31-C860-B785-5BDF-061E7618416E}"/>
              </a:ext>
            </a:extLst>
          </p:cNvPr>
          <p:cNvCxnSpPr>
            <a:cxnSpLocks/>
          </p:cNvCxnSpPr>
          <p:nvPr/>
        </p:nvCxnSpPr>
        <p:spPr bwMode="auto">
          <a:xfrm>
            <a:off x="3095626" y="3969143"/>
            <a:ext cx="0" cy="10648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8C7C7E6A-FC99-C1C0-E803-43A1F6CAE482}"/>
              </a:ext>
            </a:extLst>
          </p:cNvPr>
          <p:cNvCxnSpPr>
            <a:cxnSpLocks/>
          </p:cNvCxnSpPr>
          <p:nvPr/>
        </p:nvCxnSpPr>
        <p:spPr bwMode="auto">
          <a:xfrm>
            <a:off x="3209926" y="3969143"/>
            <a:ext cx="0" cy="10648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18B66756-D56D-CF5B-F805-A6CC3E4C61FF}"/>
              </a:ext>
            </a:extLst>
          </p:cNvPr>
          <p:cNvCxnSpPr>
            <a:cxnSpLocks/>
          </p:cNvCxnSpPr>
          <p:nvPr/>
        </p:nvCxnSpPr>
        <p:spPr bwMode="auto">
          <a:xfrm>
            <a:off x="3267076" y="3969143"/>
            <a:ext cx="0" cy="11076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4CCB17E8-6A8B-342B-202C-9C1987967300}"/>
              </a:ext>
            </a:extLst>
          </p:cNvPr>
          <p:cNvCxnSpPr>
            <a:cxnSpLocks/>
          </p:cNvCxnSpPr>
          <p:nvPr/>
        </p:nvCxnSpPr>
        <p:spPr bwMode="auto">
          <a:xfrm>
            <a:off x="3324226" y="3969143"/>
            <a:ext cx="0" cy="11410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1303B4D9-5048-5DAB-4734-B5122EE46C58}"/>
              </a:ext>
            </a:extLst>
          </p:cNvPr>
          <p:cNvCxnSpPr>
            <a:cxnSpLocks/>
          </p:cNvCxnSpPr>
          <p:nvPr/>
        </p:nvCxnSpPr>
        <p:spPr bwMode="auto">
          <a:xfrm>
            <a:off x="3490913" y="3969143"/>
            <a:ext cx="0" cy="12029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20E2EA1E-D6BD-4702-B4CF-1BEE3DC8FAEA}"/>
              </a:ext>
            </a:extLst>
          </p:cNvPr>
          <p:cNvCxnSpPr>
            <a:cxnSpLocks/>
          </p:cNvCxnSpPr>
          <p:nvPr/>
        </p:nvCxnSpPr>
        <p:spPr bwMode="auto">
          <a:xfrm>
            <a:off x="3538538" y="3969143"/>
            <a:ext cx="0" cy="12029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30440896-EA9D-B99F-DE6F-B55B48DA748E}"/>
              </a:ext>
            </a:extLst>
          </p:cNvPr>
          <p:cNvCxnSpPr>
            <a:cxnSpLocks/>
          </p:cNvCxnSpPr>
          <p:nvPr/>
        </p:nvCxnSpPr>
        <p:spPr bwMode="auto">
          <a:xfrm>
            <a:off x="3657601" y="3969143"/>
            <a:ext cx="0" cy="12457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7B5C6018-F006-932F-F026-93AC8EAE1E74}"/>
              </a:ext>
            </a:extLst>
          </p:cNvPr>
          <p:cNvCxnSpPr>
            <a:cxnSpLocks/>
          </p:cNvCxnSpPr>
          <p:nvPr/>
        </p:nvCxnSpPr>
        <p:spPr bwMode="auto">
          <a:xfrm>
            <a:off x="4033838" y="3969143"/>
            <a:ext cx="0" cy="13791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FE29C143-6B82-BD17-8025-79CD01260675}"/>
              </a:ext>
            </a:extLst>
          </p:cNvPr>
          <p:cNvCxnSpPr>
            <a:cxnSpLocks/>
          </p:cNvCxnSpPr>
          <p:nvPr/>
        </p:nvCxnSpPr>
        <p:spPr bwMode="auto">
          <a:xfrm>
            <a:off x="4086226" y="3969143"/>
            <a:ext cx="0" cy="13886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4113878E-BE66-CBD4-3708-4834F81E8DA1}"/>
              </a:ext>
            </a:extLst>
          </p:cNvPr>
          <p:cNvCxnSpPr>
            <a:cxnSpLocks/>
          </p:cNvCxnSpPr>
          <p:nvPr/>
        </p:nvCxnSpPr>
        <p:spPr bwMode="auto">
          <a:xfrm>
            <a:off x="4143377" y="3969143"/>
            <a:ext cx="0" cy="14077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C5C5D30D-30EE-E830-244E-E8C646F6DA03}"/>
              </a:ext>
            </a:extLst>
          </p:cNvPr>
          <p:cNvCxnSpPr>
            <a:cxnSpLocks/>
          </p:cNvCxnSpPr>
          <p:nvPr/>
        </p:nvCxnSpPr>
        <p:spPr bwMode="auto">
          <a:xfrm>
            <a:off x="4205289" y="3969143"/>
            <a:ext cx="0" cy="14315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279235F2-71AC-E018-DDA1-B4DCF12E5242}"/>
              </a:ext>
            </a:extLst>
          </p:cNvPr>
          <p:cNvCxnSpPr>
            <a:cxnSpLocks/>
          </p:cNvCxnSpPr>
          <p:nvPr/>
        </p:nvCxnSpPr>
        <p:spPr bwMode="auto">
          <a:xfrm>
            <a:off x="4324352" y="3969143"/>
            <a:ext cx="0" cy="14362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036165C5-48FA-1311-C06D-40139A99517D}"/>
              </a:ext>
            </a:extLst>
          </p:cNvPr>
          <p:cNvCxnSpPr>
            <a:cxnSpLocks/>
          </p:cNvCxnSpPr>
          <p:nvPr/>
        </p:nvCxnSpPr>
        <p:spPr bwMode="auto">
          <a:xfrm>
            <a:off x="4376739" y="3969143"/>
            <a:ext cx="0" cy="14505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B6AEFD02-09A7-1F84-01E4-820950462ADB}"/>
              </a:ext>
            </a:extLst>
          </p:cNvPr>
          <p:cNvCxnSpPr>
            <a:cxnSpLocks/>
          </p:cNvCxnSpPr>
          <p:nvPr/>
        </p:nvCxnSpPr>
        <p:spPr bwMode="auto">
          <a:xfrm>
            <a:off x="4424364" y="3969143"/>
            <a:ext cx="0" cy="14648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DACAFD0B-76AF-1510-8508-71FEF0EF524A}"/>
              </a:ext>
            </a:extLst>
          </p:cNvPr>
          <p:cNvCxnSpPr>
            <a:cxnSpLocks/>
          </p:cNvCxnSpPr>
          <p:nvPr/>
        </p:nvCxnSpPr>
        <p:spPr bwMode="auto">
          <a:xfrm>
            <a:off x="4533901" y="3969143"/>
            <a:ext cx="0" cy="14648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="" xmlns:a16="http://schemas.microsoft.com/office/drawing/2014/main" id="{76636E3E-0002-BF45-F318-E3C99551C46B}"/>
              </a:ext>
            </a:extLst>
          </p:cNvPr>
          <p:cNvCxnSpPr>
            <a:cxnSpLocks/>
          </p:cNvCxnSpPr>
          <p:nvPr/>
        </p:nvCxnSpPr>
        <p:spPr bwMode="auto">
          <a:xfrm>
            <a:off x="4586288" y="3969143"/>
            <a:ext cx="0" cy="14839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1A82D4BA-B32F-D9F0-3654-EDDBB51A5112}"/>
              </a:ext>
            </a:extLst>
          </p:cNvPr>
          <p:cNvCxnSpPr>
            <a:cxnSpLocks/>
          </p:cNvCxnSpPr>
          <p:nvPr/>
        </p:nvCxnSpPr>
        <p:spPr bwMode="auto">
          <a:xfrm>
            <a:off x="4705351" y="3969143"/>
            <a:ext cx="0" cy="14934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="" xmlns:a16="http://schemas.microsoft.com/office/drawing/2014/main" id="{5F2198A9-AE79-F560-9392-E9937E08AFC8}"/>
              </a:ext>
            </a:extLst>
          </p:cNvPr>
          <p:cNvCxnSpPr>
            <a:cxnSpLocks/>
          </p:cNvCxnSpPr>
          <p:nvPr/>
        </p:nvCxnSpPr>
        <p:spPr bwMode="auto">
          <a:xfrm>
            <a:off x="4757739" y="3969143"/>
            <a:ext cx="0" cy="15220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="" xmlns:a16="http://schemas.microsoft.com/office/drawing/2014/main" id="{9826A601-B89B-BC61-E1D5-37FC874E5E76}"/>
              </a:ext>
            </a:extLst>
          </p:cNvPr>
          <p:cNvCxnSpPr>
            <a:cxnSpLocks/>
          </p:cNvCxnSpPr>
          <p:nvPr/>
        </p:nvCxnSpPr>
        <p:spPr bwMode="auto">
          <a:xfrm>
            <a:off x="4810127" y="3969143"/>
            <a:ext cx="0" cy="15315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="" xmlns:a16="http://schemas.microsoft.com/office/drawing/2014/main" id="{5D9F572F-ACBC-62E9-DE1B-CF280FA4E966}"/>
              </a:ext>
            </a:extLst>
          </p:cNvPr>
          <p:cNvCxnSpPr>
            <a:cxnSpLocks/>
          </p:cNvCxnSpPr>
          <p:nvPr/>
        </p:nvCxnSpPr>
        <p:spPr bwMode="auto">
          <a:xfrm>
            <a:off x="4862514" y="3969143"/>
            <a:ext cx="0" cy="15363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="" xmlns:a16="http://schemas.microsoft.com/office/drawing/2014/main" id="{C2293D8E-D2B7-6E51-BD75-ABA6DF7B043E}"/>
              </a:ext>
            </a:extLst>
          </p:cNvPr>
          <p:cNvCxnSpPr>
            <a:cxnSpLocks/>
          </p:cNvCxnSpPr>
          <p:nvPr/>
        </p:nvCxnSpPr>
        <p:spPr bwMode="auto">
          <a:xfrm>
            <a:off x="4914902" y="3969143"/>
            <a:ext cx="0" cy="15410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D27ECB28-F7D2-06BE-6F63-AAD2CAFE76C7}"/>
              </a:ext>
            </a:extLst>
          </p:cNvPr>
          <p:cNvCxnSpPr>
            <a:cxnSpLocks/>
          </p:cNvCxnSpPr>
          <p:nvPr/>
        </p:nvCxnSpPr>
        <p:spPr bwMode="auto">
          <a:xfrm>
            <a:off x="4967289" y="3969143"/>
            <a:ext cx="0" cy="15505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B200ED5D-BC6E-9DC4-EFF4-A806A349B8C0}"/>
              </a:ext>
            </a:extLst>
          </p:cNvPr>
          <p:cNvCxnSpPr>
            <a:cxnSpLocks/>
          </p:cNvCxnSpPr>
          <p:nvPr/>
        </p:nvCxnSpPr>
        <p:spPr bwMode="auto">
          <a:xfrm>
            <a:off x="5024439" y="3969143"/>
            <a:ext cx="0" cy="15505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="" xmlns:a16="http://schemas.microsoft.com/office/drawing/2014/main" id="{190682E2-3AB9-81B3-F5E1-12002CC75336}"/>
              </a:ext>
            </a:extLst>
          </p:cNvPr>
          <p:cNvCxnSpPr>
            <a:cxnSpLocks/>
          </p:cNvCxnSpPr>
          <p:nvPr/>
        </p:nvCxnSpPr>
        <p:spPr bwMode="auto">
          <a:xfrm>
            <a:off x="5086351" y="3969143"/>
            <a:ext cx="0" cy="15505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="" xmlns:a16="http://schemas.microsoft.com/office/drawing/2014/main" id="{6C6429E8-107F-368E-98D9-8CBF42C3451F}"/>
              </a:ext>
            </a:extLst>
          </p:cNvPr>
          <p:cNvCxnSpPr>
            <a:cxnSpLocks/>
          </p:cNvCxnSpPr>
          <p:nvPr/>
        </p:nvCxnSpPr>
        <p:spPr bwMode="auto">
          <a:xfrm>
            <a:off x="5200651" y="3969143"/>
            <a:ext cx="0" cy="15648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="" xmlns:a16="http://schemas.microsoft.com/office/drawing/2014/main" id="{8DAEA239-5904-D9AF-E091-4347CE0490F1}"/>
              </a:ext>
            </a:extLst>
          </p:cNvPr>
          <p:cNvCxnSpPr>
            <a:cxnSpLocks/>
          </p:cNvCxnSpPr>
          <p:nvPr/>
        </p:nvCxnSpPr>
        <p:spPr bwMode="auto">
          <a:xfrm>
            <a:off x="5253039" y="3969143"/>
            <a:ext cx="0" cy="1574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AB6EAC65-5314-8ABD-A632-59D323F27D92}"/>
              </a:ext>
            </a:extLst>
          </p:cNvPr>
          <p:cNvCxnSpPr>
            <a:cxnSpLocks/>
          </p:cNvCxnSpPr>
          <p:nvPr/>
        </p:nvCxnSpPr>
        <p:spPr bwMode="auto">
          <a:xfrm>
            <a:off x="5305426" y="3969143"/>
            <a:ext cx="0" cy="1574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FD0C0CAA-B6B5-73AF-93BD-8ECA9DA15A31}"/>
              </a:ext>
            </a:extLst>
          </p:cNvPr>
          <p:cNvCxnSpPr>
            <a:cxnSpLocks/>
          </p:cNvCxnSpPr>
          <p:nvPr/>
        </p:nvCxnSpPr>
        <p:spPr bwMode="auto">
          <a:xfrm>
            <a:off x="5362576" y="3969143"/>
            <a:ext cx="0" cy="1574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="" xmlns:a16="http://schemas.microsoft.com/office/drawing/2014/main" id="{9D9BD8DC-8020-EB09-9A16-2B4B06B8A466}"/>
              </a:ext>
            </a:extLst>
          </p:cNvPr>
          <p:cNvCxnSpPr>
            <a:cxnSpLocks/>
          </p:cNvCxnSpPr>
          <p:nvPr/>
        </p:nvCxnSpPr>
        <p:spPr bwMode="auto">
          <a:xfrm>
            <a:off x="5419725" y="3969143"/>
            <a:ext cx="0" cy="1574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="" xmlns:a16="http://schemas.microsoft.com/office/drawing/2014/main" id="{51E503AC-D59A-623D-8B84-BA938CA378F2}"/>
              </a:ext>
            </a:extLst>
          </p:cNvPr>
          <p:cNvCxnSpPr>
            <a:cxnSpLocks/>
          </p:cNvCxnSpPr>
          <p:nvPr/>
        </p:nvCxnSpPr>
        <p:spPr bwMode="auto">
          <a:xfrm>
            <a:off x="5472113" y="3969143"/>
            <a:ext cx="0" cy="15696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="" xmlns:a16="http://schemas.microsoft.com/office/drawing/2014/main" id="{3FF6E3EA-58E5-5B2E-2074-F9C8C13E2D4E}"/>
              </a:ext>
            </a:extLst>
          </p:cNvPr>
          <p:cNvCxnSpPr>
            <a:cxnSpLocks/>
          </p:cNvCxnSpPr>
          <p:nvPr/>
        </p:nvCxnSpPr>
        <p:spPr bwMode="auto">
          <a:xfrm>
            <a:off x="5524501" y="3969143"/>
            <a:ext cx="0" cy="15982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="" xmlns:a16="http://schemas.microsoft.com/office/drawing/2014/main" id="{5F1C9651-351F-6919-185B-A2D359AC5E52}"/>
              </a:ext>
            </a:extLst>
          </p:cNvPr>
          <p:cNvCxnSpPr>
            <a:cxnSpLocks/>
          </p:cNvCxnSpPr>
          <p:nvPr/>
        </p:nvCxnSpPr>
        <p:spPr bwMode="auto">
          <a:xfrm>
            <a:off x="5576889" y="3969143"/>
            <a:ext cx="0" cy="15982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="" xmlns:a16="http://schemas.microsoft.com/office/drawing/2014/main" id="{491D631D-5259-F398-9FF0-01F7FE22943E}"/>
              </a:ext>
            </a:extLst>
          </p:cNvPr>
          <p:cNvCxnSpPr>
            <a:cxnSpLocks/>
          </p:cNvCxnSpPr>
          <p:nvPr/>
        </p:nvCxnSpPr>
        <p:spPr bwMode="auto">
          <a:xfrm>
            <a:off x="5629276" y="3969143"/>
            <a:ext cx="0" cy="15982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="" xmlns:a16="http://schemas.microsoft.com/office/drawing/2014/main" id="{D29C406B-6D86-1D52-BFC3-DCCF17B30614}"/>
              </a:ext>
            </a:extLst>
          </p:cNvPr>
          <p:cNvCxnSpPr>
            <a:cxnSpLocks/>
          </p:cNvCxnSpPr>
          <p:nvPr/>
        </p:nvCxnSpPr>
        <p:spPr bwMode="auto">
          <a:xfrm>
            <a:off x="5681664" y="3969143"/>
            <a:ext cx="0" cy="16267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="" xmlns:a16="http://schemas.microsoft.com/office/drawing/2014/main" id="{B96B0AA6-AA9B-EDDC-E8DA-D8EB6112B848}"/>
              </a:ext>
            </a:extLst>
          </p:cNvPr>
          <p:cNvCxnSpPr>
            <a:cxnSpLocks/>
          </p:cNvCxnSpPr>
          <p:nvPr/>
        </p:nvCxnSpPr>
        <p:spPr bwMode="auto">
          <a:xfrm>
            <a:off x="5729289" y="3969143"/>
            <a:ext cx="0" cy="16315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="" xmlns:a16="http://schemas.microsoft.com/office/drawing/2014/main" id="{27756266-719A-31F3-91BA-448A907ABE33}"/>
              </a:ext>
            </a:extLst>
          </p:cNvPr>
          <p:cNvCxnSpPr>
            <a:cxnSpLocks/>
          </p:cNvCxnSpPr>
          <p:nvPr/>
        </p:nvCxnSpPr>
        <p:spPr bwMode="auto">
          <a:xfrm>
            <a:off x="5791201" y="3969143"/>
            <a:ext cx="0" cy="16077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="" xmlns:a16="http://schemas.microsoft.com/office/drawing/2014/main" id="{157F924A-D858-EA1C-B567-D0B7FC73E96B}"/>
              </a:ext>
            </a:extLst>
          </p:cNvPr>
          <p:cNvCxnSpPr>
            <a:cxnSpLocks/>
          </p:cNvCxnSpPr>
          <p:nvPr/>
        </p:nvCxnSpPr>
        <p:spPr bwMode="auto">
          <a:xfrm>
            <a:off x="5853114" y="3969143"/>
            <a:ext cx="0" cy="16315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="" xmlns:a16="http://schemas.microsoft.com/office/drawing/2014/main" id="{F66A6CED-399D-C27D-3698-E1E3210335E5}"/>
              </a:ext>
            </a:extLst>
          </p:cNvPr>
          <p:cNvCxnSpPr>
            <a:cxnSpLocks/>
          </p:cNvCxnSpPr>
          <p:nvPr/>
        </p:nvCxnSpPr>
        <p:spPr bwMode="auto">
          <a:xfrm>
            <a:off x="5905501" y="3969143"/>
            <a:ext cx="0" cy="16315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="" xmlns:a16="http://schemas.microsoft.com/office/drawing/2014/main" id="{6752961B-37E2-36C0-84A5-2805A5E8FF15}"/>
              </a:ext>
            </a:extLst>
          </p:cNvPr>
          <p:cNvCxnSpPr>
            <a:cxnSpLocks/>
          </p:cNvCxnSpPr>
          <p:nvPr/>
        </p:nvCxnSpPr>
        <p:spPr bwMode="auto">
          <a:xfrm>
            <a:off x="6029326" y="3969143"/>
            <a:ext cx="0" cy="16315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="" xmlns:a16="http://schemas.microsoft.com/office/drawing/2014/main" id="{9786C5F4-DB1A-9BB8-66A1-E95CBAB8E7C2}"/>
              </a:ext>
            </a:extLst>
          </p:cNvPr>
          <p:cNvCxnSpPr>
            <a:cxnSpLocks/>
          </p:cNvCxnSpPr>
          <p:nvPr/>
        </p:nvCxnSpPr>
        <p:spPr bwMode="auto">
          <a:xfrm>
            <a:off x="6081714" y="3969143"/>
            <a:ext cx="0" cy="16315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="" xmlns:a16="http://schemas.microsoft.com/office/drawing/2014/main" id="{7A724C40-D3A2-AAA8-15D7-F0985990B32D}"/>
              </a:ext>
            </a:extLst>
          </p:cNvPr>
          <p:cNvCxnSpPr>
            <a:cxnSpLocks/>
          </p:cNvCxnSpPr>
          <p:nvPr/>
        </p:nvCxnSpPr>
        <p:spPr bwMode="auto">
          <a:xfrm>
            <a:off x="6129339" y="3969143"/>
            <a:ext cx="0" cy="16363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="" xmlns:a16="http://schemas.microsoft.com/office/drawing/2014/main" id="{016B2C71-D2A0-7793-6391-DE0C05427832}"/>
              </a:ext>
            </a:extLst>
          </p:cNvPr>
          <p:cNvCxnSpPr>
            <a:cxnSpLocks/>
          </p:cNvCxnSpPr>
          <p:nvPr/>
        </p:nvCxnSpPr>
        <p:spPr bwMode="auto">
          <a:xfrm>
            <a:off x="6181726" y="3969143"/>
            <a:ext cx="0" cy="163632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="" xmlns:a16="http://schemas.microsoft.com/office/drawing/2014/main" id="{7FAC2172-EBAA-879F-601A-FB9E0704BC3B}"/>
              </a:ext>
            </a:extLst>
          </p:cNvPr>
          <p:cNvCxnSpPr>
            <a:cxnSpLocks/>
          </p:cNvCxnSpPr>
          <p:nvPr/>
        </p:nvCxnSpPr>
        <p:spPr bwMode="auto">
          <a:xfrm>
            <a:off x="6234113" y="3969143"/>
            <a:ext cx="0" cy="16553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="" xmlns:a16="http://schemas.microsoft.com/office/drawing/2014/main" id="{A4C8080A-9BC0-750B-8652-F575F89E5AB2}"/>
              </a:ext>
            </a:extLst>
          </p:cNvPr>
          <p:cNvCxnSpPr>
            <a:cxnSpLocks/>
          </p:cNvCxnSpPr>
          <p:nvPr/>
        </p:nvCxnSpPr>
        <p:spPr bwMode="auto">
          <a:xfrm>
            <a:off x="6286500" y="3969143"/>
            <a:ext cx="0" cy="16506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>
            <a:extLst>
              <a:ext uri="{FF2B5EF4-FFF2-40B4-BE49-F238E27FC236}">
                <a16:creationId xmlns="" xmlns:a16="http://schemas.microsoft.com/office/drawing/2014/main" id="{E78B7FCC-F451-8BD0-9F22-5A34DF703ABC}"/>
              </a:ext>
            </a:extLst>
          </p:cNvPr>
          <p:cNvCxnSpPr>
            <a:cxnSpLocks/>
          </p:cNvCxnSpPr>
          <p:nvPr/>
        </p:nvCxnSpPr>
        <p:spPr bwMode="auto">
          <a:xfrm>
            <a:off x="6410325" y="3969143"/>
            <a:ext cx="0" cy="16458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>
            <a:extLst>
              <a:ext uri="{FF2B5EF4-FFF2-40B4-BE49-F238E27FC236}">
                <a16:creationId xmlns="" xmlns:a16="http://schemas.microsoft.com/office/drawing/2014/main" id="{DA085680-8D8F-9509-4F4C-AD4B7FB4AB99}"/>
              </a:ext>
            </a:extLst>
          </p:cNvPr>
          <p:cNvCxnSpPr>
            <a:cxnSpLocks/>
          </p:cNvCxnSpPr>
          <p:nvPr/>
        </p:nvCxnSpPr>
        <p:spPr bwMode="auto">
          <a:xfrm>
            <a:off x="6467475" y="3969143"/>
            <a:ext cx="0" cy="164584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>
            <a:extLst>
              <a:ext uri="{FF2B5EF4-FFF2-40B4-BE49-F238E27FC236}">
                <a16:creationId xmlns="" xmlns:a16="http://schemas.microsoft.com/office/drawing/2014/main" id="{7C1BC769-2DC2-B5E7-90A8-87CA0C60D93E}"/>
              </a:ext>
            </a:extLst>
          </p:cNvPr>
          <p:cNvCxnSpPr>
            <a:cxnSpLocks/>
          </p:cNvCxnSpPr>
          <p:nvPr/>
        </p:nvCxnSpPr>
        <p:spPr bwMode="auto">
          <a:xfrm>
            <a:off x="6524625" y="3969143"/>
            <a:ext cx="0" cy="166489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="" xmlns:a16="http://schemas.microsoft.com/office/drawing/2014/main" id="{5AE791C8-D18D-2582-CEE5-E6A58BB0B77E}"/>
              </a:ext>
            </a:extLst>
          </p:cNvPr>
          <p:cNvCxnSpPr>
            <a:cxnSpLocks/>
          </p:cNvCxnSpPr>
          <p:nvPr/>
        </p:nvCxnSpPr>
        <p:spPr bwMode="auto">
          <a:xfrm>
            <a:off x="6572250" y="3969143"/>
            <a:ext cx="0" cy="16601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="" xmlns:a16="http://schemas.microsoft.com/office/drawing/2014/main" id="{0463A5FE-A3ED-201A-C8A3-152BAF7C84B1}"/>
              </a:ext>
            </a:extLst>
          </p:cNvPr>
          <p:cNvCxnSpPr>
            <a:cxnSpLocks/>
          </p:cNvCxnSpPr>
          <p:nvPr/>
        </p:nvCxnSpPr>
        <p:spPr bwMode="auto">
          <a:xfrm>
            <a:off x="6624637" y="3969143"/>
            <a:ext cx="0" cy="16553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="" xmlns:a16="http://schemas.microsoft.com/office/drawing/2014/main" id="{CCFD454B-4AC3-D12F-27AD-28642F37944D}"/>
              </a:ext>
            </a:extLst>
          </p:cNvPr>
          <p:cNvCxnSpPr>
            <a:cxnSpLocks/>
          </p:cNvCxnSpPr>
          <p:nvPr/>
        </p:nvCxnSpPr>
        <p:spPr bwMode="auto">
          <a:xfrm>
            <a:off x="6678612" y="3969143"/>
            <a:ext cx="0" cy="16553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="" xmlns:a16="http://schemas.microsoft.com/office/drawing/2014/main" id="{7E7579C0-17DE-3184-8987-9787C01C5DDA}"/>
              </a:ext>
            </a:extLst>
          </p:cNvPr>
          <p:cNvCxnSpPr>
            <a:cxnSpLocks/>
          </p:cNvCxnSpPr>
          <p:nvPr/>
        </p:nvCxnSpPr>
        <p:spPr bwMode="auto">
          <a:xfrm>
            <a:off x="6735762" y="3969143"/>
            <a:ext cx="0" cy="165537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="" xmlns:a16="http://schemas.microsoft.com/office/drawing/2014/main" id="{C98DF50C-9202-639E-1F63-23BAFA971E25}"/>
              </a:ext>
            </a:extLst>
          </p:cNvPr>
          <p:cNvCxnSpPr>
            <a:cxnSpLocks/>
          </p:cNvCxnSpPr>
          <p:nvPr/>
        </p:nvCxnSpPr>
        <p:spPr bwMode="auto">
          <a:xfrm>
            <a:off x="6796087" y="3969143"/>
            <a:ext cx="0" cy="16664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="" xmlns:a16="http://schemas.microsoft.com/office/drawing/2014/main" id="{501E37D1-FD7F-D00C-5483-69D0C07288FD}"/>
              </a:ext>
            </a:extLst>
          </p:cNvPr>
          <p:cNvCxnSpPr>
            <a:cxnSpLocks/>
          </p:cNvCxnSpPr>
          <p:nvPr/>
        </p:nvCxnSpPr>
        <p:spPr bwMode="auto">
          <a:xfrm>
            <a:off x="6853237" y="3969143"/>
            <a:ext cx="0" cy="16664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="" xmlns:a16="http://schemas.microsoft.com/office/drawing/2014/main" id="{E08D36FB-60AF-F048-5363-0F242EB04380}"/>
              </a:ext>
            </a:extLst>
          </p:cNvPr>
          <p:cNvCxnSpPr>
            <a:cxnSpLocks/>
          </p:cNvCxnSpPr>
          <p:nvPr/>
        </p:nvCxnSpPr>
        <p:spPr bwMode="auto">
          <a:xfrm>
            <a:off x="6910387" y="3969143"/>
            <a:ext cx="0" cy="16791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="" xmlns:a16="http://schemas.microsoft.com/office/drawing/2014/main" id="{F9E68018-5686-598F-0D9D-7A3888D218AD}"/>
              </a:ext>
            </a:extLst>
          </p:cNvPr>
          <p:cNvCxnSpPr>
            <a:cxnSpLocks/>
          </p:cNvCxnSpPr>
          <p:nvPr/>
        </p:nvCxnSpPr>
        <p:spPr bwMode="auto">
          <a:xfrm>
            <a:off x="6954837" y="3969143"/>
            <a:ext cx="0" cy="16918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="" xmlns:a16="http://schemas.microsoft.com/office/drawing/2014/main" id="{BF6908FD-273C-88CE-2EDE-5DB0151AD86E}"/>
              </a:ext>
            </a:extLst>
          </p:cNvPr>
          <p:cNvCxnSpPr>
            <a:cxnSpLocks/>
          </p:cNvCxnSpPr>
          <p:nvPr/>
        </p:nvCxnSpPr>
        <p:spPr bwMode="auto">
          <a:xfrm>
            <a:off x="7015162" y="3969143"/>
            <a:ext cx="0" cy="16918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DC31269F-3EA0-300A-F89D-DB69490C37AB}"/>
              </a:ext>
            </a:extLst>
          </p:cNvPr>
          <p:cNvCxnSpPr>
            <a:cxnSpLocks/>
          </p:cNvCxnSpPr>
          <p:nvPr/>
        </p:nvCxnSpPr>
        <p:spPr bwMode="auto">
          <a:xfrm>
            <a:off x="7075487" y="3969143"/>
            <a:ext cx="0" cy="16887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="" xmlns:a16="http://schemas.microsoft.com/office/drawing/2014/main" id="{CA3B09A5-2CBF-7C63-F8A5-73E491F63E01}"/>
              </a:ext>
            </a:extLst>
          </p:cNvPr>
          <p:cNvCxnSpPr>
            <a:cxnSpLocks/>
          </p:cNvCxnSpPr>
          <p:nvPr/>
        </p:nvCxnSpPr>
        <p:spPr bwMode="auto">
          <a:xfrm>
            <a:off x="7129462" y="3969143"/>
            <a:ext cx="0" cy="1701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="" xmlns:a16="http://schemas.microsoft.com/office/drawing/2014/main" id="{DF815406-DAEC-14E1-7359-50A4FE006D4C}"/>
              </a:ext>
            </a:extLst>
          </p:cNvPr>
          <p:cNvCxnSpPr>
            <a:cxnSpLocks/>
          </p:cNvCxnSpPr>
          <p:nvPr/>
        </p:nvCxnSpPr>
        <p:spPr bwMode="auto">
          <a:xfrm>
            <a:off x="7177087" y="3969143"/>
            <a:ext cx="0" cy="1701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="" xmlns:a16="http://schemas.microsoft.com/office/drawing/2014/main" id="{716C05EB-CAEC-A364-D2B7-FCB45A8B9946}"/>
              </a:ext>
            </a:extLst>
          </p:cNvPr>
          <p:cNvCxnSpPr>
            <a:cxnSpLocks/>
          </p:cNvCxnSpPr>
          <p:nvPr/>
        </p:nvCxnSpPr>
        <p:spPr bwMode="auto">
          <a:xfrm>
            <a:off x="7291387" y="3969143"/>
            <a:ext cx="0" cy="170140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="" xmlns:a16="http://schemas.microsoft.com/office/drawing/2014/main" id="{6CA6CABA-DBE9-0D8F-A897-1F6F5061DC08}"/>
              </a:ext>
            </a:extLst>
          </p:cNvPr>
          <p:cNvCxnSpPr>
            <a:cxnSpLocks/>
          </p:cNvCxnSpPr>
          <p:nvPr/>
        </p:nvCxnSpPr>
        <p:spPr bwMode="auto">
          <a:xfrm>
            <a:off x="7348537" y="3969143"/>
            <a:ext cx="0" cy="17045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="" xmlns:a16="http://schemas.microsoft.com/office/drawing/2014/main" id="{74C5D9AA-5B9D-8453-ED4B-59433C911A2B}"/>
              </a:ext>
            </a:extLst>
          </p:cNvPr>
          <p:cNvCxnSpPr>
            <a:cxnSpLocks/>
          </p:cNvCxnSpPr>
          <p:nvPr/>
        </p:nvCxnSpPr>
        <p:spPr bwMode="auto">
          <a:xfrm>
            <a:off x="7402512" y="3969143"/>
            <a:ext cx="0" cy="17172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="" xmlns:a16="http://schemas.microsoft.com/office/drawing/2014/main" id="{5E62D7B7-0AAB-0CF5-D970-52E4B876B115}"/>
              </a:ext>
            </a:extLst>
          </p:cNvPr>
          <p:cNvCxnSpPr>
            <a:cxnSpLocks/>
          </p:cNvCxnSpPr>
          <p:nvPr/>
        </p:nvCxnSpPr>
        <p:spPr bwMode="auto">
          <a:xfrm>
            <a:off x="7453312" y="3969143"/>
            <a:ext cx="0" cy="17172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="" xmlns:a16="http://schemas.microsoft.com/office/drawing/2014/main" id="{4C220280-E205-8E6B-FAB0-5D71F20FC837}"/>
              </a:ext>
            </a:extLst>
          </p:cNvPr>
          <p:cNvCxnSpPr>
            <a:cxnSpLocks/>
          </p:cNvCxnSpPr>
          <p:nvPr/>
        </p:nvCxnSpPr>
        <p:spPr bwMode="auto">
          <a:xfrm>
            <a:off x="7507287" y="3969143"/>
            <a:ext cx="0" cy="17172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="" xmlns:a16="http://schemas.microsoft.com/office/drawing/2014/main" id="{1248BC97-2217-85AA-0484-478F3891ACD9}"/>
              </a:ext>
            </a:extLst>
          </p:cNvPr>
          <p:cNvCxnSpPr>
            <a:cxnSpLocks/>
          </p:cNvCxnSpPr>
          <p:nvPr/>
        </p:nvCxnSpPr>
        <p:spPr bwMode="auto">
          <a:xfrm>
            <a:off x="7618412" y="3969143"/>
            <a:ext cx="0" cy="17331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="" xmlns:a16="http://schemas.microsoft.com/office/drawing/2014/main" id="{355D9733-5B08-19FE-84CA-8C378F18661F}"/>
              </a:ext>
            </a:extLst>
          </p:cNvPr>
          <p:cNvCxnSpPr>
            <a:cxnSpLocks/>
          </p:cNvCxnSpPr>
          <p:nvPr/>
        </p:nvCxnSpPr>
        <p:spPr bwMode="auto">
          <a:xfrm>
            <a:off x="7678737" y="3969143"/>
            <a:ext cx="0" cy="17331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="" xmlns:a16="http://schemas.microsoft.com/office/drawing/2014/main" id="{D77B5B8E-3AF2-63DD-F3CC-0C88BF30358E}"/>
              </a:ext>
            </a:extLst>
          </p:cNvPr>
          <p:cNvCxnSpPr>
            <a:cxnSpLocks/>
          </p:cNvCxnSpPr>
          <p:nvPr/>
        </p:nvCxnSpPr>
        <p:spPr bwMode="auto">
          <a:xfrm>
            <a:off x="7735887" y="3969143"/>
            <a:ext cx="0" cy="17331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="" xmlns:a16="http://schemas.microsoft.com/office/drawing/2014/main" id="{391A6021-D6A3-7275-793E-2EDB78C0FA95}"/>
              </a:ext>
            </a:extLst>
          </p:cNvPr>
          <p:cNvCxnSpPr>
            <a:cxnSpLocks/>
          </p:cNvCxnSpPr>
          <p:nvPr/>
        </p:nvCxnSpPr>
        <p:spPr bwMode="auto">
          <a:xfrm>
            <a:off x="7789862" y="3969143"/>
            <a:ext cx="0" cy="17553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="" xmlns:a16="http://schemas.microsoft.com/office/drawing/2014/main" id="{451ADC47-7BAA-0C05-A326-077BAB1B7AB1}"/>
              </a:ext>
            </a:extLst>
          </p:cNvPr>
          <p:cNvCxnSpPr>
            <a:cxnSpLocks/>
          </p:cNvCxnSpPr>
          <p:nvPr/>
        </p:nvCxnSpPr>
        <p:spPr bwMode="auto">
          <a:xfrm>
            <a:off x="7843837" y="3969143"/>
            <a:ext cx="0" cy="17553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="" xmlns:a16="http://schemas.microsoft.com/office/drawing/2014/main" id="{02712B01-D945-C9DD-6CC9-BA9828B61858}"/>
              </a:ext>
            </a:extLst>
          </p:cNvPr>
          <p:cNvCxnSpPr>
            <a:cxnSpLocks/>
          </p:cNvCxnSpPr>
          <p:nvPr/>
        </p:nvCxnSpPr>
        <p:spPr bwMode="auto">
          <a:xfrm>
            <a:off x="7897812" y="3969143"/>
            <a:ext cx="0" cy="17553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="" xmlns:a16="http://schemas.microsoft.com/office/drawing/2014/main" id="{74993995-C73B-CE9C-F6D6-2D659C3656AA}"/>
              </a:ext>
            </a:extLst>
          </p:cNvPr>
          <p:cNvCxnSpPr>
            <a:cxnSpLocks/>
          </p:cNvCxnSpPr>
          <p:nvPr/>
        </p:nvCxnSpPr>
        <p:spPr bwMode="auto">
          <a:xfrm>
            <a:off x="7951787" y="3969143"/>
            <a:ext cx="0" cy="17553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="" xmlns:a16="http://schemas.microsoft.com/office/drawing/2014/main" id="{1864CE8D-B316-4150-0063-41F17EA765C3}"/>
              </a:ext>
            </a:extLst>
          </p:cNvPr>
          <p:cNvCxnSpPr>
            <a:cxnSpLocks/>
          </p:cNvCxnSpPr>
          <p:nvPr/>
        </p:nvCxnSpPr>
        <p:spPr bwMode="auto">
          <a:xfrm>
            <a:off x="8008937" y="3969143"/>
            <a:ext cx="0" cy="17553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="" xmlns:a16="http://schemas.microsoft.com/office/drawing/2014/main" id="{8266D09B-CBD2-F110-8BD4-65504B3D5AAC}"/>
              </a:ext>
            </a:extLst>
          </p:cNvPr>
          <p:cNvCxnSpPr>
            <a:cxnSpLocks/>
          </p:cNvCxnSpPr>
          <p:nvPr/>
        </p:nvCxnSpPr>
        <p:spPr bwMode="auto">
          <a:xfrm>
            <a:off x="8059737" y="3969143"/>
            <a:ext cx="0" cy="175538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="" xmlns:a16="http://schemas.microsoft.com/office/drawing/2014/main" id="{F2195D59-44F5-646D-E84A-5BF55ECAF534}"/>
              </a:ext>
            </a:extLst>
          </p:cNvPr>
          <p:cNvCxnSpPr>
            <a:cxnSpLocks/>
          </p:cNvCxnSpPr>
          <p:nvPr/>
        </p:nvCxnSpPr>
        <p:spPr bwMode="auto">
          <a:xfrm>
            <a:off x="8113712" y="3969143"/>
            <a:ext cx="0" cy="17617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="" xmlns:a16="http://schemas.microsoft.com/office/drawing/2014/main" id="{DEA08201-EA8E-2886-44E7-DD0C5E9A9BEE}"/>
              </a:ext>
            </a:extLst>
          </p:cNvPr>
          <p:cNvCxnSpPr>
            <a:cxnSpLocks/>
          </p:cNvCxnSpPr>
          <p:nvPr/>
        </p:nvCxnSpPr>
        <p:spPr bwMode="auto">
          <a:xfrm>
            <a:off x="8161337" y="3969143"/>
            <a:ext cx="0" cy="17966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="" xmlns:a16="http://schemas.microsoft.com/office/drawing/2014/main" id="{017AF97E-4428-80AB-715A-A3DF37AA4F9E}"/>
              </a:ext>
            </a:extLst>
          </p:cNvPr>
          <p:cNvCxnSpPr>
            <a:cxnSpLocks/>
          </p:cNvCxnSpPr>
          <p:nvPr/>
        </p:nvCxnSpPr>
        <p:spPr bwMode="auto">
          <a:xfrm>
            <a:off x="8215312" y="3969143"/>
            <a:ext cx="0" cy="179665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="" xmlns:a16="http://schemas.microsoft.com/office/drawing/2014/main" id="{224D48DD-3BE7-6763-51B8-B2D2894E6A15}"/>
              </a:ext>
            </a:extLst>
          </p:cNvPr>
          <p:cNvCxnSpPr/>
          <p:nvPr/>
        </p:nvCxnSpPr>
        <p:spPr bwMode="auto">
          <a:xfrm flipH="1">
            <a:off x="1575320" y="4874588"/>
            <a:ext cx="6690793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52FEA5E4-1389-BB67-E819-1AF7FE6AD785}"/>
              </a:ext>
            </a:extLst>
          </p:cNvPr>
          <p:cNvCxnSpPr/>
          <p:nvPr/>
        </p:nvCxnSpPr>
        <p:spPr bwMode="auto">
          <a:xfrm flipH="1">
            <a:off x="1575324" y="3969143"/>
            <a:ext cx="669078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4B574B-754B-112F-BDB0-3E742CC7C7A9}"/>
              </a:ext>
            </a:extLst>
          </p:cNvPr>
          <p:cNvSpPr txBox="1"/>
          <p:nvPr/>
        </p:nvSpPr>
        <p:spPr bwMode="auto">
          <a:xfrm>
            <a:off x="547132" y="5985888"/>
            <a:ext cx="4445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*n = 2 &gt; 100% change from BL. 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n = 7 not evaluable.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79F33F1-65E8-4CD5-B770-29569571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74901" y="1671096"/>
            <a:ext cx="2695535" cy="4337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07ABA9-DE61-4C73-91D8-407F1379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9875361" cy="11033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FLIPI: Follicular Lymphoma International Prognostic Index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DFDEF04-BACC-4694-89C6-4E470A4FA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9" y="1533367"/>
            <a:ext cx="6594230" cy="877741"/>
          </a:xfrm>
        </p:spPr>
        <p:txBody>
          <a:bodyPr/>
          <a:lstStyle/>
          <a:p>
            <a:r>
              <a:rPr lang="en-US" sz="1800" b="1" dirty="0"/>
              <a:t>FLIPI Criteria: </a:t>
            </a:r>
            <a:r>
              <a:rPr lang="en-US" sz="1800" dirty="0"/>
              <a:t>LN sites (≤ 4 vs &gt; 4), LDH (≤ vs &gt; ULN), age (≤ 60 vs </a:t>
            </a:r>
            <a:br>
              <a:rPr lang="en-US" sz="1800" dirty="0"/>
            </a:br>
            <a:r>
              <a:rPr lang="en-US" sz="1800" dirty="0"/>
              <a:t>&gt; 60 yrs), Ann Arbor stage (I/II vs III/IV), Hb (≥ 12 vs &lt; 12 g/dL)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49A40763-9C1D-4DF3-BCB5-F61B351A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9" y="636542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200" b="0" dirty="0" err="1">
                <a:solidFill>
                  <a:schemeClr val="bg2"/>
                </a:solidFill>
                <a:latin typeface="Calibri" panose="020F0502020204030204" pitchFamily="34" charset="0"/>
              </a:rPr>
              <a:t>Solal-Céligny</a:t>
            </a:r>
            <a:r>
              <a:rPr lang="da-DK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. Blood. 2004;104:1258.</a:t>
            </a:r>
            <a:r>
              <a:rPr lang="it-IT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 Federico. JCO. 2009;27:4555. </a:t>
            </a:r>
            <a:endParaRPr lang="da-DK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" name="Group 32">
            <a:extLst>
              <a:ext uri="{FF2B5EF4-FFF2-40B4-BE49-F238E27FC236}">
                <a16:creationId xmlns="" xmlns:a16="http://schemas.microsoft.com/office/drawing/2014/main" id="{6BE03617-DB08-40EC-8B11-9D87FFE15B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1859" y="2191496"/>
          <a:ext cx="6507117" cy="1462960"/>
        </p:xfrm>
        <a:graphic>
          <a:graphicData uri="http://schemas.openxmlformats.org/drawingml/2006/table">
            <a:tbl>
              <a:tblPr/>
              <a:tblGrid>
                <a:gridCol w="1920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3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6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6477">
                  <a:extLst>
                    <a:ext uri="{9D8B030D-6E8A-4147-A177-3AD203B41FA5}">
                      <a16:colId xmlns="" xmlns:a16="http://schemas.microsoft.com/office/drawing/2014/main" val="2965529011"/>
                    </a:ext>
                  </a:extLst>
                </a:gridCol>
              </a:tblGrid>
              <a:tr h="23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FLIPI Risk Group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No. Risk Factors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5-Yr OS,* %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10-Yr OS,* %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0-1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Intermediate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≥ 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Group 32">
            <a:extLst>
              <a:ext uri="{FF2B5EF4-FFF2-40B4-BE49-F238E27FC236}">
                <a16:creationId xmlns="" xmlns:a16="http://schemas.microsoft.com/office/drawing/2014/main" id="{B1132AC9-7AEB-4E2B-8F8B-AE088DDEEC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2288" y="4537527"/>
          <a:ext cx="6460869" cy="1473200"/>
        </p:xfrm>
        <a:graphic>
          <a:graphicData uri="http://schemas.openxmlformats.org/drawingml/2006/table">
            <a:tbl>
              <a:tblPr/>
              <a:tblGrid>
                <a:gridCol w="1938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3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4472">
                  <a:extLst>
                    <a:ext uri="{9D8B030D-6E8A-4147-A177-3AD203B41FA5}">
                      <a16:colId xmlns="" xmlns:a16="http://schemas.microsoft.com/office/drawing/2014/main" val="3389163819"/>
                    </a:ext>
                  </a:extLst>
                </a:gridCol>
                <a:gridCol w="1384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FLIPI-2 Risk Group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No. Risk Factors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3-Yr PFS,* %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5-Yr PFS,* %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Intermediate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3-5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0170" marR="90170" marT="46990" marB="46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BE756ED8-5BB8-4C9A-9274-3CCCEEFD961F}"/>
              </a:ext>
            </a:extLst>
          </p:cNvPr>
          <p:cNvGrpSpPr>
            <a:grpSpLocks/>
          </p:cNvGrpSpPr>
          <p:nvPr/>
        </p:nvGrpSpPr>
        <p:grpSpPr bwMode="auto">
          <a:xfrm>
            <a:off x="8055657" y="2280687"/>
            <a:ext cx="2289743" cy="3336926"/>
            <a:chOff x="1977" y="1384"/>
            <a:chExt cx="1451" cy="2102"/>
          </a:xfrm>
        </p:grpSpPr>
        <p:sp>
          <p:nvSpPr>
            <p:cNvPr id="35" name="Line 50">
              <a:extLst>
                <a:ext uri="{FF2B5EF4-FFF2-40B4-BE49-F238E27FC236}">
                  <a16:creationId xmlns="" xmlns:a16="http://schemas.microsoft.com/office/drawing/2014/main" id="{18FCCC31-B66E-412C-A360-B9318022B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4" y="1384"/>
              <a:ext cx="53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Line 51">
              <a:extLst>
                <a:ext uri="{FF2B5EF4-FFF2-40B4-BE49-F238E27FC236}">
                  <a16:creationId xmlns="" xmlns:a16="http://schemas.microsoft.com/office/drawing/2014/main" id="{6F1DD4C3-89C9-447E-B3B4-E280ABEA0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1468"/>
              <a:ext cx="57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Line 52">
              <a:extLst>
                <a:ext uri="{FF2B5EF4-FFF2-40B4-BE49-F238E27FC236}">
                  <a16:creationId xmlns="" xmlns:a16="http://schemas.microsoft.com/office/drawing/2014/main" id="{69413D94-66A7-4355-A8EF-868A7BAB0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6" y="1552"/>
              <a:ext cx="601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Line 53">
              <a:extLst>
                <a:ext uri="{FF2B5EF4-FFF2-40B4-BE49-F238E27FC236}">
                  <a16:creationId xmlns="" xmlns:a16="http://schemas.microsoft.com/office/drawing/2014/main" id="{87C917D4-7062-4B7F-B9CC-6EB84956B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6" y="1621"/>
              <a:ext cx="60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Line 54">
              <a:extLst>
                <a:ext uri="{FF2B5EF4-FFF2-40B4-BE49-F238E27FC236}">
                  <a16:creationId xmlns="" xmlns:a16="http://schemas.microsoft.com/office/drawing/2014/main" id="{7A5ABDB5-2AAB-4093-A374-CBA730138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3" y="1711"/>
              <a:ext cx="375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Line 55">
              <a:extLst>
                <a:ext uri="{FF2B5EF4-FFF2-40B4-BE49-F238E27FC236}">
                  <a16:creationId xmlns="" xmlns:a16="http://schemas.microsoft.com/office/drawing/2014/main" id="{9BF18D6D-E759-4A16-806F-C7F4ADA02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233"/>
              <a:ext cx="3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Line 56">
              <a:extLst>
                <a:ext uri="{FF2B5EF4-FFF2-40B4-BE49-F238E27FC236}">
                  <a16:creationId xmlns="" xmlns:a16="http://schemas.microsoft.com/office/drawing/2014/main" id="{5D991E27-CDED-4195-8E56-7801B855D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" y="2527"/>
              <a:ext cx="695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Line 57">
              <a:extLst>
                <a:ext uri="{FF2B5EF4-FFF2-40B4-BE49-F238E27FC236}">
                  <a16:creationId xmlns="" xmlns:a16="http://schemas.microsoft.com/office/drawing/2014/main" id="{DAE47381-5F5B-40A9-AF7C-869886048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3" y="2667"/>
              <a:ext cx="487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Line 58">
              <a:extLst>
                <a:ext uri="{FF2B5EF4-FFF2-40B4-BE49-F238E27FC236}">
                  <a16:creationId xmlns="" xmlns:a16="http://schemas.microsoft.com/office/drawing/2014/main" id="{54F28CC5-B5E9-4973-B5AD-3312FF62F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" y="2824"/>
              <a:ext cx="707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Line 59">
              <a:extLst>
                <a:ext uri="{FF2B5EF4-FFF2-40B4-BE49-F238E27FC236}">
                  <a16:creationId xmlns="" xmlns:a16="http://schemas.microsoft.com/office/drawing/2014/main" id="{B836C8DD-7AD1-4213-A231-70C45C1A3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5" y="3012"/>
              <a:ext cx="618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Line 60">
              <a:extLst>
                <a:ext uri="{FF2B5EF4-FFF2-40B4-BE49-F238E27FC236}">
                  <a16:creationId xmlns="" xmlns:a16="http://schemas.microsoft.com/office/drawing/2014/main" id="{871E4359-7DB8-4D71-B803-25CDF5CE9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3325"/>
              <a:ext cx="48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Line 61">
              <a:extLst>
                <a:ext uri="{FF2B5EF4-FFF2-40B4-BE49-F238E27FC236}">
                  <a16:creationId xmlns="" xmlns:a16="http://schemas.microsoft.com/office/drawing/2014/main" id="{D99D9CB5-954F-4705-A519-C483719F0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2" y="3457"/>
              <a:ext cx="535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Line 62">
              <a:extLst>
                <a:ext uri="{FF2B5EF4-FFF2-40B4-BE49-F238E27FC236}">
                  <a16:creationId xmlns="" xmlns:a16="http://schemas.microsoft.com/office/drawing/2014/main" id="{E6992BC2-0D1D-4196-938E-82F317528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2950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Line 63">
              <a:extLst>
                <a:ext uri="{FF2B5EF4-FFF2-40B4-BE49-F238E27FC236}">
                  <a16:creationId xmlns="" xmlns:a16="http://schemas.microsoft.com/office/drawing/2014/main" id="{0653C9D6-FB9A-40BB-8439-DFB9CB053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3187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Line 64">
              <a:extLst>
                <a:ext uri="{FF2B5EF4-FFF2-40B4-BE49-F238E27FC236}">
                  <a16:creationId xmlns="" xmlns:a16="http://schemas.microsoft.com/office/drawing/2014/main" id="{4B54402D-073A-4B68-BCC1-F7A503C89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5" y="3259"/>
              <a:ext cx="603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Line 65">
              <a:extLst>
                <a:ext uri="{FF2B5EF4-FFF2-40B4-BE49-F238E27FC236}">
                  <a16:creationId xmlns="" xmlns:a16="http://schemas.microsoft.com/office/drawing/2014/main" id="{5DC9288C-5B8D-476F-AF32-B00CFFCC6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" y="2314"/>
              <a:ext cx="612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Line 66">
              <a:extLst>
                <a:ext uri="{FF2B5EF4-FFF2-40B4-BE49-F238E27FC236}">
                  <a16:creationId xmlns="" xmlns:a16="http://schemas.microsoft.com/office/drawing/2014/main" id="{3237181D-863B-48F2-B3D6-351E47EBC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1" y="2212"/>
              <a:ext cx="612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Line 67">
              <a:extLst>
                <a:ext uri="{FF2B5EF4-FFF2-40B4-BE49-F238E27FC236}">
                  <a16:creationId xmlns="" xmlns:a16="http://schemas.microsoft.com/office/drawing/2014/main" id="{1FEAB9F4-83B0-4373-BC13-1FE01600D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2092"/>
              <a:ext cx="6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Line 68">
              <a:extLst>
                <a:ext uri="{FF2B5EF4-FFF2-40B4-BE49-F238E27FC236}">
                  <a16:creationId xmlns="" xmlns:a16="http://schemas.microsoft.com/office/drawing/2014/main" id="{AC69E2E9-86EF-49A9-81D1-FC8722A9F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1981"/>
              <a:ext cx="7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69">
            <a:extLst>
              <a:ext uri="{FF2B5EF4-FFF2-40B4-BE49-F238E27FC236}">
                <a16:creationId xmlns="" xmlns:a16="http://schemas.microsoft.com/office/drawing/2014/main" id="{CA389884-E7CA-49F6-B8EE-5B728B48617A}"/>
              </a:ext>
            </a:extLst>
          </p:cNvPr>
          <p:cNvGrpSpPr>
            <a:grpSpLocks/>
          </p:cNvGrpSpPr>
          <p:nvPr/>
        </p:nvGrpSpPr>
        <p:grpSpPr bwMode="auto">
          <a:xfrm>
            <a:off x="9049432" y="2280687"/>
            <a:ext cx="815975" cy="3032125"/>
            <a:chOff x="2607" y="1384"/>
            <a:chExt cx="517" cy="1910"/>
          </a:xfrm>
        </p:grpSpPr>
        <p:sp useBgFill="1">
          <p:nvSpPr>
            <p:cNvPr id="55" name="Oval 70">
              <a:extLst>
                <a:ext uri="{FF2B5EF4-FFF2-40B4-BE49-F238E27FC236}">
                  <a16:creationId xmlns="" xmlns:a16="http://schemas.microsoft.com/office/drawing/2014/main" id="{016AE7CD-DBB4-4E94-8763-8C3C81EA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1384"/>
              <a:ext cx="57" cy="57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56" name="Oval 71">
              <a:extLst>
                <a:ext uri="{FF2B5EF4-FFF2-40B4-BE49-F238E27FC236}">
                  <a16:creationId xmlns="" xmlns:a16="http://schemas.microsoft.com/office/drawing/2014/main" id="{E0E12BD9-14AA-4410-9635-7FB0F8AB2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1453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57" name="Oval 72">
              <a:extLst>
                <a:ext uri="{FF2B5EF4-FFF2-40B4-BE49-F238E27FC236}">
                  <a16:creationId xmlns="" xmlns:a16="http://schemas.microsoft.com/office/drawing/2014/main" id="{062D100A-64AB-4FAE-B153-98B20121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594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58" name="Oval 73">
              <a:extLst>
                <a:ext uri="{FF2B5EF4-FFF2-40B4-BE49-F238E27FC236}">
                  <a16:creationId xmlns="" xmlns:a16="http://schemas.microsoft.com/office/drawing/2014/main" id="{7A94FFD2-9DAA-4FF7-A416-0B23A830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679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59" name="Group 74">
              <a:extLst>
                <a:ext uri="{FF2B5EF4-FFF2-40B4-BE49-F238E27FC236}">
                  <a16:creationId xmlns="" xmlns:a16="http://schemas.microsoft.com/office/drawing/2014/main" id="{2822C8D2-1373-4980-9BCA-DDE74FDC0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1952"/>
              <a:ext cx="202" cy="370"/>
              <a:chOff x="2607" y="1952"/>
              <a:chExt cx="202" cy="370"/>
            </a:xfrm>
          </p:grpSpPr>
          <p:sp useBgFill="1">
            <p:nvSpPr>
              <p:cNvPr id="64" name="Oval 75">
                <a:extLst>
                  <a:ext uri="{FF2B5EF4-FFF2-40B4-BE49-F238E27FC236}">
                    <a16:creationId xmlns="" xmlns:a16="http://schemas.microsoft.com/office/drawing/2014/main" id="{0227AAEE-BC7E-4AA8-A296-0EC055980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52"/>
                <a:ext cx="63" cy="63"/>
              </a:xfrm>
              <a:prstGeom prst="ellipse">
                <a:avLst/>
              </a:prstGeom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 useBgFill="1">
            <p:nvSpPr>
              <p:cNvPr id="65" name="Oval 76">
                <a:extLst>
                  <a:ext uri="{FF2B5EF4-FFF2-40B4-BE49-F238E27FC236}">
                    <a16:creationId xmlns="" xmlns:a16="http://schemas.microsoft.com/office/drawing/2014/main" id="{2DE402A7-6F1C-4EBA-B975-F234D608C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952"/>
                <a:ext cx="63" cy="63"/>
              </a:xfrm>
              <a:prstGeom prst="ellipse">
                <a:avLst/>
              </a:prstGeom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 useBgFill="1">
            <p:nvSpPr>
              <p:cNvPr id="66" name="Oval 77">
                <a:extLst>
                  <a:ext uri="{FF2B5EF4-FFF2-40B4-BE49-F238E27FC236}">
                    <a16:creationId xmlns="" xmlns:a16="http://schemas.microsoft.com/office/drawing/2014/main" id="{6EE7B903-1B0C-4C95-B3D2-B5E9D8838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2184"/>
                <a:ext cx="63" cy="63"/>
              </a:xfrm>
              <a:prstGeom prst="ellipse">
                <a:avLst/>
              </a:prstGeom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 useBgFill="1">
            <p:nvSpPr>
              <p:cNvPr id="67" name="Oval 78">
                <a:extLst>
                  <a:ext uri="{FF2B5EF4-FFF2-40B4-BE49-F238E27FC236}">
                    <a16:creationId xmlns="" xmlns:a16="http://schemas.microsoft.com/office/drawing/2014/main" id="{2830513E-8621-4C21-9F79-DFC4924A3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259"/>
                <a:ext cx="63" cy="63"/>
              </a:xfrm>
              <a:prstGeom prst="ellipse">
                <a:avLst/>
              </a:prstGeom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 useBgFill="1">
            <p:nvSpPr>
              <p:cNvPr id="68" name="Oval 79">
                <a:extLst>
                  <a:ext uri="{FF2B5EF4-FFF2-40B4-BE49-F238E27FC236}">
                    <a16:creationId xmlns="" xmlns:a16="http://schemas.microsoft.com/office/drawing/2014/main" id="{C2E64D99-5245-482E-B1D4-29F218FE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031"/>
                <a:ext cx="104" cy="135"/>
              </a:xfrm>
              <a:prstGeom prst="ellipse">
                <a:avLst/>
              </a:prstGeom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19105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F96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19105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</p:grpSp>
        <p:sp useBgFill="1">
          <p:nvSpPr>
            <p:cNvPr id="60" name="Oval 80">
              <a:extLst>
                <a:ext uri="{FF2B5EF4-FFF2-40B4-BE49-F238E27FC236}">
                  <a16:creationId xmlns="" xmlns:a16="http://schemas.microsoft.com/office/drawing/2014/main" id="{C62524D4-C858-4465-92EB-514D0517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40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61" name="Oval 81">
              <a:extLst>
                <a:ext uri="{FF2B5EF4-FFF2-40B4-BE49-F238E27FC236}">
                  <a16:creationId xmlns="" xmlns:a16="http://schemas.microsoft.com/office/drawing/2014/main" id="{E92C0595-56E5-4C58-8A08-FD1153E9B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3027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62" name="Oval 82">
              <a:extLst>
                <a:ext uri="{FF2B5EF4-FFF2-40B4-BE49-F238E27FC236}">
                  <a16:creationId xmlns="" xmlns:a16="http://schemas.microsoft.com/office/drawing/2014/main" id="{CF7EF32C-83BC-4AF6-B0DD-5218E3D40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159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63" name="Oval 83">
              <a:extLst>
                <a:ext uri="{FF2B5EF4-FFF2-40B4-BE49-F238E27FC236}">
                  <a16:creationId xmlns="" xmlns:a16="http://schemas.microsoft.com/office/drawing/2014/main" id="{9F1F5049-0D08-4058-85C9-ADD7AE23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231"/>
              <a:ext cx="63" cy="63"/>
            </a:xfrm>
            <a:prstGeom prst="ellipse">
              <a:avLst/>
            </a:prstGeom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 useBgFill="1">
        <p:nvSpPr>
          <p:cNvPr id="69" name="Text Box 84">
            <a:extLst>
              <a:ext uri="{FF2B5EF4-FFF2-40B4-BE49-F238E27FC236}">
                <a16:creationId xmlns="" xmlns:a16="http://schemas.microsoft.com/office/drawing/2014/main" id="{FAF43514-0F21-4077-B9EA-A2AE2E37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819" y="1907075"/>
            <a:ext cx="1747181" cy="1172629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Cervical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Pre-auricular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Upper cervical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Median or lower cervical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Posterior cervical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Supraclavicular</a:t>
            </a:r>
          </a:p>
        </p:txBody>
      </p:sp>
      <p:sp useBgFill="1">
        <p:nvSpPr>
          <p:cNvPr id="70" name="Text Box 85">
            <a:extLst>
              <a:ext uri="{FF2B5EF4-FFF2-40B4-BE49-F238E27FC236}">
                <a16:creationId xmlns="" xmlns:a16="http://schemas.microsoft.com/office/drawing/2014/main" id="{7AB1C353-97F4-4F3C-A47D-14C20AE8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169" y="3212687"/>
            <a:ext cx="823308" cy="557076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Axillary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Axillary</a:t>
            </a:r>
          </a:p>
        </p:txBody>
      </p:sp>
      <p:sp>
        <p:nvSpPr>
          <p:cNvPr id="71" name="Text Box 86">
            <a:extLst>
              <a:ext uri="{FF2B5EF4-FFF2-40B4-BE49-F238E27FC236}">
                <a16:creationId xmlns="" xmlns:a16="http://schemas.microsoft.com/office/drawing/2014/main" id="{C0EDE79F-FCA2-4458-8781-F72FECFD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4937" y="3791793"/>
            <a:ext cx="1560830" cy="119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36576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Mesenteric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Celiac</a:t>
            </a:r>
            <a:b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Splenic (hepatic) hilar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Portal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/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Mesenteric</a:t>
            </a:r>
          </a:p>
        </p:txBody>
      </p:sp>
      <p:sp>
        <p:nvSpPr>
          <p:cNvPr id="72" name="Text Box 87">
            <a:extLst>
              <a:ext uri="{FF2B5EF4-FFF2-40B4-BE49-F238E27FC236}">
                <a16:creationId xmlns="" xmlns:a16="http://schemas.microsoft.com/office/drawing/2014/main" id="{C9349AB3-659D-4EB4-8960-B5BC625A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940" y="5000943"/>
            <a:ext cx="803593" cy="760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Inguinal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Inguinal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Femoral</a:t>
            </a:r>
          </a:p>
        </p:txBody>
      </p:sp>
      <p:sp useBgFill="1">
        <p:nvSpPr>
          <p:cNvPr id="73" name="Text Box 88">
            <a:extLst>
              <a:ext uri="{FF2B5EF4-FFF2-40B4-BE49-F238E27FC236}">
                <a16:creationId xmlns="" xmlns:a16="http://schemas.microsoft.com/office/drawing/2014/main" id="{98D71F8A-A587-4C21-9296-B2EE1E82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476" y="2785290"/>
            <a:ext cx="1089222" cy="1200329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Mediastinal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Paratracheal</a:t>
            </a:r>
            <a:b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Mediastinal</a:t>
            </a:r>
            <a:endParaRPr lang="en-US" altLang="en-US" sz="1200" b="0" kern="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Hilar</a:t>
            </a:r>
            <a:b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Retrocrural </a:t>
            </a:r>
          </a:p>
        </p:txBody>
      </p:sp>
      <p:sp>
        <p:nvSpPr>
          <p:cNvPr id="74" name="Text Box 89">
            <a:extLst>
              <a:ext uri="{FF2B5EF4-FFF2-40B4-BE49-F238E27FC236}">
                <a16:creationId xmlns="" xmlns:a16="http://schemas.microsoft.com/office/drawing/2014/main" id="{A4D71437-6864-4F38-BF33-CBC84E44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683" y="4388455"/>
            <a:ext cx="1091617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Para-aortic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Para-aortic</a:t>
            </a:r>
            <a:r>
              <a:rPr lang="en-US" altLang="en-US" sz="1000" b="0" kern="0" noProof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US" altLang="en-US" sz="1000" b="0" kern="0" noProof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</a:b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Common iliac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External iliac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75" name="Group 90">
            <a:extLst>
              <a:ext uri="{FF2B5EF4-FFF2-40B4-BE49-F238E27FC236}">
                <a16:creationId xmlns="" xmlns:a16="http://schemas.microsoft.com/office/drawing/2014/main" id="{0DB1D7B0-77A2-4E6C-80BB-F5980EC3AF75}"/>
              </a:ext>
            </a:extLst>
          </p:cNvPr>
          <p:cNvGrpSpPr>
            <a:grpSpLocks/>
          </p:cNvGrpSpPr>
          <p:nvPr/>
        </p:nvGrpSpPr>
        <p:grpSpPr bwMode="auto">
          <a:xfrm>
            <a:off x="9100232" y="2453725"/>
            <a:ext cx="498475" cy="3179762"/>
            <a:chOff x="2639" y="1493"/>
            <a:chExt cx="316" cy="2003"/>
          </a:xfrm>
          <a:solidFill>
            <a:schemeClr val="tx1"/>
          </a:solidFill>
        </p:grpSpPr>
        <p:sp>
          <p:nvSpPr>
            <p:cNvPr id="76" name="Oval 91">
              <a:extLst>
                <a:ext uri="{FF2B5EF4-FFF2-40B4-BE49-F238E27FC236}">
                  <a16:creationId xmlns="" xmlns:a16="http://schemas.microsoft.com/office/drawing/2014/main" id="{1240592D-11FC-4B26-9A77-87D9C9000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3417"/>
              <a:ext cx="79" cy="7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7" name="Oval 92">
              <a:extLst>
                <a:ext uri="{FF2B5EF4-FFF2-40B4-BE49-F238E27FC236}">
                  <a16:creationId xmlns="" xmlns:a16="http://schemas.microsoft.com/office/drawing/2014/main" id="{1909809D-F422-4C90-A62E-0D927C4E0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814"/>
              <a:ext cx="79" cy="7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8" name="Oval 93">
              <a:extLst>
                <a:ext uri="{FF2B5EF4-FFF2-40B4-BE49-F238E27FC236}">
                  <a16:creationId xmlns="" xmlns:a16="http://schemas.microsoft.com/office/drawing/2014/main" id="{04FC1C44-1E48-4D8F-9B42-9AD0F2C37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878"/>
              <a:ext cx="57" cy="1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9" name="Oval 94">
              <a:extLst>
                <a:ext uri="{FF2B5EF4-FFF2-40B4-BE49-F238E27FC236}">
                  <a16:creationId xmlns="" xmlns:a16="http://schemas.microsoft.com/office/drawing/2014/main" id="{033FD2D6-9EFF-4B92-97F6-572D7027E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493"/>
              <a:ext cx="79" cy="7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0" name="Oval 95">
              <a:extLst>
                <a:ext uri="{FF2B5EF4-FFF2-40B4-BE49-F238E27FC236}">
                  <a16:creationId xmlns="" xmlns:a16="http://schemas.microsoft.com/office/drawing/2014/main" id="{6458BA3A-4635-4264-B617-E72DC018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2871"/>
              <a:ext cx="57" cy="1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1" name="Oval 96">
              <a:extLst>
                <a:ext uri="{FF2B5EF4-FFF2-40B4-BE49-F238E27FC236}">
                  <a16:creationId xmlns="" xmlns:a16="http://schemas.microsoft.com/office/drawing/2014/main" id="{0A604D4B-47B4-4187-BB88-9601BC04A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3302"/>
              <a:ext cx="79" cy="7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" name="Oval 97">
              <a:extLst>
                <a:ext uri="{FF2B5EF4-FFF2-40B4-BE49-F238E27FC236}">
                  <a16:creationId xmlns="" xmlns:a16="http://schemas.microsoft.com/office/drawing/2014/main" id="{38A7D614-6927-4FF6-BCE9-418676F71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677"/>
              <a:ext cx="79" cy="7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3" name="Oval 98">
              <a:extLst>
                <a:ext uri="{FF2B5EF4-FFF2-40B4-BE49-F238E27FC236}">
                  <a16:creationId xmlns="" xmlns:a16="http://schemas.microsoft.com/office/drawing/2014/main" id="{0FCBAEC3-E443-4577-A6E8-B869B5283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484"/>
              <a:ext cx="79" cy="7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19105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19105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F96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9105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</p:grpSp>
      <p:sp useBgFill="1">
        <p:nvSpPr>
          <p:cNvPr id="84" name="Text Box 99">
            <a:extLst>
              <a:ext uri="{FF2B5EF4-FFF2-40B4-BE49-F238E27FC236}">
                <a16:creationId xmlns="" xmlns:a16="http://schemas.microsoft.com/office/drawing/2014/main" id="{59C61C2A-477F-4527-9897-E5F6F467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881" y="6002620"/>
            <a:ext cx="2084388" cy="276999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Others: epitrochlear, popliteal</a:t>
            </a:r>
            <a:endParaRPr kumimoji="0" lang="en-US" alt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5" name="Rectangle 100">
            <a:extLst>
              <a:ext uri="{FF2B5EF4-FFF2-40B4-BE49-F238E27FC236}">
                <a16:creationId xmlns="" xmlns:a16="http://schemas.microsoft.com/office/drawing/2014/main" id="{87069EA3-FB22-403B-9678-734DBFC30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936" y="1341959"/>
            <a:ext cx="174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>
            <a:lvl1pPr>
              <a:spcBef>
                <a:spcPct val="20000"/>
              </a:spcBef>
              <a:buClr>
                <a:srgbClr val="F1910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910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F9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9105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FLIPI Nodal Map</a:t>
            </a:r>
          </a:p>
        </p:txBody>
      </p:sp>
      <p:sp>
        <p:nvSpPr>
          <p:cNvPr id="86" name="Content Placeholder 8">
            <a:extLst>
              <a:ext uri="{FF2B5EF4-FFF2-40B4-BE49-F238E27FC236}">
                <a16:creationId xmlns="" xmlns:a16="http://schemas.microsoft.com/office/drawing/2014/main" id="{6666221A-5F5F-48FE-8997-6262E82B5F97}"/>
              </a:ext>
            </a:extLst>
          </p:cNvPr>
          <p:cNvSpPr txBox="1">
            <a:spLocks/>
          </p:cNvSpPr>
          <p:nvPr/>
        </p:nvSpPr>
        <p:spPr bwMode="auto">
          <a:xfrm>
            <a:off x="609759" y="3699469"/>
            <a:ext cx="660110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FLIPI-2 Criteria: </a:t>
            </a:r>
            <a:r>
              <a:rPr lang="en-US" sz="1800" b="0" kern="0" dirty="0"/>
              <a:t>age (≤ 60 vs &gt; 60 years), Hb (≥ 12 vs &lt; 12 g/dL), serum </a:t>
            </a:r>
            <a:r>
              <a:rPr lang="el-GR" sz="1800" b="0" kern="0" dirty="0"/>
              <a:t>β</a:t>
            </a:r>
            <a:r>
              <a:rPr lang="en-US" sz="1800" b="0" kern="0" baseline="-25000" dirty="0"/>
              <a:t>2</a:t>
            </a:r>
            <a:r>
              <a:rPr lang="en-US" sz="1800" b="0" kern="0" dirty="0"/>
              <a:t>-microglobulin (≤ vs &gt; ULN), BM involvement (Y vs N), </a:t>
            </a:r>
            <a:br>
              <a:rPr lang="en-US" sz="1800" b="0" kern="0" dirty="0"/>
            </a:br>
            <a:r>
              <a:rPr lang="en-US" sz="1800" b="0" kern="0" dirty="0"/>
              <a:t>&gt; 6 cm greatest diameter of largest involved LN (Y vs N)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4AD83BA-A337-4DBF-B917-8603E633529D}"/>
              </a:ext>
            </a:extLst>
          </p:cNvPr>
          <p:cNvSpPr txBox="1"/>
          <p:nvPr/>
        </p:nvSpPr>
        <p:spPr bwMode="auto">
          <a:xfrm>
            <a:off x="553782" y="6008244"/>
            <a:ext cx="34154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*FLIPI survival data from pre-rituximab era.</a:t>
            </a:r>
          </a:p>
        </p:txBody>
      </p:sp>
      <p:sp>
        <p:nvSpPr>
          <p:cNvPr id="89" name="Freeform 36">
            <a:extLst>
              <a:ext uri="{FF2B5EF4-FFF2-40B4-BE49-F238E27FC236}">
                <a16:creationId xmlns="" xmlns:a16="http://schemas.microsoft.com/office/drawing/2014/main" id="{775547D2-C56F-4913-8987-5F6871C3384E}"/>
              </a:ext>
            </a:extLst>
          </p:cNvPr>
          <p:cNvSpPr>
            <a:spLocks/>
          </p:cNvSpPr>
          <p:nvPr/>
        </p:nvSpPr>
        <p:spPr bwMode="auto">
          <a:xfrm>
            <a:off x="8704708" y="3931688"/>
            <a:ext cx="1021915" cy="278589"/>
          </a:xfrm>
          <a:custGeom>
            <a:avLst/>
            <a:gdLst>
              <a:gd name="T0" fmla="*/ 0 w 756"/>
              <a:gd name="T1" fmla="*/ 161 h 205"/>
              <a:gd name="T2" fmla="*/ 100 w 756"/>
              <a:gd name="T3" fmla="*/ 65 h 205"/>
              <a:gd name="T4" fmla="*/ 252 w 756"/>
              <a:gd name="T5" fmla="*/ 9 h 205"/>
              <a:gd name="T6" fmla="*/ 496 w 756"/>
              <a:gd name="T7" fmla="*/ 13 h 205"/>
              <a:gd name="T8" fmla="*/ 660 w 756"/>
              <a:gd name="T9" fmla="*/ 73 h 205"/>
              <a:gd name="T10" fmla="*/ 728 w 756"/>
              <a:gd name="T11" fmla="*/ 145 h 205"/>
              <a:gd name="T12" fmla="*/ 756 w 756"/>
              <a:gd name="T13" fmla="*/ 205 h 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56" h="205">
                <a:moveTo>
                  <a:pt x="0" y="161"/>
                </a:moveTo>
                <a:cubicBezTo>
                  <a:pt x="17" y="145"/>
                  <a:pt x="58" y="90"/>
                  <a:pt x="100" y="65"/>
                </a:cubicBezTo>
                <a:cubicBezTo>
                  <a:pt x="142" y="40"/>
                  <a:pt x="186" y="18"/>
                  <a:pt x="252" y="9"/>
                </a:cubicBezTo>
                <a:cubicBezTo>
                  <a:pt x="318" y="0"/>
                  <a:pt x="428" y="2"/>
                  <a:pt x="496" y="13"/>
                </a:cubicBezTo>
                <a:cubicBezTo>
                  <a:pt x="496" y="13"/>
                  <a:pt x="621" y="51"/>
                  <a:pt x="660" y="73"/>
                </a:cubicBezTo>
                <a:cubicBezTo>
                  <a:pt x="699" y="95"/>
                  <a:pt x="713" y="124"/>
                  <a:pt x="728" y="145"/>
                </a:cubicBezTo>
                <a:cubicBezTo>
                  <a:pt x="743" y="166"/>
                  <a:pt x="750" y="193"/>
                  <a:pt x="756" y="20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0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B5796-4DDE-AF08-F902-E6301369B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FDA Approval of First Bispecific Antibody for R/R FL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28024C4-AAE1-97E8-73CD-CA113AC80E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2888"/>
            <a:ext cx="10877550" cy="465137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sz="2200" b="1" u="sng" dirty="0">
                <a:solidFill>
                  <a:srgbClr val="FF0000"/>
                </a:solidFill>
              </a:rPr>
              <a:t>In December 2022, FDA granted accelerated approval to CD20-directed CD3 T-cell engager mosunetuzumab IV for adult patients with R/R FL after ≥2 lines of systemic therapy</a:t>
            </a:r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2200" b="1" u="sng" dirty="0"/>
              <a:t>Recommended dosing (21-day cycles)</a:t>
            </a:r>
          </a:p>
          <a:p>
            <a:pPr lvl="1">
              <a:spcBef>
                <a:spcPts val="700"/>
              </a:spcBef>
              <a:spcAft>
                <a:spcPts val="0"/>
              </a:spcAft>
            </a:pPr>
            <a:r>
              <a:rPr lang="en-US" sz="2000" dirty="0"/>
              <a:t>Step up dosing in cycle 1: 1 mg on Day 1, 2 mg on Day 8, 60 mg on Day 15</a:t>
            </a:r>
          </a:p>
          <a:p>
            <a:pPr lvl="1">
              <a:spcBef>
                <a:spcPts val="700"/>
              </a:spcBef>
              <a:spcAft>
                <a:spcPts val="0"/>
              </a:spcAft>
            </a:pPr>
            <a:r>
              <a:rPr lang="en-US" sz="2000" dirty="0"/>
              <a:t>Cycle 2: 60 mg Day 1</a:t>
            </a:r>
          </a:p>
          <a:p>
            <a:pPr lvl="1">
              <a:spcBef>
                <a:spcPts val="700"/>
              </a:spcBef>
              <a:spcAft>
                <a:spcPts val="0"/>
              </a:spcAft>
            </a:pPr>
            <a:r>
              <a:rPr lang="en-US" sz="2000" dirty="0"/>
              <a:t>Subsequent cycles: 30 mg on Day 1</a:t>
            </a:r>
          </a:p>
          <a:p>
            <a:pPr lvl="2">
              <a:spcBef>
                <a:spcPts val="700"/>
              </a:spcBef>
              <a:spcAft>
                <a:spcPts val="0"/>
              </a:spcAft>
            </a:pPr>
            <a:r>
              <a:rPr lang="en-US" sz="1800" dirty="0"/>
              <a:t>Administer for 8 cycles in patients achieving CR</a:t>
            </a:r>
          </a:p>
          <a:p>
            <a:pPr lvl="2">
              <a:spcBef>
                <a:spcPts val="700"/>
              </a:spcBef>
              <a:spcAft>
                <a:spcPts val="0"/>
              </a:spcAft>
            </a:pPr>
            <a:r>
              <a:rPr lang="en-US" sz="1800" dirty="0"/>
              <a:t>Administer for up to 17 cycles in patients with PR/SD</a:t>
            </a:r>
          </a:p>
          <a:p>
            <a:pPr lvl="2">
              <a:spcBef>
                <a:spcPts val="700"/>
              </a:spcBef>
            </a:pPr>
            <a:r>
              <a:rPr lang="en-US" sz="1800" dirty="0"/>
              <a:t>Discontinue if PD or unacceptable toxicity</a:t>
            </a:r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2200" b="1" u="sng" dirty="0"/>
              <a:t>Black box warning for CRS</a:t>
            </a:r>
          </a:p>
          <a:p>
            <a:pPr lvl="1">
              <a:spcBef>
                <a:spcPts val="700"/>
              </a:spcBef>
            </a:pPr>
            <a:r>
              <a:rPr lang="en-US" sz="2000" dirty="0"/>
              <a:t>Mitigate CRS risk with step-up dosing in cycle 1, premedication (</a:t>
            </a:r>
            <a:r>
              <a:rPr lang="en-US" sz="2000" dirty="0" err="1"/>
              <a:t>ie</a:t>
            </a:r>
            <a:r>
              <a:rPr lang="en-US" sz="2000" dirty="0"/>
              <a:t>, corticosteroid, antihistamine, antipyretic); if CRS occurs, withhold drug until CRS resolves or permanently discontinue based on CRS severity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23EB4985-EE7E-9074-D1FB-C0A76DAC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2" y="6365946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1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Bartlett. ASH 2022. Abstr 610. Budde. Lancet Oncol. 2022;23:1055.  </a:t>
            </a:r>
            <a:endParaRPr lang="en-US" altLang="en-US" sz="14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8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/>
          <p:cNvSpPr/>
          <p:nvPr/>
        </p:nvSpPr>
        <p:spPr>
          <a:xfrm>
            <a:off x="1790700" y="3075057"/>
            <a:ext cx="8517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CAR T-Cell </a:t>
            </a:r>
            <a:r>
              <a:rPr lang="en-US" sz="5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Therapy for RR/FL</a:t>
            </a:r>
            <a:endParaRPr lang="ar-SY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501">
            <a:extLst>
              <a:ext uri="{FF2B5EF4-FFF2-40B4-BE49-F238E27FC236}">
                <a16:creationId xmlns="" xmlns:a16="http://schemas.microsoft.com/office/drawing/2014/main" id="{91C8FAA3-A61E-472E-837D-0D6CBFE0B5CF}"/>
              </a:ext>
            </a:extLst>
          </p:cNvPr>
          <p:cNvGrpSpPr/>
          <p:nvPr/>
        </p:nvGrpSpPr>
        <p:grpSpPr>
          <a:xfrm>
            <a:off x="5568310" y="3561067"/>
            <a:ext cx="2802636" cy="375983"/>
            <a:chOff x="2197907" y="3564961"/>
            <a:chExt cx="2802636" cy="375983"/>
          </a:xfrm>
        </p:grpSpPr>
        <p:cxnSp>
          <p:nvCxnSpPr>
            <p:cNvPr id="503" name="Straight Connector 502">
              <a:extLst>
                <a:ext uri="{FF2B5EF4-FFF2-40B4-BE49-F238E27FC236}">
                  <a16:creationId xmlns="" xmlns:a16="http://schemas.microsoft.com/office/drawing/2014/main" id="{D664B93F-0212-49B1-9BAA-5E3154435675}"/>
                </a:ext>
              </a:extLst>
            </p:cNvPr>
            <p:cNvCxnSpPr/>
            <p:nvPr/>
          </p:nvCxnSpPr>
          <p:spPr bwMode="auto">
            <a:xfrm>
              <a:off x="3078905" y="3564961"/>
              <a:ext cx="227274" cy="0"/>
            </a:xfrm>
            <a:prstGeom prst="line">
              <a:avLst/>
            </a:prstGeom>
            <a:noFill/>
            <a:ln w="571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4" name="Group 503">
              <a:extLst>
                <a:ext uri="{FF2B5EF4-FFF2-40B4-BE49-F238E27FC236}">
                  <a16:creationId xmlns="" xmlns:a16="http://schemas.microsoft.com/office/drawing/2014/main" id="{CADC7279-AB48-43B2-A791-D5E9A4E7575C}"/>
                </a:ext>
              </a:extLst>
            </p:cNvPr>
            <p:cNvGrpSpPr/>
            <p:nvPr/>
          </p:nvGrpSpPr>
          <p:grpSpPr>
            <a:xfrm flipV="1">
              <a:off x="2197907" y="3623437"/>
              <a:ext cx="1745212" cy="317507"/>
              <a:chOff x="6376566" y="-562339"/>
              <a:chExt cx="2531294" cy="397850"/>
            </a:xfrm>
          </p:grpSpPr>
          <p:grpSp>
            <p:nvGrpSpPr>
              <p:cNvPr id="607" name="Group 606">
                <a:extLst>
                  <a:ext uri="{FF2B5EF4-FFF2-40B4-BE49-F238E27FC236}">
                    <a16:creationId xmlns="" xmlns:a16="http://schemas.microsoft.com/office/drawing/2014/main" id="{025DB452-25E9-4420-A2DF-310B4A75861B}"/>
                  </a:ext>
                </a:extLst>
              </p:cNvPr>
              <p:cNvGrpSpPr/>
              <p:nvPr/>
            </p:nvGrpSpPr>
            <p:grpSpPr>
              <a:xfrm>
                <a:off x="8472629" y="-343084"/>
                <a:ext cx="60326" cy="150814"/>
                <a:chOff x="-816254" y="2757336"/>
                <a:chExt cx="60326" cy="150814"/>
              </a:xfrm>
            </p:grpSpPr>
            <p:sp>
              <p:nvSpPr>
                <p:cNvPr id="776" name="Freeform 233">
                  <a:extLst>
                    <a:ext uri="{FF2B5EF4-FFF2-40B4-BE49-F238E27FC236}">
                      <a16:creationId xmlns="" xmlns:a16="http://schemas.microsoft.com/office/drawing/2014/main" id="{46B3543D-E471-452F-A854-EBE9874D6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-816254" y="2757336"/>
                  <a:ext cx="30162" cy="147638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7" name="Freeform 234">
                  <a:extLst>
                    <a:ext uri="{FF2B5EF4-FFF2-40B4-BE49-F238E27FC236}">
                      <a16:creationId xmlns="" xmlns:a16="http://schemas.microsoft.com/office/drawing/2014/main" id="{06A57F2E-F549-4E35-8580-6A862FC01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-786091" y="2758925"/>
                  <a:ext cx="30163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8" name="Freeform 144">
                <a:extLst>
                  <a:ext uri="{FF2B5EF4-FFF2-40B4-BE49-F238E27FC236}">
                    <a16:creationId xmlns="" xmlns:a16="http://schemas.microsoft.com/office/drawing/2014/main" id="{9AA934CA-A919-4A65-8A95-06ACE5D52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991" y="-52966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145">
                <a:extLst>
                  <a:ext uri="{FF2B5EF4-FFF2-40B4-BE49-F238E27FC236}">
                    <a16:creationId xmlns="" xmlns:a16="http://schemas.microsoft.com/office/drawing/2014/main" id="{EAD9E277-7DFF-4308-A328-703803FFF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270" y="-53214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148">
                <a:extLst>
                  <a:ext uri="{FF2B5EF4-FFF2-40B4-BE49-F238E27FC236}">
                    <a16:creationId xmlns="" xmlns:a16="http://schemas.microsoft.com/office/drawing/2014/main" id="{D3C549CB-8FC9-48FE-9415-B0D785DE8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292" y="-53560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149">
                <a:extLst>
                  <a:ext uri="{FF2B5EF4-FFF2-40B4-BE49-F238E27FC236}">
                    <a16:creationId xmlns="" xmlns:a16="http://schemas.microsoft.com/office/drawing/2014/main" id="{5E296452-88D5-473A-8649-7756E7E57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571" y="-5380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152">
                <a:extLst>
                  <a:ext uri="{FF2B5EF4-FFF2-40B4-BE49-F238E27FC236}">
                    <a16:creationId xmlns="" xmlns:a16="http://schemas.microsoft.com/office/drawing/2014/main" id="{3EE9DB39-80CE-4273-B0EF-1EE125B6A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616" y="-52966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153">
                <a:extLst>
                  <a:ext uri="{FF2B5EF4-FFF2-40B4-BE49-F238E27FC236}">
                    <a16:creationId xmlns="" xmlns:a16="http://schemas.microsoft.com/office/drawing/2014/main" id="{2BFF3496-2E8E-44DE-AFED-0C137B8F9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895" y="-5321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156">
                <a:extLst>
                  <a:ext uri="{FF2B5EF4-FFF2-40B4-BE49-F238E27FC236}">
                    <a16:creationId xmlns="" xmlns:a16="http://schemas.microsoft.com/office/drawing/2014/main" id="{ADBC1E40-B20A-48D4-A81A-2B1AAD4E1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961" y="-53263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5" name="Freeform 157">
                <a:extLst>
                  <a:ext uri="{FF2B5EF4-FFF2-40B4-BE49-F238E27FC236}">
                    <a16:creationId xmlns="" xmlns:a16="http://schemas.microsoft.com/office/drawing/2014/main" id="{9DB49F2E-D60F-4581-A127-126254543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240" y="-53511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6" name="Freeform 160">
                <a:extLst>
                  <a:ext uri="{FF2B5EF4-FFF2-40B4-BE49-F238E27FC236}">
                    <a16:creationId xmlns="" xmlns:a16="http://schemas.microsoft.com/office/drawing/2014/main" id="{493B781E-E01B-4841-B2C1-1D2F1743F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284" y="-52966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7" name="Freeform 161">
                <a:extLst>
                  <a:ext uri="{FF2B5EF4-FFF2-40B4-BE49-F238E27FC236}">
                    <a16:creationId xmlns="" xmlns:a16="http://schemas.microsoft.com/office/drawing/2014/main" id="{A218E1CC-3817-4552-AC90-898CF224A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-5321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8" name="Freeform 217">
                <a:extLst>
                  <a:ext uri="{FF2B5EF4-FFF2-40B4-BE49-F238E27FC236}">
                    <a16:creationId xmlns="" xmlns:a16="http://schemas.microsoft.com/office/drawing/2014/main" id="{E646DF29-EAD6-4BBD-B351-CADAE8B18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041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19" name="Freeform 218">
                <a:extLst>
                  <a:ext uri="{FF2B5EF4-FFF2-40B4-BE49-F238E27FC236}">
                    <a16:creationId xmlns="" xmlns:a16="http://schemas.microsoft.com/office/drawing/2014/main" id="{819AD2AE-4CE0-498F-895B-296913C65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6320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0" name="Freeform 221">
                <a:extLst>
                  <a:ext uri="{FF2B5EF4-FFF2-40B4-BE49-F238E27FC236}">
                    <a16:creationId xmlns="" xmlns:a16="http://schemas.microsoft.com/office/drawing/2014/main" id="{F8C76071-1DE3-4835-AC26-3EF50AE8C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717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1" name="Freeform 222">
                <a:extLst>
                  <a:ext uri="{FF2B5EF4-FFF2-40B4-BE49-F238E27FC236}">
                    <a16:creationId xmlns="" xmlns:a16="http://schemas.microsoft.com/office/drawing/2014/main" id="{817AE8A5-5CA4-418A-B8A6-A8511977E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3996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2" name="Freeform 225">
                <a:extLst>
                  <a:ext uri="{FF2B5EF4-FFF2-40B4-BE49-F238E27FC236}">
                    <a16:creationId xmlns="" xmlns:a16="http://schemas.microsoft.com/office/drawing/2014/main" id="{63BB05BF-25C1-45BF-994D-FA1000C59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373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3" name="Freeform 226">
                <a:extLst>
                  <a:ext uri="{FF2B5EF4-FFF2-40B4-BE49-F238E27FC236}">
                    <a16:creationId xmlns="" xmlns:a16="http://schemas.microsoft.com/office/drawing/2014/main" id="{29A0D106-8B9E-461F-908B-74670A55C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652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4" name="Freeform 229">
                <a:extLst>
                  <a:ext uri="{FF2B5EF4-FFF2-40B4-BE49-F238E27FC236}">
                    <a16:creationId xmlns="" xmlns:a16="http://schemas.microsoft.com/office/drawing/2014/main" id="{8E6284E7-CCC1-4B5E-872C-AD0BFB08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9071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5" name="Freeform 230">
                <a:extLst>
                  <a:ext uri="{FF2B5EF4-FFF2-40B4-BE49-F238E27FC236}">
                    <a16:creationId xmlns="" xmlns:a16="http://schemas.microsoft.com/office/drawing/2014/main" id="{5845C63D-476D-46D8-B178-9CE26A79A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350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6" name="Freeform 305">
                <a:extLst>
                  <a:ext uri="{FF2B5EF4-FFF2-40B4-BE49-F238E27FC236}">
                    <a16:creationId xmlns="" xmlns:a16="http://schemas.microsoft.com/office/drawing/2014/main" id="{654FD334-8B2C-48A9-97C3-D19FDC179E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387949" y="-36481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7" name="Freeform 306">
                <a:extLst>
                  <a:ext uri="{FF2B5EF4-FFF2-40B4-BE49-F238E27FC236}">
                    <a16:creationId xmlns="" xmlns:a16="http://schemas.microsoft.com/office/drawing/2014/main" id="{B4D4C0DE-CB5F-4863-9DAC-C2EE647CEE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418228" y="-36233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8" name="Freeform 309">
                <a:extLst>
                  <a:ext uri="{FF2B5EF4-FFF2-40B4-BE49-F238E27FC236}">
                    <a16:creationId xmlns="" xmlns:a16="http://schemas.microsoft.com/office/drawing/2014/main" id="{6E1B5625-2C01-41A5-B612-1A3EB84BB3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480271" y="-36778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29" name="Freeform 310">
                <a:extLst>
                  <a:ext uri="{FF2B5EF4-FFF2-40B4-BE49-F238E27FC236}">
                    <a16:creationId xmlns="" xmlns:a16="http://schemas.microsoft.com/office/drawing/2014/main" id="{A41C3B93-F13B-41D4-9D6D-AEBB240C7C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510550" y="-36530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0" name="Freeform 313">
                <a:extLst>
                  <a:ext uri="{FF2B5EF4-FFF2-40B4-BE49-F238E27FC236}">
                    <a16:creationId xmlns="" xmlns:a16="http://schemas.microsoft.com/office/drawing/2014/main" id="{E022279B-CEDA-4F28-9D7B-A7ED3DA8BD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569618" y="-36183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1" name="Freeform 314">
                <a:extLst>
                  <a:ext uri="{FF2B5EF4-FFF2-40B4-BE49-F238E27FC236}">
                    <a16:creationId xmlns="" xmlns:a16="http://schemas.microsoft.com/office/drawing/2014/main" id="{3E6F369C-9340-4315-AA70-CB26B087B6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599897" y="-35936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2" name="Freeform 318">
                <a:extLst>
                  <a:ext uri="{FF2B5EF4-FFF2-40B4-BE49-F238E27FC236}">
                    <a16:creationId xmlns="" xmlns:a16="http://schemas.microsoft.com/office/drawing/2014/main" id="{3C1A42B5-A90B-41E9-9F8F-9F6183F7FE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662438" y="-35837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3" name="Freeform 319">
                <a:extLst>
                  <a:ext uri="{FF2B5EF4-FFF2-40B4-BE49-F238E27FC236}">
                    <a16:creationId xmlns="" xmlns:a16="http://schemas.microsoft.com/office/drawing/2014/main" id="{DAF7733A-FE81-48E7-827A-69F1975396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692717" y="-35589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4" name="Freeform 322">
                <a:extLst>
                  <a:ext uri="{FF2B5EF4-FFF2-40B4-BE49-F238E27FC236}">
                    <a16:creationId xmlns="" xmlns:a16="http://schemas.microsoft.com/office/drawing/2014/main" id="{AC2B6452-E664-47FE-9AA1-653B214C18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755256" y="-36084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5" name="Freeform 323">
                <a:extLst>
                  <a:ext uri="{FF2B5EF4-FFF2-40B4-BE49-F238E27FC236}">
                    <a16:creationId xmlns="" xmlns:a16="http://schemas.microsoft.com/office/drawing/2014/main" id="{0D19F6D8-7635-4A7F-BAD5-5A1CFB5C99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785535" y="-35837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6" name="Freeform 378">
                <a:extLst>
                  <a:ext uri="{FF2B5EF4-FFF2-40B4-BE49-F238E27FC236}">
                    <a16:creationId xmlns="" xmlns:a16="http://schemas.microsoft.com/office/drawing/2014/main" id="{A438399D-7DD3-4C29-A7A9-C0357DEB22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136766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7" name="Freeform 379">
                <a:extLst>
                  <a:ext uri="{FF2B5EF4-FFF2-40B4-BE49-F238E27FC236}">
                    <a16:creationId xmlns="" xmlns:a16="http://schemas.microsoft.com/office/drawing/2014/main" id="{C0F21FE8-A315-4880-991B-C604E57691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166265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8" name="Freeform 382">
                <a:extLst>
                  <a:ext uri="{FF2B5EF4-FFF2-40B4-BE49-F238E27FC236}">
                    <a16:creationId xmlns="" xmlns:a16="http://schemas.microsoft.com/office/drawing/2014/main" id="{DEA5CA30-F9F5-4D84-A03F-FE720701E3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047422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39" name="Freeform 383">
                <a:extLst>
                  <a:ext uri="{FF2B5EF4-FFF2-40B4-BE49-F238E27FC236}">
                    <a16:creationId xmlns="" xmlns:a16="http://schemas.microsoft.com/office/drawing/2014/main" id="{8E66B95B-C45B-40EB-8DDD-34BEB24124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076921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0" name="Freeform 386">
                <a:extLst>
                  <a:ext uri="{FF2B5EF4-FFF2-40B4-BE49-F238E27FC236}">
                    <a16:creationId xmlns="" xmlns:a16="http://schemas.microsoft.com/office/drawing/2014/main" id="{918FBD86-FC17-4570-A5BF-125605085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958077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1" name="Freeform 387">
                <a:extLst>
                  <a:ext uri="{FF2B5EF4-FFF2-40B4-BE49-F238E27FC236}">
                    <a16:creationId xmlns="" xmlns:a16="http://schemas.microsoft.com/office/drawing/2014/main" id="{27717F55-9C78-4366-9D1C-0D2D2B0CC5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987576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2" name="Freeform 390">
                <a:extLst>
                  <a:ext uri="{FF2B5EF4-FFF2-40B4-BE49-F238E27FC236}">
                    <a16:creationId xmlns="" xmlns:a16="http://schemas.microsoft.com/office/drawing/2014/main" id="{3F01D3A0-EDBA-4644-90C8-90FA891380C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859797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3" name="Freeform 391">
                <a:extLst>
                  <a:ext uri="{FF2B5EF4-FFF2-40B4-BE49-F238E27FC236}">
                    <a16:creationId xmlns="" xmlns:a16="http://schemas.microsoft.com/office/drawing/2014/main" id="{B864C735-065F-45E4-9085-DFB680F3EB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889296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4" name="Freeform 217">
                <a:extLst>
                  <a:ext uri="{FF2B5EF4-FFF2-40B4-BE49-F238E27FC236}">
                    <a16:creationId xmlns="" xmlns:a16="http://schemas.microsoft.com/office/drawing/2014/main" id="{806C488D-643C-4C90-9B5E-93855E3AB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949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5" name="Freeform 218">
                <a:extLst>
                  <a:ext uri="{FF2B5EF4-FFF2-40B4-BE49-F238E27FC236}">
                    <a16:creationId xmlns="" xmlns:a16="http://schemas.microsoft.com/office/drawing/2014/main" id="{EA9E3F32-6200-454B-A004-E44351832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228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6" name="Freeform 221">
                <a:extLst>
                  <a:ext uri="{FF2B5EF4-FFF2-40B4-BE49-F238E27FC236}">
                    <a16:creationId xmlns="" xmlns:a16="http://schemas.microsoft.com/office/drawing/2014/main" id="{3A7E367D-A31F-47AD-978B-5A90531B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8625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7" name="Freeform 222">
                <a:extLst>
                  <a:ext uri="{FF2B5EF4-FFF2-40B4-BE49-F238E27FC236}">
                    <a16:creationId xmlns="" xmlns:a16="http://schemas.microsoft.com/office/drawing/2014/main" id="{C809BC09-3E76-4E31-B2C0-75B4940CC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8904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8" name="Freeform 225">
                <a:extLst>
                  <a:ext uri="{FF2B5EF4-FFF2-40B4-BE49-F238E27FC236}">
                    <a16:creationId xmlns="" xmlns:a16="http://schemas.microsoft.com/office/drawing/2014/main" id="{96DD1D1F-6289-4D58-8230-4F5D0965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280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49" name="Freeform 226">
                <a:extLst>
                  <a:ext uri="{FF2B5EF4-FFF2-40B4-BE49-F238E27FC236}">
                    <a16:creationId xmlns="" xmlns:a16="http://schemas.microsoft.com/office/drawing/2014/main" id="{D0A4333A-ED37-4E39-AB7A-5CA85B1F6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559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0" name="Freeform 229">
                <a:extLst>
                  <a:ext uri="{FF2B5EF4-FFF2-40B4-BE49-F238E27FC236}">
                    <a16:creationId xmlns="" xmlns:a16="http://schemas.microsoft.com/office/drawing/2014/main" id="{7403C249-16C6-4207-A454-DD8F10C19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979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1" name="Freeform 230">
                <a:extLst>
                  <a:ext uri="{FF2B5EF4-FFF2-40B4-BE49-F238E27FC236}">
                    <a16:creationId xmlns="" xmlns:a16="http://schemas.microsoft.com/office/drawing/2014/main" id="{FFCA4D0F-DD6C-4193-BA73-608A67AD6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58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2" name="Freeform 378">
                <a:extLst>
                  <a:ext uri="{FF2B5EF4-FFF2-40B4-BE49-F238E27FC236}">
                    <a16:creationId xmlns="" xmlns:a16="http://schemas.microsoft.com/office/drawing/2014/main" id="{A63386F2-3A18-453A-AA56-E1B8AF389E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491674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3" name="Freeform 379">
                <a:extLst>
                  <a:ext uri="{FF2B5EF4-FFF2-40B4-BE49-F238E27FC236}">
                    <a16:creationId xmlns="" xmlns:a16="http://schemas.microsoft.com/office/drawing/2014/main" id="{0485DB89-93FF-475B-9A65-A8C7ABBFEA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521173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4" name="Freeform 382">
                <a:extLst>
                  <a:ext uri="{FF2B5EF4-FFF2-40B4-BE49-F238E27FC236}">
                    <a16:creationId xmlns="" xmlns:a16="http://schemas.microsoft.com/office/drawing/2014/main" id="{81828FE1-1030-45D7-9EA5-8CB11A5527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402330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5" name="Freeform 383">
                <a:extLst>
                  <a:ext uri="{FF2B5EF4-FFF2-40B4-BE49-F238E27FC236}">
                    <a16:creationId xmlns="" xmlns:a16="http://schemas.microsoft.com/office/drawing/2014/main" id="{777AC365-188B-4269-B186-DA17C33CDCC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431829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6" name="Freeform 386">
                <a:extLst>
                  <a:ext uri="{FF2B5EF4-FFF2-40B4-BE49-F238E27FC236}">
                    <a16:creationId xmlns="" xmlns:a16="http://schemas.microsoft.com/office/drawing/2014/main" id="{831CDF05-3ABB-4297-83D6-8D5351587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312985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7" name="Freeform 387">
                <a:extLst>
                  <a:ext uri="{FF2B5EF4-FFF2-40B4-BE49-F238E27FC236}">
                    <a16:creationId xmlns="" xmlns:a16="http://schemas.microsoft.com/office/drawing/2014/main" id="{8D721F89-F7D5-48A6-BD7B-593370F028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342484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8" name="Freeform 390">
                <a:extLst>
                  <a:ext uri="{FF2B5EF4-FFF2-40B4-BE49-F238E27FC236}">
                    <a16:creationId xmlns="" xmlns:a16="http://schemas.microsoft.com/office/drawing/2014/main" id="{458F485A-7A2D-49B4-970B-55BABD6B60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214705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59" name="Freeform 391">
                <a:extLst>
                  <a:ext uri="{FF2B5EF4-FFF2-40B4-BE49-F238E27FC236}">
                    <a16:creationId xmlns="" xmlns:a16="http://schemas.microsoft.com/office/drawing/2014/main" id="{A94CC31F-F3E7-48CE-B5F1-DE66E0420A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244204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0" name="Freeform 217">
                <a:extLst>
                  <a:ext uri="{FF2B5EF4-FFF2-40B4-BE49-F238E27FC236}">
                    <a16:creationId xmlns="" xmlns:a16="http://schemas.microsoft.com/office/drawing/2014/main" id="{B3C9A1A0-710F-4477-8274-28B04F2F3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702" y="-5194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1" name="Freeform 218">
                <a:extLst>
                  <a:ext uri="{FF2B5EF4-FFF2-40B4-BE49-F238E27FC236}">
                    <a16:creationId xmlns="" xmlns:a16="http://schemas.microsoft.com/office/drawing/2014/main" id="{F86AF27A-FF10-41C9-88E9-A1C836D80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1981" y="-52189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2" name="Freeform 221">
                <a:extLst>
                  <a:ext uri="{FF2B5EF4-FFF2-40B4-BE49-F238E27FC236}">
                    <a16:creationId xmlns="" xmlns:a16="http://schemas.microsoft.com/office/drawing/2014/main" id="{D9F4CC7E-D962-4F99-AFAA-8D1681C0B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379" y="-5194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3" name="Freeform 222">
                <a:extLst>
                  <a:ext uri="{FF2B5EF4-FFF2-40B4-BE49-F238E27FC236}">
                    <a16:creationId xmlns="" xmlns:a16="http://schemas.microsoft.com/office/drawing/2014/main" id="{E502A6ED-DCEE-4BF3-BC9A-6AD1E9386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658" y="-52189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4" name="Freeform 225">
                <a:extLst>
                  <a:ext uri="{FF2B5EF4-FFF2-40B4-BE49-F238E27FC236}">
                    <a16:creationId xmlns="" xmlns:a16="http://schemas.microsoft.com/office/drawing/2014/main" id="{B614CC10-9E52-42F2-9A8A-D67417710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034" y="-5194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5" name="Freeform 226">
                <a:extLst>
                  <a:ext uri="{FF2B5EF4-FFF2-40B4-BE49-F238E27FC236}">
                    <a16:creationId xmlns="" xmlns:a16="http://schemas.microsoft.com/office/drawing/2014/main" id="{52BC5C56-0FEA-411A-AE55-7D3729C0B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313" y="-52189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6" name="Freeform 378">
                <a:extLst>
                  <a:ext uri="{FF2B5EF4-FFF2-40B4-BE49-F238E27FC236}">
                    <a16:creationId xmlns="" xmlns:a16="http://schemas.microsoft.com/office/drawing/2014/main" id="{263C5B73-77EB-4A44-81B4-C39FD5D40C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762428" y="-35193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7" name="Freeform 379">
                <a:extLst>
                  <a:ext uri="{FF2B5EF4-FFF2-40B4-BE49-F238E27FC236}">
                    <a16:creationId xmlns="" xmlns:a16="http://schemas.microsoft.com/office/drawing/2014/main" id="{8C76ECD8-CF1E-445E-A6AE-5324AA8EFC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791927" y="-34467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8" name="Freeform 382">
                <a:extLst>
                  <a:ext uri="{FF2B5EF4-FFF2-40B4-BE49-F238E27FC236}">
                    <a16:creationId xmlns="" xmlns:a16="http://schemas.microsoft.com/office/drawing/2014/main" id="{CEA48D43-EA61-44C9-A0F6-493DAACC34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673085" y="-35193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69" name="Freeform 383">
                <a:extLst>
                  <a:ext uri="{FF2B5EF4-FFF2-40B4-BE49-F238E27FC236}">
                    <a16:creationId xmlns="" xmlns:a16="http://schemas.microsoft.com/office/drawing/2014/main" id="{1750EAC1-EDF2-4381-805A-A04E92FE34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702584" y="-34467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0" name="Freeform 386">
                <a:extLst>
                  <a:ext uri="{FF2B5EF4-FFF2-40B4-BE49-F238E27FC236}">
                    <a16:creationId xmlns="" xmlns:a16="http://schemas.microsoft.com/office/drawing/2014/main" id="{E982716B-87B5-4D71-8094-88798385BC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583739" y="-35193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1" name="Freeform 387">
                <a:extLst>
                  <a:ext uri="{FF2B5EF4-FFF2-40B4-BE49-F238E27FC236}">
                    <a16:creationId xmlns="" xmlns:a16="http://schemas.microsoft.com/office/drawing/2014/main" id="{09674DB0-5D7B-4FF3-8940-14687AA9D6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613238" y="-34467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2" name="Freeform 217">
                <a:extLst>
                  <a:ext uri="{FF2B5EF4-FFF2-40B4-BE49-F238E27FC236}">
                    <a16:creationId xmlns="" xmlns:a16="http://schemas.microsoft.com/office/drawing/2014/main" id="{462B9E14-300C-4AC9-806B-5427C3B00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6610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3" name="Freeform 218">
                <a:extLst>
                  <a:ext uri="{FF2B5EF4-FFF2-40B4-BE49-F238E27FC236}">
                    <a16:creationId xmlns="" xmlns:a16="http://schemas.microsoft.com/office/drawing/2014/main" id="{C6AEBFA5-7128-4C09-B3F0-CF64E567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889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4" name="Freeform 221">
                <a:extLst>
                  <a:ext uri="{FF2B5EF4-FFF2-40B4-BE49-F238E27FC236}">
                    <a16:creationId xmlns="" xmlns:a16="http://schemas.microsoft.com/office/drawing/2014/main" id="{29D361C7-5E1C-41D3-8A0F-F50B4AF51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287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5" name="Freeform 222">
                <a:extLst>
                  <a:ext uri="{FF2B5EF4-FFF2-40B4-BE49-F238E27FC236}">
                    <a16:creationId xmlns="" xmlns:a16="http://schemas.microsoft.com/office/drawing/2014/main" id="{F61F275D-0BE5-4489-8046-1C50F2934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4566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6" name="Freeform 225">
                <a:extLst>
                  <a:ext uri="{FF2B5EF4-FFF2-40B4-BE49-F238E27FC236}">
                    <a16:creationId xmlns="" xmlns:a16="http://schemas.microsoft.com/office/drawing/2014/main" id="{BB1EE424-5FB1-475B-93D1-2E9530348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943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7" name="Freeform 226">
                <a:extLst>
                  <a:ext uri="{FF2B5EF4-FFF2-40B4-BE49-F238E27FC236}">
                    <a16:creationId xmlns="" xmlns:a16="http://schemas.microsoft.com/office/drawing/2014/main" id="{58EA881A-C36B-4A82-81C3-F31B8EF9F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5222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8" name="Freeform 229">
                <a:extLst>
                  <a:ext uri="{FF2B5EF4-FFF2-40B4-BE49-F238E27FC236}">
                    <a16:creationId xmlns="" xmlns:a16="http://schemas.microsoft.com/office/drawing/2014/main" id="{0865D5DA-59E5-4E5E-B577-C0AB007F4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642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79" name="Freeform 230">
                <a:extLst>
                  <a:ext uri="{FF2B5EF4-FFF2-40B4-BE49-F238E27FC236}">
                    <a16:creationId xmlns="" xmlns:a16="http://schemas.microsoft.com/office/drawing/2014/main" id="{E0EB6CD3-60FA-4251-AFC5-C7A1825A6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9921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0" name="Freeform 378">
                <a:extLst>
                  <a:ext uri="{FF2B5EF4-FFF2-40B4-BE49-F238E27FC236}">
                    <a16:creationId xmlns="" xmlns:a16="http://schemas.microsoft.com/office/drawing/2014/main" id="{9DD39649-38F5-4883-9F8F-712A08AC33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117337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1" name="Freeform 379">
                <a:extLst>
                  <a:ext uri="{FF2B5EF4-FFF2-40B4-BE49-F238E27FC236}">
                    <a16:creationId xmlns="" xmlns:a16="http://schemas.microsoft.com/office/drawing/2014/main" id="{2455CE93-0011-4A27-99DD-1639F7C0EB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146836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2" name="Freeform 382">
                <a:extLst>
                  <a:ext uri="{FF2B5EF4-FFF2-40B4-BE49-F238E27FC236}">
                    <a16:creationId xmlns="" xmlns:a16="http://schemas.microsoft.com/office/drawing/2014/main" id="{9298B7AE-62B5-4E3A-AFC7-B1C974D07E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027993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3" name="Freeform 383">
                <a:extLst>
                  <a:ext uri="{FF2B5EF4-FFF2-40B4-BE49-F238E27FC236}">
                    <a16:creationId xmlns="" xmlns:a16="http://schemas.microsoft.com/office/drawing/2014/main" id="{8A1BB462-AD1D-4E72-A2C0-BAAF34D888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057492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4" name="Freeform 386">
                <a:extLst>
                  <a:ext uri="{FF2B5EF4-FFF2-40B4-BE49-F238E27FC236}">
                    <a16:creationId xmlns="" xmlns:a16="http://schemas.microsoft.com/office/drawing/2014/main" id="{0291E30B-1380-49A1-A44D-3813E9D2A1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938647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5" name="Freeform 387">
                <a:extLst>
                  <a:ext uri="{FF2B5EF4-FFF2-40B4-BE49-F238E27FC236}">
                    <a16:creationId xmlns="" xmlns:a16="http://schemas.microsoft.com/office/drawing/2014/main" id="{AD48451B-AC70-46F3-88D7-6271D00F39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968146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6" name="Freeform 390">
                <a:extLst>
                  <a:ext uri="{FF2B5EF4-FFF2-40B4-BE49-F238E27FC236}">
                    <a16:creationId xmlns="" xmlns:a16="http://schemas.microsoft.com/office/drawing/2014/main" id="{CFBDBE4C-C8B8-4184-96A5-76C1BEA832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840367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7" name="Freeform 391">
                <a:extLst>
                  <a:ext uri="{FF2B5EF4-FFF2-40B4-BE49-F238E27FC236}">
                    <a16:creationId xmlns="" xmlns:a16="http://schemas.microsoft.com/office/drawing/2014/main" id="{57F42DAB-3B04-47B0-8C88-B49A50482F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869866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8" name="Freeform 217">
                <a:extLst>
                  <a:ext uri="{FF2B5EF4-FFF2-40B4-BE49-F238E27FC236}">
                    <a16:creationId xmlns="" xmlns:a16="http://schemas.microsoft.com/office/drawing/2014/main" id="{88805ECD-8A09-49EB-85C7-74A2D21D9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701" y="-51924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89" name="Freeform 218">
                <a:extLst>
                  <a:ext uri="{FF2B5EF4-FFF2-40B4-BE49-F238E27FC236}">
                    <a16:creationId xmlns="" xmlns:a16="http://schemas.microsoft.com/office/drawing/2014/main" id="{1FA5FF04-AF9B-4F70-9DAD-DB11671F8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9980" y="-52171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0" name="Freeform 221">
                <a:extLst>
                  <a:ext uri="{FF2B5EF4-FFF2-40B4-BE49-F238E27FC236}">
                    <a16:creationId xmlns="" xmlns:a16="http://schemas.microsoft.com/office/drawing/2014/main" id="{34F9D12D-C613-43AF-8617-685892415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7378" y="-51924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1" name="Freeform 222">
                <a:extLst>
                  <a:ext uri="{FF2B5EF4-FFF2-40B4-BE49-F238E27FC236}">
                    <a16:creationId xmlns="" xmlns:a16="http://schemas.microsoft.com/office/drawing/2014/main" id="{81437482-A977-45A6-A7A5-36A726F10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7657" y="-52171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2" name="Freeform 217">
                <a:extLst>
                  <a:ext uri="{FF2B5EF4-FFF2-40B4-BE49-F238E27FC236}">
                    <a16:creationId xmlns="" xmlns:a16="http://schemas.microsoft.com/office/drawing/2014/main" id="{82741A87-67B7-4407-B4D7-1D4618C1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4609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3" name="Freeform 218">
                <a:extLst>
                  <a:ext uri="{FF2B5EF4-FFF2-40B4-BE49-F238E27FC236}">
                    <a16:creationId xmlns="" xmlns:a16="http://schemas.microsoft.com/office/drawing/2014/main" id="{74DB68FF-B57E-42A1-80E5-4AF52739B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4888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4" name="Freeform 221">
                <a:extLst>
                  <a:ext uri="{FF2B5EF4-FFF2-40B4-BE49-F238E27FC236}">
                    <a16:creationId xmlns="" xmlns:a16="http://schemas.microsoft.com/office/drawing/2014/main" id="{3CBE4D6E-14E4-4472-A9D1-96A897942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2287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5" name="Freeform 222">
                <a:extLst>
                  <a:ext uri="{FF2B5EF4-FFF2-40B4-BE49-F238E27FC236}">
                    <a16:creationId xmlns="" xmlns:a16="http://schemas.microsoft.com/office/drawing/2014/main" id="{28F6AAB7-D150-41CF-B33D-254872A0D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566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6" name="Freeform 225">
                <a:extLst>
                  <a:ext uri="{FF2B5EF4-FFF2-40B4-BE49-F238E27FC236}">
                    <a16:creationId xmlns="" xmlns:a16="http://schemas.microsoft.com/office/drawing/2014/main" id="{C915DA55-7482-498E-973A-2A7DC63ED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2942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7" name="Freeform 226">
                <a:extLst>
                  <a:ext uri="{FF2B5EF4-FFF2-40B4-BE49-F238E27FC236}">
                    <a16:creationId xmlns="" xmlns:a16="http://schemas.microsoft.com/office/drawing/2014/main" id="{ED41FD4E-7E57-444C-8970-1E3366DA5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221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8" name="Freeform 229">
                <a:extLst>
                  <a:ext uri="{FF2B5EF4-FFF2-40B4-BE49-F238E27FC236}">
                    <a16:creationId xmlns="" xmlns:a16="http://schemas.microsoft.com/office/drawing/2014/main" id="{FE0975A6-2B75-4794-96B9-9798ECCC2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641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99" name="Freeform 230">
                <a:extLst>
                  <a:ext uri="{FF2B5EF4-FFF2-40B4-BE49-F238E27FC236}">
                    <a16:creationId xmlns="" xmlns:a16="http://schemas.microsoft.com/office/drawing/2014/main" id="{3EE548B4-E37D-4712-BAAD-CCB1462D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920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0" name="Freeform 221">
                <a:extLst>
                  <a:ext uri="{FF2B5EF4-FFF2-40B4-BE49-F238E27FC236}">
                    <a16:creationId xmlns="" xmlns:a16="http://schemas.microsoft.com/office/drawing/2014/main" id="{5BF4118A-FDCC-422F-9F99-4EDE718F5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3041" y="-51543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1" name="Freeform 222">
                <a:extLst>
                  <a:ext uri="{FF2B5EF4-FFF2-40B4-BE49-F238E27FC236}">
                    <a16:creationId xmlns="" xmlns:a16="http://schemas.microsoft.com/office/drawing/2014/main" id="{F078617C-FF60-4F77-9162-C0DB8FCE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3320" y="-51791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2" name="Freeform 225">
                <a:extLst>
                  <a:ext uri="{FF2B5EF4-FFF2-40B4-BE49-F238E27FC236}">
                    <a16:creationId xmlns="" xmlns:a16="http://schemas.microsoft.com/office/drawing/2014/main" id="{D2648AE1-7851-4578-A4CD-D9E0D472A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696" y="-51543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3" name="Freeform 226">
                <a:extLst>
                  <a:ext uri="{FF2B5EF4-FFF2-40B4-BE49-F238E27FC236}">
                    <a16:creationId xmlns="" xmlns:a16="http://schemas.microsoft.com/office/drawing/2014/main" id="{D6CC3063-6DD5-464B-9FA8-8802C0DB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975" y="-51791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4" name="Freeform 382">
                <a:extLst>
                  <a:ext uri="{FF2B5EF4-FFF2-40B4-BE49-F238E27FC236}">
                    <a16:creationId xmlns="" xmlns:a16="http://schemas.microsoft.com/office/drawing/2014/main" id="{8FCAFDA6-0202-4C38-90B2-EA84CFF9E7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847535" y="-348027"/>
                <a:ext cx="30162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5" name="Freeform 383">
                <a:extLst>
                  <a:ext uri="{FF2B5EF4-FFF2-40B4-BE49-F238E27FC236}">
                    <a16:creationId xmlns="" xmlns:a16="http://schemas.microsoft.com/office/drawing/2014/main" id="{D44313A7-2F28-40D3-BE0C-62E229B222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876110" y="-340089"/>
                <a:ext cx="31750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6" name="Oval 143">
                <a:extLst>
                  <a:ext uri="{FF2B5EF4-FFF2-40B4-BE49-F238E27FC236}">
                    <a16:creationId xmlns="" xmlns:a16="http://schemas.microsoft.com/office/drawing/2014/main" id="{A966EC03-FC88-453D-AAFA-30A7AE8B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376566" y="-556400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7" name="Oval 147">
                <a:extLst>
                  <a:ext uri="{FF2B5EF4-FFF2-40B4-BE49-F238E27FC236}">
                    <a16:creationId xmlns="" xmlns:a16="http://schemas.microsoft.com/office/drawing/2014/main" id="{0E2E260E-684F-4B70-B66E-D82C075F1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471867" y="-56233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8" name="Oval 151">
                <a:extLst>
                  <a:ext uri="{FF2B5EF4-FFF2-40B4-BE49-F238E27FC236}">
                    <a16:creationId xmlns="" xmlns:a16="http://schemas.microsoft.com/office/drawing/2014/main" id="{879CFAE1-9692-4442-B307-3F7AE3842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564191" y="-55639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09" name="Oval 155">
                <a:extLst>
                  <a:ext uri="{FF2B5EF4-FFF2-40B4-BE49-F238E27FC236}">
                    <a16:creationId xmlns="" xmlns:a16="http://schemas.microsoft.com/office/drawing/2014/main" id="{738BF080-0F6A-45FB-9BC2-D8C3B2C96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653536" y="-55936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0" name="Oval 159">
                <a:extLst>
                  <a:ext uri="{FF2B5EF4-FFF2-40B4-BE49-F238E27FC236}">
                    <a16:creationId xmlns="" xmlns:a16="http://schemas.microsoft.com/office/drawing/2014/main" id="{05DC58E2-721B-4E94-A6F8-687F8847C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745859" y="-55639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1" name="Oval 216">
                <a:extLst>
                  <a:ext uri="{FF2B5EF4-FFF2-40B4-BE49-F238E27FC236}">
                    <a16:creationId xmlns="" xmlns:a16="http://schemas.microsoft.com/office/drawing/2014/main" id="{38BAB08A-4744-49A5-B7BC-2010E3234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115616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2" name="Oval 220">
                <a:extLst>
                  <a:ext uri="{FF2B5EF4-FFF2-40B4-BE49-F238E27FC236}">
                    <a16:creationId xmlns="" xmlns:a16="http://schemas.microsoft.com/office/drawing/2014/main" id="{3DF2DB8A-F9DC-4AC2-8740-B22243BFA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023292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3" name="Oval 224">
                <a:extLst>
                  <a:ext uri="{FF2B5EF4-FFF2-40B4-BE49-F238E27FC236}">
                    <a16:creationId xmlns="" xmlns:a16="http://schemas.microsoft.com/office/drawing/2014/main" id="{05C7902D-CBD8-41D8-AB37-ED68A039B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6933948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4" name="Oval 228">
                <a:extLst>
                  <a:ext uri="{FF2B5EF4-FFF2-40B4-BE49-F238E27FC236}">
                    <a16:creationId xmlns="" xmlns:a16="http://schemas.microsoft.com/office/drawing/2014/main" id="{1C575516-9A55-45CD-BF46-DD9363363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6838646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5" name="Oval 304">
                <a:extLst>
                  <a:ext uri="{FF2B5EF4-FFF2-40B4-BE49-F238E27FC236}">
                    <a16:creationId xmlns="" xmlns:a16="http://schemas.microsoft.com/office/drawing/2014/main" id="{724EBA19-15F1-4085-B56B-5AB6427EF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377524" y="-24109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6" name="Oval 308">
                <a:extLst>
                  <a:ext uri="{FF2B5EF4-FFF2-40B4-BE49-F238E27FC236}">
                    <a16:creationId xmlns="" xmlns:a16="http://schemas.microsoft.com/office/drawing/2014/main" id="{8AD6F1D4-B45F-4904-9551-325A0208B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469846" y="-24406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7" name="Oval 312">
                <a:extLst>
                  <a:ext uri="{FF2B5EF4-FFF2-40B4-BE49-F238E27FC236}">
                    <a16:creationId xmlns="" xmlns:a16="http://schemas.microsoft.com/office/drawing/2014/main" id="{875F13B9-C274-4382-A0F3-859D4F19A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559193" y="-23812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8" name="Oval 317">
                <a:extLst>
                  <a:ext uri="{FF2B5EF4-FFF2-40B4-BE49-F238E27FC236}">
                    <a16:creationId xmlns="" xmlns:a16="http://schemas.microsoft.com/office/drawing/2014/main" id="{1A9EA04B-8490-44F6-B6BC-3E2CBDF07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652013" y="-23465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19" name="Oval 321">
                <a:extLst>
                  <a:ext uri="{FF2B5EF4-FFF2-40B4-BE49-F238E27FC236}">
                    <a16:creationId xmlns="" xmlns:a16="http://schemas.microsoft.com/office/drawing/2014/main" id="{2324EDA7-DEE9-4425-B74A-63BD04337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744831" y="-23713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0" name="Oval 377">
                <a:extLst>
                  <a:ext uri="{FF2B5EF4-FFF2-40B4-BE49-F238E27FC236}">
                    <a16:creationId xmlns="" xmlns:a16="http://schemas.microsoft.com/office/drawing/2014/main" id="{6F3284C2-6D69-41F2-9826-AF7B2ADCF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114178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1" name="Oval 381">
                <a:extLst>
                  <a:ext uri="{FF2B5EF4-FFF2-40B4-BE49-F238E27FC236}">
                    <a16:creationId xmlns="" xmlns:a16="http://schemas.microsoft.com/office/drawing/2014/main" id="{91BF3D9C-C4C7-4D9D-BC52-43137396A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024834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2" name="Oval 385">
                <a:extLst>
                  <a:ext uri="{FF2B5EF4-FFF2-40B4-BE49-F238E27FC236}">
                    <a16:creationId xmlns="" xmlns:a16="http://schemas.microsoft.com/office/drawing/2014/main" id="{E0FBE416-7650-4E4D-9DD3-478A0A1C4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6935489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3" name="Oval 389">
                <a:extLst>
                  <a:ext uri="{FF2B5EF4-FFF2-40B4-BE49-F238E27FC236}">
                    <a16:creationId xmlns="" xmlns:a16="http://schemas.microsoft.com/office/drawing/2014/main" id="{2D2D2180-FFE8-4771-B8C4-11A95298C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6837209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4" name="Oval 216">
                <a:extLst>
                  <a:ext uri="{FF2B5EF4-FFF2-40B4-BE49-F238E27FC236}">
                    <a16:creationId xmlns="" xmlns:a16="http://schemas.microsoft.com/office/drawing/2014/main" id="{96FC8ABD-4009-479C-94A3-EDBEC7EAC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470524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5" name="Oval 220">
                <a:extLst>
                  <a:ext uri="{FF2B5EF4-FFF2-40B4-BE49-F238E27FC236}">
                    <a16:creationId xmlns="" xmlns:a16="http://schemas.microsoft.com/office/drawing/2014/main" id="{15D33140-C183-403E-8105-B6BFD8983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378200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6" name="Oval 224">
                <a:extLst>
                  <a:ext uri="{FF2B5EF4-FFF2-40B4-BE49-F238E27FC236}">
                    <a16:creationId xmlns="" xmlns:a16="http://schemas.microsoft.com/office/drawing/2014/main" id="{34831A6E-A970-4B1C-BEAD-705EBB5F6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288855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7" name="Oval 228">
                <a:extLst>
                  <a:ext uri="{FF2B5EF4-FFF2-40B4-BE49-F238E27FC236}">
                    <a16:creationId xmlns="" xmlns:a16="http://schemas.microsoft.com/office/drawing/2014/main" id="{4C000AF8-C3F2-4799-A29B-0ABE27C25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193554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8" name="Oval 377">
                <a:extLst>
                  <a:ext uri="{FF2B5EF4-FFF2-40B4-BE49-F238E27FC236}">
                    <a16:creationId xmlns="" xmlns:a16="http://schemas.microsoft.com/office/drawing/2014/main" id="{6789260F-BA7A-4F90-8B10-28CFBDB98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469086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29" name="Oval 381">
                <a:extLst>
                  <a:ext uri="{FF2B5EF4-FFF2-40B4-BE49-F238E27FC236}">
                    <a16:creationId xmlns="" xmlns:a16="http://schemas.microsoft.com/office/drawing/2014/main" id="{9FA8DF29-2AF7-4423-845C-4D322C3E0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379742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0" name="Oval 385">
                <a:extLst>
                  <a:ext uri="{FF2B5EF4-FFF2-40B4-BE49-F238E27FC236}">
                    <a16:creationId xmlns="" xmlns:a16="http://schemas.microsoft.com/office/drawing/2014/main" id="{F33F99F7-13B0-46FD-B2C8-6AD49F283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290397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1" name="Oval 389">
                <a:extLst>
                  <a:ext uri="{FF2B5EF4-FFF2-40B4-BE49-F238E27FC236}">
                    <a16:creationId xmlns="" xmlns:a16="http://schemas.microsoft.com/office/drawing/2014/main" id="{D90C6541-B2CB-4C5B-A6C7-66BF8715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192117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2" name="Oval 216">
                <a:extLst>
                  <a:ext uri="{FF2B5EF4-FFF2-40B4-BE49-F238E27FC236}">
                    <a16:creationId xmlns="" xmlns:a16="http://schemas.microsoft.com/office/drawing/2014/main" id="{D3DAEFC1-43BF-46B3-A189-393DBB39E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741277" y="-54615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3" name="Oval 220">
                <a:extLst>
                  <a:ext uri="{FF2B5EF4-FFF2-40B4-BE49-F238E27FC236}">
                    <a16:creationId xmlns="" xmlns:a16="http://schemas.microsoft.com/office/drawing/2014/main" id="{02617BB7-4BFC-463E-AC5B-7DE5F18FF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648954" y="-54615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4" name="Oval 224">
                <a:extLst>
                  <a:ext uri="{FF2B5EF4-FFF2-40B4-BE49-F238E27FC236}">
                    <a16:creationId xmlns="" xmlns:a16="http://schemas.microsoft.com/office/drawing/2014/main" id="{C64CD6D3-26EA-4F6A-ADB7-BC0AA52AB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559609" y="-54615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5" name="Oval 377">
                <a:extLst>
                  <a:ext uri="{FF2B5EF4-FFF2-40B4-BE49-F238E27FC236}">
                    <a16:creationId xmlns="" xmlns:a16="http://schemas.microsoft.com/office/drawing/2014/main" id="{ED9694C0-3259-4ACD-A169-E32A2DE9B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739840" y="-22668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6" name="Oval 381">
                <a:extLst>
                  <a:ext uri="{FF2B5EF4-FFF2-40B4-BE49-F238E27FC236}">
                    <a16:creationId xmlns="" xmlns:a16="http://schemas.microsoft.com/office/drawing/2014/main" id="{CD5CB5BD-82F3-4523-99DB-F08BD2B71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650497" y="-22668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7" name="Oval 385">
                <a:extLst>
                  <a:ext uri="{FF2B5EF4-FFF2-40B4-BE49-F238E27FC236}">
                    <a16:creationId xmlns="" xmlns:a16="http://schemas.microsoft.com/office/drawing/2014/main" id="{C0A57D2E-8E72-45B9-8B6C-FEACE39D0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561151" y="-22668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8" name="Oval 216">
                <a:extLst>
                  <a:ext uri="{FF2B5EF4-FFF2-40B4-BE49-F238E27FC236}">
                    <a16:creationId xmlns="" xmlns:a16="http://schemas.microsoft.com/office/drawing/2014/main" id="{09E2D169-9F31-4C76-BEF7-6620F26D1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096185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39" name="Oval 220">
                <a:extLst>
                  <a:ext uri="{FF2B5EF4-FFF2-40B4-BE49-F238E27FC236}">
                    <a16:creationId xmlns="" xmlns:a16="http://schemas.microsoft.com/office/drawing/2014/main" id="{5CA47C03-2D19-4E7D-8ABC-1BFA5C17D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003862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0" name="Oval 224">
                <a:extLst>
                  <a:ext uri="{FF2B5EF4-FFF2-40B4-BE49-F238E27FC236}">
                    <a16:creationId xmlns="" xmlns:a16="http://schemas.microsoft.com/office/drawing/2014/main" id="{960074E4-983D-425D-850E-0C6EC468C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914518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1" name="Oval 228">
                <a:extLst>
                  <a:ext uri="{FF2B5EF4-FFF2-40B4-BE49-F238E27FC236}">
                    <a16:creationId xmlns="" xmlns:a16="http://schemas.microsoft.com/office/drawing/2014/main" id="{339F3B7C-E081-412E-93FD-AB5C8963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819217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2" name="Oval 377">
                <a:extLst>
                  <a:ext uri="{FF2B5EF4-FFF2-40B4-BE49-F238E27FC236}">
                    <a16:creationId xmlns="" xmlns:a16="http://schemas.microsoft.com/office/drawing/2014/main" id="{FE43702D-7F81-4592-8D5C-42499F7AD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8094749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3" name="Oval 381">
                <a:extLst>
                  <a:ext uri="{FF2B5EF4-FFF2-40B4-BE49-F238E27FC236}">
                    <a16:creationId xmlns="" xmlns:a16="http://schemas.microsoft.com/office/drawing/2014/main" id="{67F00A9D-7A08-44DA-B87D-54E3A1B9D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8005405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4" name="Oval 385">
                <a:extLst>
                  <a:ext uri="{FF2B5EF4-FFF2-40B4-BE49-F238E27FC236}">
                    <a16:creationId xmlns="" xmlns:a16="http://schemas.microsoft.com/office/drawing/2014/main" id="{BE104C88-D0F7-4122-9A49-7A2F24EEC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916059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5" name="Oval 389">
                <a:extLst>
                  <a:ext uri="{FF2B5EF4-FFF2-40B4-BE49-F238E27FC236}">
                    <a16:creationId xmlns="" xmlns:a16="http://schemas.microsoft.com/office/drawing/2014/main" id="{E03F6B0C-7C90-493F-B527-6800E7EAF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817779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6" name="Oval 216">
                <a:extLst>
                  <a:ext uri="{FF2B5EF4-FFF2-40B4-BE49-F238E27FC236}">
                    <a16:creationId xmlns="" xmlns:a16="http://schemas.microsoft.com/office/drawing/2014/main" id="{4899EF5A-A46A-45C9-9A29-92D4829AD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289276" y="-54597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7" name="Oval 220">
                <a:extLst>
                  <a:ext uri="{FF2B5EF4-FFF2-40B4-BE49-F238E27FC236}">
                    <a16:creationId xmlns="" xmlns:a16="http://schemas.microsoft.com/office/drawing/2014/main" id="{8A8629F4-9E47-41DE-B57A-F7BA83EF0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196953" y="-54597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8" name="Oval 216">
                <a:extLst>
                  <a:ext uri="{FF2B5EF4-FFF2-40B4-BE49-F238E27FC236}">
                    <a16:creationId xmlns="" xmlns:a16="http://schemas.microsoft.com/office/drawing/2014/main" id="{F0EB195D-223C-41A3-86EF-4B5F19177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644184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49" name="Oval 220">
                <a:extLst>
                  <a:ext uri="{FF2B5EF4-FFF2-40B4-BE49-F238E27FC236}">
                    <a16:creationId xmlns="" xmlns:a16="http://schemas.microsoft.com/office/drawing/2014/main" id="{4CE2E7EC-3339-4CF7-B342-CC1C676F9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551862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50" name="Oval 224">
                <a:extLst>
                  <a:ext uri="{FF2B5EF4-FFF2-40B4-BE49-F238E27FC236}">
                    <a16:creationId xmlns="" xmlns:a16="http://schemas.microsoft.com/office/drawing/2014/main" id="{DCF6EB3A-AE16-4896-9DA0-292CEB8B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462517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51" name="Oval 228">
                <a:extLst>
                  <a:ext uri="{FF2B5EF4-FFF2-40B4-BE49-F238E27FC236}">
                    <a16:creationId xmlns="" xmlns:a16="http://schemas.microsoft.com/office/drawing/2014/main" id="{1688500A-1C76-4B4F-A337-16F54C1CC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367216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52" name="Oval 220">
                <a:extLst>
                  <a:ext uri="{FF2B5EF4-FFF2-40B4-BE49-F238E27FC236}">
                    <a16:creationId xmlns="" xmlns:a16="http://schemas.microsoft.com/office/drawing/2014/main" id="{70F277E7-2FE9-44B0-AEF7-097D3E8EE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822616" y="-54216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53" name="Oval 224">
                <a:extLst>
                  <a:ext uri="{FF2B5EF4-FFF2-40B4-BE49-F238E27FC236}">
                    <a16:creationId xmlns="" xmlns:a16="http://schemas.microsoft.com/office/drawing/2014/main" id="{F46867D9-6925-47E9-8C02-5CD27A423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733271" y="-54216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754" name="Oval 381">
                <a:extLst>
                  <a:ext uri="{FF2B5EF4-FFF2-40B4-BE49-F238E27FC236}">
                    <a16:creationId xmlns="" xmlns:a16="http://schemas.microsoft.com/office/drawing/2014/main" id="{E5754BCC-93A7-4DBA-842F-97B7E07B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8823722" y="-222615"/>
                <a:ext cx="84138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grpSp>
            <p:nvGrpSpPr>
              <p:cNvPr id="755" name="Group 754">
                <a:extLst>
                  <a:ext uri="{FF2B5EF4-FFF2-40B4-BE49-F238E27FC236}">
                    <a16:creationId xmlns="" xmlns:a16="http://schemas.microsoft.com/office/drawing/2014/main" id="{39C2C93B-AD11-4843-8877-9DC413BEC6D2}"/>
                  </a:ext>
                </a:extLst>
              </p:cNvPr>
              <p:cNvGrpSpPr/>
              <p:nvPr/>
            </p:nvGrpSpPr>
            <p:grpSpPr>
              <a:xfrm>
                <a:off x="8189096" y="-342289"/>
                <a:ext cx="620713" cy="177800"/>
                <a:chOff x="2888861" y="2738359"/>
                <a:chExt cx="620713" cy="177800"/>
              </a:xfrm>
            </p:grpSpPr>
            <p:sp>
              <p:nvSpPr>
                <p:cNvPr id="756" name="Freeform 378">
                  <a:extLst>
                    <a:ext uri="{FF2B5EF4-FFF2-40B4-BE49-F238E27FC236}">
                      <a16:creationId xmlns="" xmlns:a16="http://schemas.microsoft.com/office/drawing/2014/main" id="{3EF0F2F3-2C65-4F77-B54C-9E89DBD16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355586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7" name="Freeform 379">
                  <a:extLst>
                    <a:ext uri="{FF2B5EF4-FFF2-40B4-BE49-F238E27FC236}">
                      <a16:creationId xmlns="" xmlns:a16="http://schemas.microsoft.com/office/drawing/2014/main" id="{64FE83A4-107F-475F-A6CB-AD3180503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385749" y="2746297"/>
                  <a:ext cx="31750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8" name="Freeform 386">
                  <a:extLst>
                    <a:ext uri="{FF2B5EF4-FFF2-40B4-BE49-F238E27FC236}">
                      <a16:creationId xmlns="" xmlns:a16="http://schemas.microsoft.com/office/drawing/2014/main" id="{DF725B75-2F39-429A-8833-A217CC9FF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447661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9" name="Freeform 387">
                  <a:extLst>
                    <a:ext uri="{FF2B5EF4-FFF2-40B4-BE49-F238E27FC236}">
                      <a16:creationId xmlns="" xmlns:a16="http://schemas.microsoft.com/office/drawing/2014/main" id="{BD10C245-D973-4D0F-AA36-BF5ED2E5E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477824" y="2746297"/>
                  <a:ext cx="30162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0" name="Freeform 382">
                  <a:extLst>
                    <a:ext uri="{FF2B5EF4-FFF2-40B4-BE49-F238E27FC236}">
                      <a16:creationId xmlns="" xmlns:a16="http://schemas.microsoft.com/office/drawing/2014/main" id="{364EFB99-90FA-4EDE-B063-0B0B18DF7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266687" y="2738359"/>
                  <a:ext cx="30163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1" name="Freeform 383">
                  <a:extLst>
                    <a:ext uri="{FF2B5EF4-FFF2-40B4-BE49-F238E27FC236}">
                      <a16:creationId xmlns="" xmlns:a16="http://schemas.microsoft.com/office/drawing/2014/main" id="{FC6631BE-7EBA-4518-BCF0-720AA248A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295261" y="2746297"/>
                  <a:ext cx="31750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2" name="Freeform 382">
                  <a:extLst>
                    <a:ext uri="{FF2B5EF4-FFF2-40B4-BE49-F238E27FC236}">
                      <a16:creationId xmlns="" xmlns:a16="http://schemas.microsoft.com/office/drawing/2014/main" id="{8220FD6B-C35E-4334-A2D9-18175E3C0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176199" y="2738359"/>
                  <a:ext cx="30162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3" name="Freeform 382">
                  <a:extLst>
                    <a:ext uri="{FF2B5EF4-FFF2-40B4-BE49-F238E27FC236}">
                      <a16:creationId xmlns="" xmlns:a16="http://schemas.microsoft.com/office/drawing/2014/main" id="{2D1EF03C-3528-4EC9-865B-F3823BEE8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080949" y="2738359"/>
                  <a:ext cx="30162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4" name="Freeform 383">
                  <a:extLst>
                    <a:ext uri="{FF2B5EF4-FFF2-40B4-BE49-F238E27FC236}">
                      <a16:creationId xmlns="" xmlns:a16="http://schemas.microsoft.com/office/drawing/2014/main" id="{265804E3-1641-48EC-9872-00C65F172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109524" y="2746297"/>
                  <a:ext cx="31750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5" name="Freeform 382">
                  <a:extLst>
                    <a:ext uri="{FF2B5EF4-FFF2-40B4-BE49-F238E27FC236}">
                      <a16:creationId xmlns="" xmlns:a16="http://schemas.microsoft.com/office/drawing/2014/main" id="{33AF9955-B262-4426-8A8A-2F6118843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001574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6" name="Freeform 383">
                  <a:extLst>
                    <a:ext uri="{FF2B5EF4-FFF2-40B4-BE49-F238E27FC236}">
                      <a16:creationId xmlns="" xmlns:a16="http://schemas.microsoft.com/office/drawing/2014/main" id="{C1F78232-A02D-4FAD-944A-E407656DA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031737" y="2746297"/>
                  <a:ext cx="30163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7" name="Freeform 382">
                  <a:extLst>
                    <a:ext uri="{FF2B5EF4-FFF2-40B4-BE49-F238E27FC236}">
                      <a16:creationId xmlns="" xmlns:a16="http://schemas.microsoft.com/office/drawing/2014/main" id="{D1A26C06-1B8D-4710-BCCD-8053605C5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2911086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8" name="Freeform 383">
                  <a:extLst>
                    <a:ext uri="{FF2B5EF4-FFF2-40B4-BE49-F238E27FC236}">
                      <a16:creationId xmlns="" xmlns:a16="http://schemas.microsoft.com/office/drawing/2014/main" id="{C0C044C0-67B9-4382-8631-ED3F7F223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2941249" y="2746297"/>
                  <a:ext cx="30162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9" name="Oval 377">
                  <a:extLst>
                    <a:ext uri="{FF2B5EF4-FFF2-40B4-BE49-F238E27FC236}">
                      <a16:creationId xmlns="" xmlns:a16="http://schemas.microsoft.com/office/drawing/2014/main" id="{506CE22A-BA5A-4929-9F91-F54D7C7E5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333361" y="2863772"/>
                  <a:ext cx="84138" cy="5238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0" name="Oval 385">
                  <a:extLst>
                    <a:ext uri="{FF2B5EF4-FFF2-40B4-BE49-F238E27FC236}">
                      <a16:creationId xmlns="" xmlns:a16="http://schemas.microsoft.com/office/drawing/2014/main" id="{B2123C27-F5A2-4D9E-8FD6-04B19C45E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425436" y="2863771"/>
                  <a:ext cx="84138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1" name="Oval 381">
                  <a:extLst>
                    <a:ext uri="{FF2B5EF4-FFF2-40B4-BE49-F238E27FC236}">
                      <a16:creationId xmlns="" xmlns:a16="http://schemas.microsoft.com/office/drawing/2014/main" id="{ACE278E7-EC36-4908-A467-4B9D7937C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242875" y="2863771"/>
                  <a:ext cx="84137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2" name="Oval 381">
                  <a:extLst>
                    <a:ext uri="{FF2B5EF4-FFF2-40B4-BE49-F238E27FC236}">
                      <a16:creationId xmlns="" xmlns:a16="http://schemas.microsoft.com/office/drawing/2014/main" id="{85916944-E927-47AA-AFA9-3D5498F9D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152386" y="2863771"/>
                  <a:ext cx="84138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3" name="Oval 381">
                  <a:extLst>
                    <a:ext uri="{FF2B5EF4-FFF2-40B4-BE49-F238E27FC236}">
                      <a16:creationId xmlns="" xmlns:a16="http://schemas.microsoft.com/office/drawing/2014/main" id="{97201E43-EF4F-43DC-A13A-C73ED2E8E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057136" y="2863771"/>
                  <a:ext cx="84138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4" name="Oval 381">
                  <a:extLst>
                    <a:ext uri="{FF2B5EF4-FFF2-40B4-BE49-F238E27FC236}">
                      <a16:creationId xmlns="" xmlns:a16="http://schemas.microsoft.com/office/drawing/2014/main" id="{BBC07570-C8E0-443A-B10C-5D0A30242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2979349" y="2863771"/>
                  <a:ext cx="82550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5" name="Oval 381">
                  <a:extLst>
                    <a:ext uri="{FF2B5EF4-FFF2-40B4-BE49-F238E27FC236}">
                      <a16:creationId xmlns="" xmlns:a16="http://schemas.microsoft.com/office/drawing/2014/main" id="{6F5F48A6-2658-4CF9-A99F-FD1802288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2888861" y="2863771"/>
                  <a:ext cx="82550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5" name="Freeform 144">
              <a:extLst>
                <a:ext uri="{FF2B5EF4-FFF2-40B4-BE49-F238E27FC236}">
                  <a16:creationId xmlns="" xmlns:a16="http://schemas.microsoft.com/office/drawing/2014/main" id="{D3135388-AB9D-4FD0-927A-547C754EA5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55596" y="378169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06" name="Freeform 145">
              <a:extLst>
                <a:ext uri="{FF2B5EF4-FFF2-40B4-BE49-F238E27FC236}">
                  <a16:creationId xmlns="" xmlns:a16="http://schemas.microsoft.com/office/drawing/2014/main" id="{38F7473D-DF5D-4AC8-A4BE-460350AFF8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76472" y="378367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07" name="Freeform 148">
              <a:extLst>
                <a:ext uri="{FF2B5EF4-FFF2-40B4-BE49-F238E27FC236}">
                  <a16:creationId xmlns="" xmlns:a16="http://schemas.microsoft.com/office/drawing/2014/main" id="{AE2B76DB-DEB8-4EEE-9D17-E3CE10FE3B6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1301" y="378643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08" name="Freeform 149">
              <a:extLst>
                <a:ext uri="{FF2B5EF4-FFF2-40B4-BE49-F238E27FC236}">
                  <a16:creationId xmlns="" xmlns:a16="http://schemas.microsoft.com/office/drawing/2014/main" id="{7A08F731-0E28-4D91-9721-B951DB8142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42177" y="378841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09" name="Freeform 152">
              <a:extLst>
                <a:ext uri="{FF2B5EF4-FFF2-40B4-BE49-F238E27FC236}">
                  <a16:creationId xmlns="" xmlns:a16="http://schemas.microsoft.com/office/drawing/2014/main" id="{CC7841DF-B0FE-466F-97F0-DBFB21F25E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84954" y="37816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0" name="Freeform 153">
              <a:extLst>
                <a:ext uri="{FF2B5EF4-FFF2-40B4-BE49-F238E27FC236}">
                  <a16:creationId xmlns="" xmlns:a16="http://schemas.microsoft.com/office/drawing/2014/main" id="{849F8825-7E02-4517-B27E-EF19179857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05830" y="378367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1" name="Freeform 156">
              <a:extLst>
                <a:ext uri="{FF2B5EF4-FFF2-40B4-BE49-F238E27FC236}">
                  <a16:creationId xmlns="" xmlns:a16="http://schemas.microsoft.com/office/drawing/2014/main" id="{CB7E6460-B94D-44F1-BDDE-F806959B5D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46554" y="378406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2" name="Freeform 157">
              <a:extLst>
                <a:ext uri="{FF2B5EF4-FFF2-40B4-BE49-F238E27FC236}">
                  <a16:creationId xmlns="" xmlns:a16="http://schemas.microsoft.com/office/drawing/2014/main" id="{A4907A1E-3AFE-4E25-BA63-FC81049E31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7430" y="378604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3" name="Freeform 160">
              <a:extLst>
                <a:ext uri="{FF2B5EF4-FFF2-40B4-BE49-F238E27FC236}">
                  <a16:creationId xmlns="" xmlns:a16="http://schemas.microsoft.com/office/drawing/2014/main" id="{E596BD82-7AEA-494E-8FAD-3F2E568501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10206" y="37816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4" name="Freeform 161">
              <a:extLst>
                <a:ext uri="{FF2B5EF4-FFF2-40B4-BE49-F238E27FC236}">
                  <a16:creationId xmlns="" xmlns:a16="http://schemas.microsoft.com/office/drawing/2014/main" id="{28B588D2-6072-4AA1-9FAD-73CEACCC4A9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31082" y="378367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5" name="Freeform 217">
              <a:extLst>
                <a:ext uri="{FF2B5EF4-FFF2-40B4-BE49-F238E27FC236}">
                  <a16:creationId xmlns="" xmlns:a16="http://schemas.microsoft.com/office/drawing/2014/main" id="{4615BF48-0D46-4F93-ABE4-7C9F7D279AE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65137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6" name="Freeform 218">
              <a:extLst>
                <a:ext uri="{FF2B5EF4-FFF2-40B4-BE49-F238E27FC236}">
                  <a16:creationId xmlns="" xmlns:a16="http://schemas.microsoft.com/office/drawing/2014/main" id="{C20CDD09-F203-4E57-A2F1-26EAAD653CE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86013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7" name="Freeform 221">
              <a:extLst>
                <a:ext uri="{FF2B5EF4-FFF2-40B4-BE49-F238E27FC236}">
                  <a16:creationId xmlns="" xmlns:a16="http://schemas.microsoft.com/office/drawing/2014/main" id="{88D56350-A4FC-42C4-83F5-F0C2595D3A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1484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8" name="Freeform 222">
              <a:extLst>
                <a:ext uri="{FF2B5EF4-FFF2-40B4-BE49-F238E27FC236}">
                  <a16:creationId xmlns="" xmlns:a16="http://schemas.microsoft.com/office/drawing/2014/main" id="{2E6D7852-55CD-4EDC-ACB9-9988150F66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22360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9" name="Freeform 225">
              <a:extLst>
                <a:ext uri="{FF2B5EF4-FFF2-40B4-BE49-F238E27FC236}">
                  <a16:creationId xmlns="" xmlns:a16="http://schemas.microsoft.com/office/drawing/2014/main" id="{648A63B3-E2F5-4CF5-BE22-4F1FFC3A31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39885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0" name="Freeform 226">
              <a:extLst>
                <a:ext uri="{FF2B5EF4-FFF2-40B4-BE49-F238E27FC236}">
                  <a16:creationId xmlns="" xmlns:a16="http://schemas.microsoft.com/office/drawing/2014/main" id="{075E96D0-1CF3-45E4-BA6A-4097E0BF4F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0761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1" name="Freeform 229">
              <a:extLst>
                <a:ext uri="{FF2B5EF4-FFF2-40B4-BE49-F238E27FC236}">
                  <a16:creationId xmlns="" xmlns:a16="http://schemas.microsoft.com/office/drawing/2014/main" id="{93A94AA9-9CB5-42C9-AD43-6D066FA6A5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74179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2" name="Freeform 230">
              <a:extLst>
                <a:ext uri="{FF2B5EF4-FFF2-40B4-BE49-F238E27FC236}">
                  <a16:creationId xmlns="" xmlns:a16="http://schemas.microsoft.com/office/drawing/2014/main" id="{36DFAC48-B6BC-453F-BE6A-55E679998C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95055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3" name="Freeform 305">
              <a:extLst>
                <a:ext uri="{FF2B5EF4-FFF2-40B4-BE49-F238E27FC236}">
                  <a16:creationId xmlns="" xmlns:a16="http://schemas.microsoft.com/office/drawing/2014/main" id="{9141BD35-D6EF-4D97-81A7-963CF60BE11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3956256" y="365013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4" name="Freeform 306">
              <a:extLst>
                <a:ext uri="{FF2B5EF4-FFF2-40B4-BE49-F238E27FC236}">
                  <a16:creationId xmlns="" xmlns:a16="http://schemas.microsoft.com/office/drawing/2014/main" id="{67088B45-D2E7-4FED-A8BD-7540A4FEC32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3977132" y="364815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5" name="Freeform 309">
              <a:extLst>
                <a:ext uri="{FF2B5EF4-FFF2-40B4-BE49-F238E27FC236}">
                  <a16:creationId xmlns="" xmlns:a16="http://schemas.microsoft.com/office/drawing/2014/main" id="{B977832D-CF59-4FCE-A7A5-2282694365C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019908" y="365250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6" name="Freeform 310">
              <a:extLst>
                <a:ext uri="{FF2B5EF4-FFF2-40B4-BE49-F238E27FC236}">
                  <a16:creationId xmlns="" xmlns:a16="http://schemas.microsoft.com/office/drawing/2014/main" id="{7844183D-E00F-4C37-849D-5CFED5F87089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040784" y="365052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7" name="Freeform 313">
              <a:extLst>
                <a:ext uri="{FF2B5EF4-FFF2-40B4-BE49-F238E27FC236}">
                  <a16:creationId xmlns="" xmlns:a16="http://schemas.microsoft.com/office/drawing/2014/main" id="{FF8133FA-2E02-4CEC-8DB7-070C44F9F69F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081509" y="364776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8" name="Freeform 314">
              <a:extLst>
                <a:ext uri="{FF2B5EF4-FFF2-40B4-BE49-F238E27FC236}">
                  <a16:creationId xmlns="" xmlns:a16="http://schemas.microsoft.com/office/drawing/2014/main" id="{71FA35C3-F1AB-4ED6-BD23-CFCADE1FA044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102385" y="3645787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9" name="Freeform 318">
              <a:extLst>
                <a:ext uri="{FF2B5EF4-FFF2-40B4-BE49-F238E27FC236}">
                  <a16:creationId xmlns="" xmlns:a16="http://schemas.microsoft.com/office/drawing/2014/main" id="{13CC0E8E-1851-463F-9A6A-6CF46EFCAF6F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145504" y="3644997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0" name="Freeform 319">
              <a:extLst>
                <a:ext uri="{FF2B5EF4-FFF2-40B4-BE49-F238E27FC236}">
                  <a16:creationId xmlns="" xmlns:a16="http://schemas.microsoft.com/office/drawing/2014/main" id="{3C45E2CD-A0F0-4C97-81A1-9B3B3185433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166380" y="36430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1" name="Freeform 322">
              <a:extLst>
                <a:ext uri="{FF2B5EF4-FFF2-40B4-BE49-F238E27FC236}">
                  <a16:creationId xmlns="" xmlns:a16="http://schemas.microsoft.com/office/drawing/2014/main" id="{B0187D58-C1CA-4F5C-BDE7-86D6927FD919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209498" y="364697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2" name="Freeform 323">
              <a:extLst>
                <a:ext uri="{FF2B5EF4-FFF2-40B4-BE49-F238E27FC236}">
                  <a16:creationId xmlns="" xmlns:a16="http://schemas.microsoft.com/office/drawing/2014/main" id="{F239E4CD-13F5-4EB6-8521-92C30EF7882E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230374" y="3644997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3" name="Freeform 378">
              <a:extLst>
                <a:ext uri="{FF2B5EF4-FFF2-40B4-BE49-F238E27FC236}">
                  <a16:creationId xmlns="" xmlns:a16="http://schemas.microsoft.com/office/drawing/2014/main" id="{A0FF47D5-1BBE-4879-B01D-D2CE262FA1C9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72531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4" name="Freeform 379">
              <a:extLst>
                <a:ext uri="{FF2B5EF4-FFF2-40B4-BE49-F238E27FC236}">
                  <a16:creationId xmlns="" xmlns:a16="http://schemas.microsoft.com/office/drawing/2014/main" id="{7AB556C0-208E-4BAD-A065-38728CE4EA1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92870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5" name="Freeform 382">
              <a:extLst>
                <a:ext uri="{FF2B5EF4-FFF2-40B4-BE49-F238E27FC236}">
                  <a16:creationId xmlns="" xmlns:a16="http://schemas.microsoft.com/office/drawing/2014/main" id="{D46AE04B-571A-4639-A6E3-774BC605D71D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10933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6" name="Freeform 383">
              <a:extLst>
                <a:ext uri="{FF2B5EF4-FFF2-40B4-BE49-F238E27FC236}">
                  <a16:creationId xmlns="" xmlns:a16="http://schemas.microsoft.com/office/drawing/2014/main" id="{9FCC1488-4481-4C26-A3C3-C740024C8F1D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31271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7" name="Freeform 386">
              <a:extLst>
                <a:ext uri="{FF2B5EF4-FFF2-40B4-BE49-F238E27FC236}">
                  <a16:creationId xmlns="" xmlns:a16="http://schemas.microsoft.com/office/drawing/2014/main" id="{874EF191-A9A0-4950-A5A6-F8C10B11F6F5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349333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8" name="Freeform 387">
              <a:extLst>
                <a:ext uri="{FF2B5EF4-FFF2-40B4-BE49-F238E27FC236}">
                  <a16:creationId xmlns="" xmlns:a16="http://schemas.microsoft.com/office/drawing/2014/main" id="{1F78FE09-3F9B-46A0-B490-2A635F3B3F4D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369672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9" name="Freeform 390">
              <a:extLst>
                <a:ext uri="{FF2B5EF4-FFF2-40B4-BE49-F238E27FC236}">
                  <a16:creationId xmlns="" xmlns:a16="http://schemas.microsoft.com/office/drawing/2014/main" id="{B3F12E1B-3289-4EAA-89E4-8D3308B30B12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281574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0" name="Freeform 391">
              <a:extLst>
                <a:ext uri="{FF2B5EF4-FFF2-40B4-BE49-F238E27FC236}">
                  <a16:creationId xmlns="" xmlns:a16="http://schemas.microsoft.com/office/drawing/2014/main" id="{29CD3FEA-86BE-4675-8A88-3731A00A31C0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301912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1" name="Freeform 217">
              <a:extLst>
                <a:ext uri="{FF2B5EF4-FFF2-40B4-BE49-F238E27FC236}">
                  <a16:creationId xmlns="" xmlns:a16="http://schemas.microsoft.com/office/drawing/2014/main" id="{10705C0A-A70D-4739-A062-FCBCDC70EBF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09830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2" name="Freeform 218">
              <a:extLst>
                <a:ext uri="{FF2B5EF4-FFF2-40B4-BE49-F238E27FC236}">
                  <a16:creationId xmlns="" xmlns:a16="http://schemas.microsoft.com/office/drawing/2014/main" id="{5C74E655-63CA-402B-9D0B-342A208AF1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30706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3" name="Freeform 221">
              <a:extLst>
                <a:ext uri="{FF2B5EF4-FFF2-40B4-BE49-F238E27FC236}">
                  <a16:creationId xmlns="" xmlns:a16="http://schemas.microsoft.com/office/drawing/2014/main" id="{75ED0BFC-0B39-4D1D-A2F2-0A6E79E857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46177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4" name="Freeform 222">
              <a:extLst>
                <a:ext uri="{FF2B5EF4-FFF2-40B4-BE49-F238E27FC236}">
                  <a16:creationId xmlns="" xmlns:a16="http://schemas.microsoft.com/office/drawing/2014/main" id="{32093762-8334-4BF4-8E42-92D364798F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67053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5" name="Freeform 225">
              <a:extLst>
                <a:ext uri="{FF2B5EF4-FFF2-40B4-BE49-F238E27FC236}">
                  <a16:creationId xmlns="" xmlns:a16="http://schemas.microsoft.com/office/drawing/2014/main" id="{2762DB2D-2D72-4F31-B215-C473D1D3F2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84577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6" name="Freeform 226">
              <a:extLst>
                <a:ext uri="{FF2B5EF4-FFF2-40B4-BE49-F238E27FC236}">
                  <a16:creationId xmlns="" xmlns:a16="http://schemas.microsoft.com/office/drawing/2014/main" id="{A418ADA0-FD01-4FD5-A87E-F6AE3B2171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05453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7" name="Freeform 229">
              <a:extLst>
                <a:ext uri="{FF2B5EF4-FFF2-40B4-BE49-F238E27FC236}">
                  <a16:creationId xmlns="" xmlns:a16="http://schemas.microsoft.com/office/drawing/2014/main" id="{B2FF778C-4D58-4303-89FA-E941D7C5A96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8872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8" name="Freeform 230">
              <a:extLst>
                <a:ext uri="{FF2B5EF4-FFF2-40B4-BE49-F238E27FC236}">
                  <a16:creationId xmlns="" xmlns:a16="http://schemas.microsoft.com/office/drawing/2014/main" id="{4CEE3EEA-CFFC-45AF-9BBA-A508CE3EB1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39748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49" name="Freeform 378">
              <a:extLst>
                <a:ext uri="{FF2B5EF4-FFF2-40B4-BE49-F238E27FC236}">
                  <a16:creationId xmlns="" xmlns:a16="http://schemas.microsoft.com/office/drawing/2014/main" id="{DA8366D8-6167-41CE-87EA-839C13FED44B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717224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0" name="Freeform 379">
              <a:extLst>
                <a:ext uri="{FF2B5EF4-FFF2-40B4-BE49-F238E27FC236}">
                  <a16:creationId xmlns="" xmlns:a16="http://schemas.microsoft.com/office/drawing/2014/main" id="{E3E85BD0-3D62-4BFA-AD06-3933DF2E5CE5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737562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1" name="Freeform 382">
              <a:extLst>
                <a:ext uri="{FF2B5EF4-FFF2-40B4-BE49-F238E27FC236}">
                  <a16:creationId xmlns="" xmlns:a16="http://schemas.microsoft.com/office/drawing/2014/main" id="{DD760E3E-2101-4D7E-A1A3-3E2C461FA889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655626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2" name="Freeform 383">
              <a:extLst>
                <a:ext uri="{FF2B5EF4-FFF2-40B4-BE49-F238E27FC236}">
                  <a16:creationId xmlns="" xmlns:a16="http://schemas.microsoft.com/office/drawing/2014/main" id="{0394841D-D4BA-4561-AA00-84729F95E87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675964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3" name="Freeform 386">
              <a:extLst>
                <a:ext uri="{FF2B5EF4-FFF2-40B4-BE49-F238E27FC236}">
                  <a16:creationId xmlns="" xmlns:a16="http://schemas.microsoft.com/office/drawing/2014/main" id="{3D174B9F-EEFD-4DA3-B0A2-047AFC963B7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594026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4" name="Freeform 387">
              <a:extLst>
                <a:ext uri="{FF2B5EF4-FFF2-40B4-BE49-F238E27FC236}">
                  <a16:creationId xmlns="" xmlns:a16="http://schemas.microsoft.com/office/drawing/2014/main" id="{4095488E-B748-452B-9084-C9BAFC44C6FF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614364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5" name="Freeform 390">
              <a:extLst>
                <a:ext uri="{FF2B5EF4-FFF2-40B4-BE49-F238E27FC236}">
                  <a16:creationId xmlns="" xmlns:a16="http://schemas.microsoft.com/office/drawing/2014/main" id="{207B8A74-3618-4B15-8B32-A22045A939A5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526267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6" name="Freeform 391">
              <a:extLst>
                <a:ext uri="{FF2B5EF4-FFF2-40B4-BE49-F238E27FC236}">
                  <a16:creationId xmlns="" xmlns:a16="http://schemas.microsoft.com/office/drawing/2014/main" id="{DEB3DE82-1E3B-4819-9977-E9F9E7BBB931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546605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7" name="Freeform 217">
              <a:extLst>
                <a:ext uri="{FF2B5EF4-FFF2-40B4-BE49-F238E27FC236}">
                  <a16:creationId xmlns="" xmlns:a16="http://schemas.microsoft.com/office/drawing/2014/main" id="{34760B3C-35DD-426D-BDA8-F3004A0554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502" y="377352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8" name="Freeform 218">
              <a:extLst>
                <a:ext uri="{FF2B5EF4-FFF2-40B4-BE49-F238E27FC236}">
                  <a16:creationId xmlns="" xmlns:a16="http://schemas.microsoft.com/office/drawing/2014/main" id="{3A8793AB-8C29-4C20-8B4E-E5CD953207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17378" y="37754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59" name="Freeform 221">
              <a:extLst>
                <a:ext uri="{FF2B5EF4-FFF2-40B4-BE49-F238E27FC236}">
                  <a16:creationId xmlns="" xmlns:a16="http://schemas.microsoft.com/office/drawing/2014/main" id="{C7892CB9-DB97-4DB2-B16C-DD6C76DF1F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32849" y="377352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0" name="Freeform 222">
              <a:extLst>
                <a:ext uri="{FF2B5EF4-FFF2-40B4-BE49-F238E27FC236}">
                  <a16:creationId xmlns="" xmlns:a16="http://schemas.microsoft.com/office/drawing/2014/main" id="{FE52A73A-92AF-4C30-8C7A-9116A72523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53725" y="37754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1" name="Freeform 225">
              <a:extLst>
                <a:ext uri="{FF2B5EF4-FFF2-40B4-BE49-F238E27FC236}">
                  <a16:creationId xmlns="" xmlns:a16="http://schemas.microsoft.com/office/drawing/2014/main" id="{86322CBF-4163-4CC5-9C94-BF2E42F55A6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1250" y="377352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2" name="Freeform 226">
              <a:extLst>
                <a:ext uri="{FF2B5EF4-FFF2-40B4-BE49-F238E27FC236}">
                  <a16:creationId xmlns="" xmlns:a16="http://schemas.microsoft.com/office/drawing/2014/main" id="{7B7EF4AE-E3AB-4E20-8B60-1091D50621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2126" y="37754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3" name="Freeform 378">
              <a:extLst>
                <a:ext uri="{FF2B5EF4-FFF2-40B4-BE49-F238E27FC236}">
                  <a16:creationId xmlns="" xmlns:a16="http://schemas.microsoft.com/office/drawing/2014/main" id="{A31FC196-244F-4C12-BC69-864A6B814814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03897" y="363985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4" name="Freeform 379">
              <a:extLst>
                <a:ext uri="{FF2B5EF4-FFF2-40B4-BE49-F238E27FC236}">
                  <a16:creationId xmlns="" xmlns:a16="http://schemas.microsoft.com/office/drawing/2014/main" id="{A98D17FF-6382-4BFC-AE18-D242A6A917B2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24235" y="363406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5" name="Freeform 382">
              <a:extLst>
                <a:ext uri="{FF2B5EF4-FFF2-40B4-BE49-F238E27FC236}">
                  <a16:creationId xmlns="" xmlns:a16="http://schemas.microsoft.com/office/drawing/2014/main" id="{FD9E4EAD-1AE3-4725-82BC-FB580EF53820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842299" y="363985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6" name="Freeform 383">
              <a:extLst>
                <a:ext uri="{FF2B5EF4-FFF2-40B4-BE49-F238E27FC236}">
                  <a16:creationId xmlns="" xmlns:a16="http://schemas.microsoft.com/office/drawing/2014/main" id="{9C217794-2EE7-4F0B-86F7-E61FE6E80332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862637" y="363406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7" name="Freeform 386">
              <a:extLst>
                <a:ext uri="{FF2B5EF4-FFF2-40B4-BE49-F238E27FC236}">
                  <a16:creationId xmlns="" xmlns:a16="http://schemas.microsoft.com/office/drawing/2014/main" id="{39764FAB-AB7B-45FC-B5E3-F227549EF31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780699" y="363985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8" name="Freeform 387">
              <a:extLst>
                <a:ext uri="{FF2B5EF4-FFF2-40B4-BE49-F238E27FC236}">
                  <a16:creationId xmlns="" xmlns:a16="http://schemas.microsoft.com/office/drawing/2014/main" id="{DA50A9A8-F0E0-4AA2-A6FB-A74D386C18D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801037" y="363406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69" name="Freeform 229">
              <a:extLst>
                <a:ext uri="{FF2B5EF4-FFF2-40B4-BE49-F238E27FC236}">
                  <a16:creationId xmlns="" xmlns:a16="http://schemas.microsoft.com/office/drawing/2014/main" id="{C4D5144B-BD03-40BF-85AD-8422917A640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50238" y="377024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0" name="Freeform 230">
              <a:extLst>
                <a:ext uri="{FF2B5EF4-FFF2-40B4-BE49-F238E27FC236}">
                  <a16:creationId xmlns="" xmlns:a16="http://schemas.microsoft.com/office/drawing/2014/main" id="{5BF57F25-E733-4318-A281-5E2D19CC33A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71114" y="377221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1" name="Freeform 390">
              <a:extLst>
                <a:ext uri="{FF2B5EF4-FFF2-40B4-BE49-F238E27FC236}">
                  <a16:creationId xmlns="" xmlns:a16="http://schemas.microsoft.com/office/drawing/2014/main" id="{F654462E-E36F-4B90-B43B-B787C98F5722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57632" y="363657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2" name="Freeform 391">
              <a:extLst>
                <a:ext uri="{FF2B5EF4-FFF2-40B4-BE49-F238E27FC236}">
                  <a16:creationId xmlns="" xmlns:a16="http://schemas.microsoft.com/office/drawing/2014/main" id="{F55E5E7E-40EC-4298-810D-E34CF94265BD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77970" y="363078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3" name="Oval 143">
              <a:extLst>
                <a:ext uri="{FF2B5EF4-FFF2-40B4-BE49-F238E27FC236}">
                  <a16:creationId xmlns="" xmlns:a16="http://schemas.microsoft.com/office/drawing/2014/main" id="{B8008B36-FE89-40E1-89CE-5AC1DACB83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3948408" y="388043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4" name="Oval 147">
              <a:extLst>
                <a:ext uri="{FF2B5EF4-FFF2-40B4-BE49-F238E27FC236}">
                  <a16:creationId xmlns="" xmlns:a16="http://schemas.microsoft.com/office/drawing/2014/main" id="{205208AD-E354-402B-9F73-CC7FED6F2E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014114" y="388517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5" name="Oval 151">
              <a:extLst>
                <a:ext uri="{FF2B5EF4-FFF2-40B4-BE49-F238E27FC236}">
                  <a16:creationId xmlns="" xmlns:a16="http://schemas.microsoft.com/office/drawing/2014/main" id="{0DBE1BB4-2429-4E34-8FA1-669E5B19AD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077767" y="388043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6" name="Oval 155">
              <a:extLst>
                <a:ext uri="{FF2B5EF4-FFF2-40B4-BE49-F238E27FC236}">
                  <a16:creationId xmlns="" xmlns:a16="http://schemas.microsoft.com/office/drawing/2014/main" id="{7ECE696A-FFD7-4066-BD44-7D8C527483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139366" y="388280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7" name="Oval 159">
              <a:extLst>
                <a:ext uri="{FF2B5EF4-FFF2-40B4-BE49-F238E27FC236}">
                  <a16:creationId xmlns="" xmlns:a16="http://schemas.microsoft.com/office/drawing/2014/main" id="{01C4AA17-A0B4-4F3A-8C47-9F0455ECC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203019" y="388043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8" name="Oval 216">
              <a:extLst>
                <a:ext uri="{FF2B5EF4-FFF2-40B4-BE49-F238E27FC236}">
                  <a16:creationId xmlns="" xmlns:a16="http://schemas.microsoft.com/office/drawing/2014/main" id="{1EBBB5C9-806D-40F3-AEEB-BDD83731C3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457949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79" name="Oval 220">
              <a:extLst>
                <a:ext uri="{FF2B5EF4-FFF2-40B4-BE49-F238E27FC236}">
                  <a16:creationId xmlns="" xmlns:a16="http://schemas.microsoft.com/office/drawing/2014/main" id="{2EB1A7A5-9907-4203-9093-E0C5A2A0C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394296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0" name="Oval 224">
              <a:extLst>
                <a:ext uri="{FF2B5EF4-FFF2-40B4-BE49-F238E27FC236}">
                  <a16:creationId xmlns="" xmlns:a16="http://schemas.microsoft.com/office/drawing/2014/main" id="{118E1088-95D1-4136-A0EE-24D6E4C3B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332698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1" name="Oval 228">
              <a:extLst>
                <a:ext uri="{FF2B5EF4-FFF2-40B4-BE49-F238E27FC236}">
                  <a16:creationId xmlns="" xmlns:a16="http://schemas.microsoft.com/office/drawing/2014/main" id="{E63DF05F-69D5-4776-ADF4-673F6D270C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266991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2" name="Oval 304">
              <a:extLst>
                <a:ext uri="{FF2B5EF4-FFF2-40B4-BE49-F238E27FC236}">
                  <a16:creationId xmlns="" xmlns:a16="http://schemas.microsoft.com/office/drawing/2014/main" id="{553DECE6-611E-42CC-ADF5-4534882420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3949068" y="3628798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3" name="Oval 308">
              <a:extLst>
                <a:ext uri="{FF2B5EF4-FFF2-40B4-BE49-F238E27FC236}">
                  <a16:creationId xmlns="" xmlns:a16="http://schemas.microsoft.com/office/drawing/2014/main" id="{7A08778F-D96B-458C-9B22-233F6A264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012720" y="3631168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4" name="Oval 312">
              <a:extLst>
                <a:ext uri="{FF2B5EF4-FFF2-40B4-BE49-F238E27FC236}">
                  <a16:creationId xmlns="" xmlns:a16="http://schemas.microsoft.com/office/drawing/2014/main" id="{0467DC1D-2A44-4D4A-8B58-3167399A98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074321" y="3626427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5" name="Oval 317">
              <a:extLst>
                <a:ext uri="{FF2B5EF4-FFF2-40B4-BE49-F238E27FC236}">
                  <a16:creationId xmlns="" xmlns:a16="http://schemas.microsoft.com/office/drawing/2014/main" id="{9AD39C3A-22CD-4DF5-AFA4-E5396B7712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138316" y="362366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6" name="Oval 321">
              <a:extLst>
                <a:ext uri="{FF2B5EF4-FFF2-40B4-BE49-F238E27FC236}">
                  <a16:creationId xmlns="" xmlns:a16="http://schemas.microsoft.com/office/drawing/2014/main" id="{46E333E5-FE55-40A7-BE55-4E17F8A6E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202310" y="3625637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7" name="Oval 377">
              <a:extLst>
                <a:ext uri="{FF2B5EF4-FFF2-40B4-BE49-F238E27FC236}">
                  <a16:creationId xmlns="" xmlns:a16="http://schemas.microsoft.com/office/drawing/2014/main" id="{AF9F4541-1595-4C91-8B62-EC6C94C8AB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456958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8" name="Oval 381">
              <a:extLst>
                <a:ext uri="{FF2B5EF4-FFF2-40B4-BE49-F238E27FC236}">
                  <a16:creationId xmlns="" xmlns:a16="http://schemas.microsoft.com/office/drawing/2014/main" id="{A3607F1B-64F4-4A1B-9331-3B6EE47A67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395359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9" name="Oval 385">
              <a:extLst>
                <a:ext uri="{FF2B5EF4-FFF2-40B4-BE49-F238E27FC236}">
                  <a16:creationId xmlns="" xmlns:a16="http://schemas.microsoft.com/office/drawing/2014/main" id="{D3F28501-74D9-41DA-A96A-654647B0D1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333760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0" name="Oval 389">
              <a:extLst>
                <a:ext uri="{FF2B5EF4-FFF2-40B4-BE49-F238E27FC236}">
                  <a16:creationId xmlns="" xmlns:a16="http://schemas.microsoft.com/office/drawing/2014/main" id="{5BEB76F7-3215-4F2F-A619-354487A07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266000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1" name="Oval 216">
              <a:extLst>
                <a:ext uri="{FF2B5EF4-FFF2-40B4-BE49-F238E27FC236}">
                  <a16:creationId xmlns="" xmlns:a16="http://schemas.microsoft.com/office/drawing/2014/main" id="{4D19C7B5-03B8-49B1-954F-B746D38CB0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702642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2" name="Oval 220">
              <a:extLst>
                <a:ext uri="{FF2B5EF4-FFF2-40B4-BE49-F238E27FC236}">
                  <a16:creationId xmlns="" xmlns:a16="http://schemas.microsoft.com/office/drawing/2014/main" id="{16A9F84A-D6AB-4515-B9BD-5EB946FCD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638989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3" name="Oval 224">
              <a:extLst>
                <a:ext uri="{FF2B5EF4-FFF2-40B4-BE49-F238E27FC236}">
                  <a16:creationId xmlns="" xmlns:a16="http://schemas.microsoft.com/office/drawing/2014/main" id="{EA0E99DF-7947-4ED3-98F7-C08009F5D6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577390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4" name="Oval 228">
              <a:extLst>
                <a:ext uri="{FF2B5EF4-FFF2-40B4-BE49-F238E27FC236}">
                  <a16:creationId xmlns="" xmlns:a16="http://schemas.microsoft.com/office/drawing/2014/main" id="{85782B82-BD9C-4CC0-9B81-FCF42A3CA6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511684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5" name="Oval 377">
              <a:extLst>
                <a:ext uri="{FF2B5EF4-FFF2-40B4-BE49-F238E27FC236}">
                  <a16:creationId xmlns="" xmlns:a16="http://schemas.microsoft.com/office/drawing/2014/main" id="{552813E4-C596-443D-BADD-54C71CFF52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701651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6" name="Oval 381">
              <a:extLst>
                <a:ext uri="{FF2B5EF4-FFF2-40B4-BE49-F238E27FC236}">
                  <a16:creationId xmlns="" xmlns:a16="http://schemas.microsoft.com/office/drawing/2014/main" id="{44C9BEE2-AA8D-4291-AFE4-FC8E31C87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640052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7" name="Oval 385">
              <a:extLst>
                <a:ext uri="{FF2B5EF4-FFF2-40B4-BE49-F238E27FC236}">
                  <a16:creationId xmlns="" xmlns:a16="http://schemas.microsoft.com/office/drawing/2014/main" id="{34D9052D-F59D-4C15-9BBE-94ACCF8DF0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578453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8" name="Oval 389">
              <a:extLst>
                <a:ext uri="{FF2B5EF4-FFF2-40B4-BE49-F238E27FC236}">
                  <a16:creationId xmlns="" xmlns:a16="http://schemas.microsoft.com/office/drawing/2014/main" id="{F57B16C6-E076-4EE1-A17E-187867B532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510693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99" name="Oval 216">
              <a:extLst>
                <a:ext uri="{FF2B5EF4-FFF2-40B4-BE49-F238E27FC236}">
                  <a16:creationId xmlns="" xmlns:a16="http://schemas.microsoft.com/office/drawing/2014/main" id="{48F80DAB-015D-4AD5-9C40-27C71413A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889314" y="3872255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0" name="Oval 220">
              <a:extLst>
                <a:ext uri="{FF2B5EF4-FFF2-40B4-BE49-F238E27FC236}">
                  <a16:creationId xmlns="" xmlns:a16="http://schemas.microsoft.com/office/drawing/2014/main" id="{C8F8A19B-160C-443E-8B40-F603021D58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825662" y="3872255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1" name="Oval 224">
              <a:extLst>
                <a:ext uri="{FF2B5EF4-FFF2-40B4-BE49-F238E27FC236}">
                  <a16:creationId xmlns="" xmlns:a16="http://schemas.microsoft.com/office/drawing/2014/main" id="{C4396569-EC45-45A2-9122-35BF8EC1F3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764062" y="3872255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2" name="Oval 377">
              <a:extLst>
                <a:ext uri="{FF2B5EF4-FFF2-40B4-BE49-F238E27FC236}">
                  <a16:creationId xmlns="" xmlns:a16="http://schemas.microsoft.com/office/drawing/2014/main" id="{2F9390B5-4AC5-4568-A3DA-40C9E14214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888323" y="3617302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3" name="Oval 381">
              <a:extLst>
                <a:ext uri="{FF2B5EF4-FFF2-40B4-BE49-F238E27FC236}">
                  <a16:creationId xmlns="" xmlns:a16="http://schemas.microsoft.com/office/drawing/2014/main" id="{3BD7607E-3DF6-465F-85DD-DE34ED69C7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826725" y="3617302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4" name="Oval 385">
              <a:extLst>
                <a:ext uri="{FF2B5EF4-FFF2-40B4-BE49-F238E27FC236}">
                  <a16:creationId xmlns="" xmlns:a16="http://schemas.microsoft.com/office/drawing/2014/main" id="{BD83E137-8267-47E9-BDF8-9704656EB2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765125" y="3617302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5" name="Oval 228">
              <a:extLst>
                <a:ext uri="{FF2B5EF4-FFF2-40B4-BE49-F238E27FC236}">
                  <a16:creationId xmlns="" xmlns:a16="http://schemas.microsoft.com/office/drawing/2014/main" id="{F2B979E9-6E77-4DBE-B82D-B23FEF034E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943050" y="386897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06" name="Oval 389">
              <a:extLst>
                <a:ext uri="{FF2B5EF4-FFF2-40B4-BE49-F238E27FC236}">
                  <a16:creationId xmlns="" xmlns:a16="http://schemas.microsoft.com/office/drawing/2014/main" id="{A78F2FE0-410F-42BF-8793-83DB6DE907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942059" y="361402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="" xmlns:a16="http://schemas.microsoft.com/office/drawing/2014/main" id="{9DD515FF-7C43-4EC9-B6CB-111D18DBFA8A}"/>
              </a:ext>
            </a:extLst>
          </p:cNvPr>
          <p:cNvGrpSpPr/>
          <p:nvPr/>
        </p:nvGrpSpPr>
        <p:grpSpPr>
          <a:xfrm>
            <a:off x="5755871" y="2190826"/>
            <a:ext cx="1620251" cy="3456781"/>
            <a:chOff x="5564477" y="2190826"/>
            <a:chExt cx="1620251" cy="3456781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F2F550CD-D521-434C-B2D2-1D4BF00C9768}"/>
                </a:ext>
              </a:extLst>
            </p:cNvPr>
            <p:cNvGrpSpPr/>
            <p:nvPr/>
          </p:nvGrpSpPr>
          <p:grpSpPr>
            <a:xfrm>
              <a:off x="5564477" y="2190826"/>
              <a:ext cx="808485" cy="3456781"/>
              <a:chOff x="2350273" y="2197914"/>
              <a:chExt cx="808485" cy="3456781"/>
            </a:xfrm>
          </p:grpSpPr>
          <p:sp>
            <p:nvSpPr>
              <p:cNvPr id="110" name="Oval 109">
                <a:extLst>
                  <a:ext uri="{FF2B5EF4-FFF2-40B4-BE49-F238E27FC236}">
                    <a16:creationId xmlns="" xmlns:a16="http://schemas.microsoft.com/office/drawing/2014/main" id="{35AE301D-5E01-4EC1-B216-7133D7762053}"/>
                  </a:ext>
                </a:extLst>
              </p:cNvPr>
              <p:cNvSpPr/>
              <p:nvPr/>
            </p:nvSpPr>
            <p:spPr bwMode="auto">
              <a:xfrm>
                <a:off x="2992613" y="4538570"/>
                <a:ext cx="166145" cy="1116125"/>
              </a:xfrm>
              <a:prstGeom prst="ellipse">
                <a:avLst/>
              </a:prstGeom>
              <a:solidFill>
                <a:schemeClr val="accent6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2C7ACCD3-5309-467C-97AB-151C610B4802}"/>
                  </a:ext>
                </a:extLst>
              </p:cNvPr>
              <p:cNvGrpSpPr/>
              <p:nvPr/>
            </p:nvGrpSpPr>
            <p:grpSpPr>
              <a:xfrm rot="21445582">
                <a:off x="2961509" y="3178433"/>
                <a:ext cx="176099" cy="1370836"/>
                <a:chOff x="2961509" y="3178433"/>
                <a:chExt cx="176099" cy="1370836"/>
              </a:xfrm>
            </p:grpSpPr>
            <p:sp>
              <p:nvSpPr>
                <p:cNvPr id="116" name="Freeform: Shape 115">
                  <a:extLst>
                    <a:ext uri="{FF2B5EF4-FFF2-40B4-BE49-F238E27FC236}">
                      <a16:creationId xmlns="" xmlns:a16="http://schemas.microsoft.com/office/drawing/2014/main" id="{F208F6EE-ADD8-4086-B842-0206A5F47D32}"/>
                    </a:ext>
                  </a:extLst>
                </p:cNvPr>
                <p:cNvSpPr/>
                <p:nvPr/>
              </p:nvSpPr>
              <p:spPr bwMode="auto">
                <a:xfrm>
                  <a:off x="3017410" y="3178433"/>
                  <a:ext cx="45719" cy="877464"/>
                </a:xfrm>
                <a:custGeom>
                  <a:avLst/>
                  <a:gdLst>
                    <a:gd name="connsiteX0" fmla="*/ 39269 w 56268"/>
                    <a:gd name="connsiteY0" fmla="*/ 914400 h 914400"/>
                    <a:gd name="connsiteX1" fmla="*/ 56098 w 56268"/>
                    <a:gd name="connsiteY1" fmla="*/ 572201 h 914400"/>
                    <a:gd name="connsiteX2" fmla="*/ 44878 w 56268"/>
                    <a:gd name="connsiteY2" fmla="*/ 286101 h 914400"/>
                    <a:gd name="connsiteX3" fmla="*/ 0 w 56268"/>
                    <a:gd name="connsiteY3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268" h="914400">
                      <a:moveTo>
                        <a:pt x="39269" y="914400"/>
                      </a:moveTo>
                      <a:cubicBezTo>
                        <a:pt x="47216" y="795658"/>
                        <a:pt x="55163" y="676917"/>
                        <a:pt x="56098" y="572201"/>
                      </a:cubicBezTo>
                      <a:cubicBezTo>
                        <a:pt x="57033" y="467485"/>
                        <a:pt x="54228" y="381468"/>
                        <a:pt x="44878" y="286101"/>
                      </a:cubicBezTo>
                      <a:cubicBezTo>
                        <a:pt x="35528" y="190734"/>
                        <a:pt x="17764" y="95367"/>
                        <a:pt x="0" y="0"/>
                      </a:cubicBezTo>
                    </a:path>
                  </a:pathLst>
                </a:custGeom>
                <a:noFill/>
                <a:ln w="76200">
                  <a:solidFill>
                    <a:schemeClr val="accent5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="" xmlns:a16="http://schemas.microsoft.com/office/drawing/2014/main" id="{20C14BBA-1D52-4B36-BA2B-AD282B0E92C6}"/>
                    </a:ext>
                  </a:extLst>
                </p:cNvPr>
                <p:cNvSpPr/>
                <p:nvPr/>
              </p:nvSpPr>
              <p:spPr bwMode="auto">
                <a:xfrm>
                  <a:off x="2961509" y="3914299"/>
                  <a:ext cx="176099" cy="634970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fontAlgn="base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5B2675D5-EC1B-4C06-A440-7D9FBA3F72D2}"/>
                  </a:ext>
                </a:extLst>
              </p:cNvPr>
              <p:cNvSpPr/>
              <p:nvPr/>
            </p:nvSpPr>
            <p:spPr bwMode="auto">
              <a:xfrm>
                <a:off x="2601084" y="2430966"/>
                <a:ext cx="75492" cy="579267"/>
              </a:xfrm>
              <a:custGeom>
                <a:avLst/>
                <a:gdLst>
                  <a:gd name="connsiteX0" fmla="*/ 1611 w 75492"/>
                  <a:gd name="connsiteY0" fmla="*/ 612081 h 616902"/>
                  <a:gd name="connsiteX1" fmla="*/ 57367 w 75492"/>
                  <a:gd name="connsiteY1" fmla="*/ 605390 h 616902"/>
                  <a:gd name="connsiteX2" fmla="*/ 75209 w 75492"/>
                  <a:gd name="connsiteY2" fmla="*/ 511720 h 616902"/>
                  <a:gd name="connsiteX3" fmla="*/ 46216 w 75492"/>
                  <a:gd name="connsiteY3" fmla="*/ 326610 h 616902"/>
                  <a:gd name="connsiteX4" fmla="*/ 1611 w 75492"/>
                  <a:gd name="connsiteY4" fmla="*/ 116967 h 616902"/>
                  <a:gd name="connsiteX5" fmla="*/ 14992 w 75492"/>
                  <a:gd name="connsiteY5" fmla="*/ 14376 h 616902"/>
                  <a:gd name="connsiteX6" fmla="*/ 64057 w 75492"/>
                  <a:gd name="connsiteY6" fmla="*/ 3225 h 61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92" h="616902">
                    <a:moveTo>
                      <a:pt x="1611" y="612081"/>
                    </a:moveTo>
                    <a:cubicBezTo>
                      <a:pt x="23356" y="617099"/>
                      <a:pt x="45101" y="622117"/>
                      <a:pt x="57367" y="605390"/>
                    </a:cubicBezTo>
                    <a:cubicBezTo>
                      <a:pt x="69633" y="588663"/>
                      <a:pt x="77067" y="558183"/>
                      <a:pt x="75209" y="511720"/>
                    </a:cubicBezTo>
                    <a:cubicBezTo>
                      <a:pt x="73351" y="465257"/>
                      <a:pt x="58482" y="392402"/>
                      <a:pt x="46216" y="326610"/>
                    </a:cubicBezTo>
                    <a:cubicBezTo>
                      <a:pt x="33950" y="260818"/>
                      <a:pt x="6815" y="169006"/>
                      <a:pt x="1611" y="116967"/>
                    </a:cubicBezTo>
                    <a:cubicBezTo>
                      <a:pt x="-3593" y="64928"/>
                      <a:pt x="4584" y="33333"/>
                      <a:pt x="14992" y="14376"/>
                    </a:cubicBezTo>
                    <a:cubicBezTo>
                      <a:pt x="25400" y="-4581"/>
                      <a:pt x="44728" y="-678"/>
                      <a:pt x="64057" y="3225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E0BD6836-1230-45C0-B887-E95D2029DDF9}"/>
                  </a:ext>
                </a:extLst>
              </p:cNvPr>
              <p:cNvSpPr/>
              <p:nvPr/>
            </p:nvSpPr>
            <p:spPr bwMode="auto">
              <a:xfrm rot="20109994">
                <a:off x="2350273" y="2197914"/>
                <a:ext cx="223822" cy="863287"/>
              </a:xfrm>
              <a:prstGeom prst="ellipse">
                <a:avLst/>
              </a:prstGeom>
              <a:solidFill>
                <a:schemeClr val="accent4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5BF2DA92-6D5F-4F28-B05D-14FCEA0BB83B}"/>
                  </a:ext>
                </a:extLst>
              </p:cNvPr>
              <p:cNvSpPr/>
              <p:nvPr/>
            </p:nvSpPr>
            <p:spPr bwMode="auto">
              <a:xfrm rot="20109994">
                <a:off x="2709191" y="2377620"/>
                <a:ext cx="223822" cy="863287"/>
              </a:xfrm>
              <a:prstGeom prst="ellipse">
                <a:avLst/>
              </a:prstGeom>
              <a:solidFill>
                <a:schemeClr val="accent4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265FC997-26A5-4C69-A8D5-F39C9CB82914}"/>
                </a:ext>
              </a:extLst>
            </p:cNvPr>
            <p:cNvGrpSpPr/>
            <p:nvPr/>
          </p:nvGrpSpPr>
          <p:grpSpPr>
            <a:xfrm flipH="1">
              <a:off x="6376243" y="2190826"/>
              <a:ext cx="808485" cy="3456781"/>
              <a:chOff x="2350273" y="2197914"/>
              <a:chExt cx="808485" cy="3456781"/>
            </a:xfrm>
          </p:grpSpPr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9C504B92-C402-486D-B09A-81E3C52BCAE4}"/>
                  </a:ext>
                </a:extLst>
              </p:cNvPr>
              <p:cNvSpPr/>
              <p:nvPr/>
            </p:nvSpPr>
            <p:spPr bwMode="auto">
              <a:xfrm>
                <a:off x="2992613" y="4538570"/>
                <a:ext cx="166145" cy="1116125"/>
              </a:xfrm>
              <a:prstGeom prst="ellipse">
                <a:avLst/>
              </a:prstGeom>
              <a:solidFill>
                <a:schemeClr val="accent6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="" xmlns:a16="http://schemas.microsoft.com/office/drawing/2014/main" id="{E3557054-1DF4-4D9C-ABB8-6ECCA073A491}"/>
                  </a:ext>
                </a:extLst>
              </p:cNvPr>
              <p:cNvGrpSpPr/>
              <p:nvPr/>
            </p:nvGrpSpPr>
            <p:grpSpPr>
              <a:xfrm rot="21445582">
                <a:off x="2961509" y="3178433"/>
                <a:ext cx="176099" cy="1370836"/>
                <a:chOff x="2961509" y="3178433"/>
                <a:chExt cx="176099" cy="1370836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="" xmlns:a16="http://schemas.microsoft.com/office/drawing/2014/main" id="{DD220DA5-BCEE-4B04-AA78-E44414DB998B}"/>
                    </a:ext>
                  </a:extLst>
                </p:cNvPr>
                <p:cNvSpPr/>
                <p:nvPr/>
              </p:nvSpPr>
              <p:spPr bwMode="auto">
                <a:xfrm>
                  <a:off x="3017410" y="3178433"/>
                  <a:ext cx="45719" cy="877464"/>
                </a:xfrm>
                <a:custGeom>
                  <a:avLst/>
                  <a:gdLst>
                    <a:gd name="connsiteX0" fmla="*/ 39269 w 56268"/>
                    <a:gd name="connsiteY0" fmla="*/ 914400 h 914400"/>
                    <a:gd name="connsiteX1" fmla="*/ 56098 w 56268"/>
                    <a:gd name="connsiteY1" fmla="*/ 572201 h 914400"/>
                    <a:gd name="connsiteX2" fmla="*/ 44878 w 56268"/>
                    <a:gd name="connsiteY2" fmla="*/ 286101 h 914400"/>
                    <a:gd name="connsiteX3" fmla="*/ 0 w 56268"/>
                    <a:gd name="connsiteY3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268" h="914400">
                      <a:moveTo>
                        <a:pt x="39269" y="914400"/>
                      </a:moveTo>
                      <a:cubicBezTo>
                        <a:pt x="47216" y="795658"/>
                        <a:pt x="55163" y="676917"/>
                        <a:pt x="56098" y="572201"/>
                      </a:cubicBezTo>
                      <a:cubicBezTo>
                        <a:pt x="57033" y="467485"/>
                        <a:pt x="54228" y="381468"/>
                        <a:pt x="44878" y="286101"/>
                      </a:cubicBezTo>
                      <a:cubicBezTo>
                        <a:pt x="35528" y="190734"/>
                        <a:pt x="17764" y="95367"/>
                        <a:pt x="0" y="0"/>
                      </a:cubicBezTo>
                    </a:path>
                  </a:pathLst>
                </a:custGeom>
                <a:noFill/>
                <a:ln w="76200">
                  <a:solidFill>
                    <a:schemeClr val="accent5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="" xmlns:a16="http://schemas.microsoft.com/office/drawing/2014/main" id="{28D0ED61-39AC-4F19-99B8-655BE1E2D3AA}"/>
                    </a:ext>
                  </a:extLst>
                </p:cNvPr>
                <p:cNvSpPr/>
                <p:nvPr/>
              </p:nvSpPr>
              <p:spPr bwMode="auto">
                <a:xfrm>
                  <a:off x="2961509" y="3914299"/>
                  <a:ext cx="176099" cy="634970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fontAlgn="base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dirty="0">
                    <a:solidFill>
                      <a:srgbClr val="FFFFFF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D986CDC1-701D-4EA1-90A1-8C9A1706543A}"/>
                  </a:ext>
                </a:extLst>
              </p:cNvPr>
              <p:cNvSpPr/>
              <p:nvPr/>
            </p:nvSpPr>
            <p:spPr bwMode="auto">
              <a:xfrm>
                <a:off x="2601084" y="2430966"/>
                <a:ext cx="75492" cy="579267"/>
              </a:xfrm>
              <a:custGeom>
                <a:avLst/>
                <a:gdLst>
                  <a:gd name="connsiteX0" fmla="*/ 1611 w 75492"/>
                  <a:gd name="connsiteY0" fmla="*/ 612081 h 616902"/>
                  <a:gd name="connsiteX1" fmla="*/ 57367 w 75492"/>
                  <a:gd name="connsiteY1" fmla="*/ 605390 h 616902"/>
                  <a:gd name="connsiteX2" fmla="*/ 75209 w 75492"/>
                  <a:gd name="connsiteY2" fmla="*/ 511720 h 616902"/>
                  <a:gd name="connsiteX3" fmla="*/ 46216 w 75492"/>
                  <a:gd name="connsiteY3" fmla="*/ 326610 h 616902"/>
                  <a:gd name="connsiteX4" fmla="*/ 1611 w 75492"/>
                  <a:gd name="connsiteY4" fmla="*/ 116967 h 616902"/>
                  <a:gd name="connsiteX5" fmla="*/ 14992 w 75492"/>
                  <a:gd name="connsiteY5" fmla="*/ 14376 h 616902"/>
                  <a:gd name="connsiteX6" fmla="*/ 64057 w 75492"/>
                  <a:gd name="connsiteY6" fmla="*/ 3225 h 61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92" h="616902">
                    <a:moveTo>
                      <a:pt x="1611" y="612081"/>
                    </a:moveTo>
                    <a:cubicBezTo>
                      <a:pt x="23356" y="617099"/>
                      <a:pt x="45101" y="622117"/>
                      <a:pt x="57367" y="605390"/>
                    </a:cubicBezTo>
                    <a:cubicBezTo>
                      <a:pt x="69633" y="588663"/>
                      <a:pt x="77067" y="558183"/>
                      <a:pt x="75209" y="511720"/>
                    </a:cubicBezTo>
                    <a:cubicBezTo>
                      <a:pt x="73351" y="465257"/>
                      <a:pt x="58482" y="392402"/>
                      <a:pt x="46216" y="326610"/>
                    </a:cubicBezTo>
                    <a:cubicBezTo>
                      <a:pt x="33950" y="260818"/>
                      <a:pt x="6815" y="169006"/>
                      <a:pt x="1611" y="116967"/>
                    </a:cubicBezTo>
                    <a:cubicBezTo>
                      <a:pt x="-3593" y="64928"/>
                      <a:pt x="4584" y="33333"/>
                      <a:pt x="14992" y="14376"/>
                    </a:cubicBezTo>
                    <a:cubicBezTo>
                      <a:pt x="25400" y="-4581"/>
                      <a:pt x="44728" y="-678"/>
                      <a:pt x="64057" y="3225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6D3A73E0-686A-4552-BE49-4AA166FAFDAE}"/>
                  </a:ext>
                </a:extLst>
              </p:cNvPr>
              <p:cNvSpPr/>
              <p:nvPr/>
            </p:nvSpPr>
            <p:spPr bwMode="auto">
              <a:xfrm rot="20109994">
                <a:off x="2350273" y="2197914"/>
                <a:ext cx="223822" cy="863287"/>
              </a:xfrm>
              <a:prstGeom prst="ellipse">
                <a:avLst/>
              </a:prstGeom>
              <a:solidFill>
                <a:schemeClr val="accent4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="" xmlns:a16="http://schemas.microsoft.com/office/drawing/2014/main" id="{E2961F2A-2F57-4FCA-896A-A838F612F76F}"/>
                  </a:ext>
                </a:extLst>
              </p:cNvPr>
              <p:cNvSpPr/>
              <p:nvPr/>
            </p:nvSpPr>
            <p:spPr bwMode="auto">
              <a:xfrm rot="20109994">
                <a:off x="2709191" y="2377620"/>
                <a:ext cx="223822" cy="863287"/>
              </a:xfrm>
              <a:prstGeom prst="ellipse">
                <a:avLst/>
              </a:prstGeom>
              <a:solidFill>
                <a:schemeClr val="accent4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1" name="Group 500">
            <a:extLst>
              <a:ext uri="{FF2B5EF4-FFF2-40B4-BE49-F238E27FC236}">
                <a16:creationId xmlns="" xmlns:a16="http://schemas.microsoft.com/office/drawing/2014/main" id="{6B48E4EA-931C-4AEC-96C4-39A1E41A0C7D}"/>
              </a:ext>
            </a:extLst>
          </p:cNvPr>
          <p:cNvGrpSpPr/>
          <p:nvPr/>
        </p:nvGrpSpPr>
        <p:grpSpPr>
          <a:xfrm>
            <a:off x="2389301" y="3572287"/>
            <a:ext cx="2802636" cy="364763"/>
            <a:chOff x="2197907" y="3576181"/>
            <a:chExt cx="2802636" cy="36476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8AA917C0-840E-406E-B23E-F51EEAC53A09}"/>
                </a:ext>
              </a:extLst>
            </p:cNvPr>
            <p:cNvCxnSpPr/>
            <p:nvPr/>
          </p:nvCxnSpPr>
          <p:spPr bwMode="auto">
            <a:xfrm>
              <a:off x="3039635" y="3576181"/>
              <a:ext cx="227274" cy="0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A0AE4C93-7AF0-4DAD-AD00-9102EEDF434D}"/>
                </a:ext>
              </a:extLst>
            </p:cNvPr>
            <p:cNvGrpSpPr/>
            <p:nvPr/>
          </p:nvGrpSpPr>
          <p:grpSpPr>
            <a:xfrm flipV="1">
              <a:off x="2197907" y="3623437"/>
              <a:ext cx="1745212" cy="317507"/>
              <a:chOff x="6376566" y="-562339"/>
              <a:chExt cx="2531294" cy="397850"/>
            </a:xfrm>
          </p:grpSpPr>
          <p:grpSp>
            <p:nvGrpSpPr>
              <p:cNvPr id="330" name="Group 329">
                <a:extLst>
                  <a:ext uri="{FF2B5EF4-FFF2-40B4-BE49-F238E27FC236}">
                    <a16:creationId xmlns="" xmlns:a16="http://schemas.microsoft.com/office/drawing/2014/main" id="{78584079-6071-468F-B871-18FC92AFD0A7}"/>
                  </a:ext>
                </a:extLst>
              </p:cNvPr>
              <p:cNvGrpSpPr/>
              <p:nvPr/>
            </p:nvGrpSpPr>
            <p:grpSpPr>
              <a:xfrm>
                <a:off x="8472629" y="-343084"/>
                <a:ext cx="60326" cy="150814"/>
                <a:chOff x="-816254" y="2757336"/>
                <a:chExt cx="60326" cy="150814"/>
              </a:xfrm>
            </p:grpSpPr>
            <p:sp>
              <p:nvSpPr>
                <p:cNvPr id="499" name="Freeform 233">
                  <a:extLst>
                    <a:ext uri="{FF2B5EF4-FFF2-40B4-BE49-F238E27FC236}">
                      <a16:creationId xmlns="" xmlns:a16="http://schemas.microsoft.com/office/drawing/2014/main" id="{3A9611B4-0881-4DB5-B4FA-1ED9C7821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-816254" y="2757336"/>
                  <a:ext cx="30162" cy="147638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Freeform 234">
                  <a:extLst>
                    <a:ext uri="{FF2B5EF4-FFF2-40B4-BE49-F238E27FC236}">
                      <a16:creationId xmlns="" xmlns:a16="http://schemas.microsoft.com/office/drawing/2014/main" id="{8D767148-DCD7-4CB0-A8EE-4882F35E8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-786091" y="2758925"/>
                  <a:ext cx="30163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1" name="Freeform 144">
                <a:extLst>
                  <a:ext uri="{FF2B5EF4-FFF2-40B4-BE49-F238E27FC236}">
                    <a16:creationId xmlns="" xmlns:a16="http://schemas.microsoft.com/office/drawing/2014/main" id="{285233D3-EB34-4BFC-BE2F-CBC4B7F85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991" y="-52966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145">
                <a:extLst>
                  <a:ext uri="{FF2B5EF4-FFF2-40B4-BE49-F238E27FC236}">
                    <a16:creationId xmlns="" xmlns:a16="http://schemas.microsoft.com/office/drawing/2014/main" id="{78D81A95-81D7-4652-ACE5-4B520BF7D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270" y="-53214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148">
                <a:extLst>
                  <a:ext uri="{FF2B5EF4-FFF2-40B4-BE49-F238E27FC236}">
                    <a16:creationId xmlns="" xmlns:a16="http://schemas.microsoft.com/office/drawing/2014/main" id="{CE0B5A7B-7AD9-4831-BD30-71211641F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292" y="-53560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149">
                <a:extLst>
                  <a:ext uri="{FF2B5EF4-FFF2-40B4-BE49-F238E27FC236}">
                    <a16:creationId xmlns="" xmlns:a16="http://schemas.microsoft.com/office/drawing/2014/main" id="{A7989EA5-5534-4347-8C03-C51031D01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571" y="-5380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152">
                <a:extLst>
                  <a:ext uri="{FF2B5EF4-FFF2-40B4-BE49-F238E27FC236}">
                    <a16:creationId xmlns="" xmlns:a16="http://schemas.microsoft.com/office/drawing/2014/main" id="{64A1ED3D-24F7-4F00-A969-EF1453C06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616" y="-52966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153">
                <a:extLst>
                  <a:ext uri="{FF2B5EF4-FFF2-40B4-BE49-F238E27FC236}">
                    <a16:creationId xmlns="" xmlns:a16="http://schemas.microsoft.com/office/drawing/2014/main" id="{F9FF61BF-9A8F-4A61-AF89-9D8EAC807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895" y="-5321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156">
                <a:extLst>
                  <a:ext uri="{FF2B5EF4-FFF2-40B4-BE49-F238E27FC236}">
                    <a16:creationId xmlns="" xmlns:a16="http://schemas.microsoft.com/office/drawing/2014/main" id="{2DA76255-A649-43FA-BD78-F1D845E97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961" y="-53263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57">
                <a:extLst>
                  <a:ext uri="{FF2B5EF4-FFF2-40B4-BE49-F238E27FC236}">
                    <a16:creationId xmlns="" xmlns:a16="http://schemas.microsoft.com/office/drawing/2014/main" id="{F5DE59D4-3D8A-498E-9111-E1F78CCD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240" y="-53511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160">
                <a:extLst>
                  <a:ext uri="{FF2B5EF4-FFF2-40B4-BE49-F238E27FC236}">
                    <a16:creationId xmlns="" xmlns:a16="http://schemas.microsoft.com/office/drawing/2014/main" id="{C2C50A40-2C1D-4BEA-9CFA-ECA6AFE5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284" y="-52966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161">
                <a:extLst>
                  <a:ext uri="{FF2B5EF4-FFF2-40B4-BE49-F238E27FC236}">
                    <a16:creationId xmlns="" xmlns:a16="http://schemas.microsoft.com/office/drawing/2014/main" id="{C6FC65B4-6C2A-4EE8-9BE6-3779BC35C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-5321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217">
                <a:extLst>
                  <a:ext uri="{FF2B5EF4-FFF2-40B4-BE49-F238E27FC236}">
                    <a16:creationId xmlns="" xmlns:a16="http://schemas.microsoft.com/office/drawing/2014/main" id="{6324DE3E-CCE1-466F-BB38-691ABD9D3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041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218">
                <a:extLst>
                  <a:ext uri="{FF2B5EF4-FFF2-40B4-BE49-F238E27FC236}">
                    <a16:creationId xmlns="" xmlns:a16="http://schemas.microsoft.com/office/drawing/2014/main" id="{4AE96EC1-AF88-45BD-873C-B2A530A74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6320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221">
                <a:extLst>
                  <a:ext uri="{FF2B5EF4-FFF2-40B4-BE49-F238E27FC236}">
                    <a16:creationId xmlns="" xmlns:a16="http://schemas.microsoft.com/office/drawing/2014/main" id="{C7ECB863-6B2E-4269-A49A-2281C92E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717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222">
                <a:extLst>
                  <a:ext uri="{FF2B5EF4-FFF2-40B4-BE49-F238E27FC236}">
                    <a16:creationId xmlns="" xmlns:a16="http://schemas.microsoft.com/office/drawing/2014/main" id="{DB79DCA2-317D-426A-A2A8-402C2272F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3996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225">
                <a:extLst>
                  <a:ext uri="{FF2B5EF4-FFF2-40B4-BE49-F238E27FC236}">
                    <a16:creationId xmlns="" xmlns:a16="http://schemas.microsoft.com/office/drawing/2014/main" id="{D6E38943-DB66-4985-99C8-D609BEAB7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373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226">
                <a:extLst>
                  <a:ext uri="{FF2B5EF4-FFF2-40B4-BE49-F238E27FC236}">
                    <a16:creationId xmlns="" xmlns:a16="http://schemas.microsoft.com/office/drawing/2014/main" id="{3B902451-EAE4-48C4-8F89-703650693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652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229">
                <a:extLst>
                  <a:ext uri="{FF2B5EF4-FFF2-40B4-BE49-F238E27FC236}">
                    <a16:creationId xmlns="" xmlns:a16="http://schemas.microsoft.com/office/drawing/2014/main" id="{73C021CC-6113-46BE-8EB4-059DE839F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9071" y="-52322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230">
                <a:extLst>
                  <a:ext uri="{FF2B5EF4-FFF2-40B4-BE49-F238E27FC236}">
                    <a16:creationId xmlns="" xmlns:a16="http://schemas.microsoft.com/office/drawing/2014/main" id="{68F31069-0A25-4EDD-99E3-B76B516B6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350" y="-52570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05">
                <a:extLst>
                  <a:ext uri="{FF2B5EF4-FFF2-40B4-BE49-F238E27FC236}">
                    <a16:creationId xmlns="" xmlns:a16="http://schemas.microsoft.com/office/drawing/2014/main" id="{7A99EACF-C3E0-4FC3-A592-CDA8199095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387949" y="-36481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06">
                <a:extLst>
                  <a:ext uri="{FF2B5EF4-FFF2-40B4-BE49-F238E27FC236}">
                    <a16:creationId xmlns="" xmlns:a16="http://schemas.microsoft.com/office/drawing/2014/main" id="{A2A0BF34-4271-483D-9880-266FFFB56AA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418228" y="-36233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09">
                <a:extLst>
                  <a:ext uri="{FF2B5EF4-FFF2-40B4-BE49-F238E27FC236}">
                    <a16:creationId xmlns="" xmlns:a16="http://schemas.microsoft.com/office/drawing/2014/main" id="{C23A7457-8471-47B6-BE51-EEC808AB8B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480271" y="-36778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10">
                <a:extLst>
                  <a:ext uri="{FF2B5EF4-FFF2-40B4-BE49-F238E27FC236}">
                    <a16:creationId xmlns="" xmlns:a16="http://schemas.microsoft.com/office/drawing/2014/main" id="{E0D5A4FC-1274-41ED-9C43-19AB233C586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510550" y="-36530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13">
                <a:extLst>
                  <a:ext uri="{FF2B5EF4-FFF2-40B4-BE49-F238E27FC236}">
                    <a16:creationId xmlns="" xmlns:a16="http://schemas.microsoft.com/office/drawing/2014/main" id="{67E5B90B-1AD1-4D45-A3FD-9510A1A83F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569618" y="-36183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14">
                <a:extLst>
                  <a:ext uri="{FF2B5EF4-FFF2-40B4-BE49-F238E27FC236}">
                    <a16:creationId xmlns="" xmlns:a16="http://schemas.microsoft.com/office/drawing/2014/main" id="{604849EC-297C-4984-8BFD-777D2C7868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599897" y="-35936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18">
                <a:extLst>
                  <a:ext uri="{FF2B5EF4-FFF2-40B4-BE49-F238E27FC236}">
                    <a16:creationId xmlns="" xmlns:a16="http://schemas.microsoft.com/office/drawing/2014/main" id="{84E00AC3-AE3C-4D61-A8EE-C99157AE9F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662438" y="-35837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19">
                <a:extLst>
                  <a:ext uri="{FF2B5EF4-FFF2-40B4-BE49-F238E27FC236}">
                    <a16:creationId xmlns="" xmlns:a16="http://schemas.microsoft.com/office/drawing/2014/main" id="{C53E23CF-E54A-4B30-87D8-9D03DE874B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692717" y="-35589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2">
                <a:extLst>
                  <a:ext uri="{FF2B5EF4-FFF2-40B4-BE49-F238E27FC236}">
                    <a16:creationId xmlns="" xmlns:a16="http://schemas.microsoft.com/office/drawing/2014/main" id="{9E180A3D-FA01-45D3-A74C-948B13C674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755256" y="-360849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23">
                <a:extLst>
                  <a:ext uri="{FF2B5EF4-FFF2-40B4-BE49-F238E27FC236}">
                    <a16:creationId xmlns="" xmlns:a16="http://schemas.microsoft.com/office/drawing/2014/main" id="{69606112-AB0D-447C-A0E9-C0B9434A29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785535" y="-358374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78">
                <a:extLst>
                  <a:ext uri="{FF2B5EF4-FFF2-40B4-BE49-F238E27FC236}">
                    <a16:creationId xmlns="" xmlns:a16="http://schemas.microsoft.com/office/drawing/2014/main" id="{436AB1AF-0E46-4754-8F82-2D774729740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136766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79">
                <a:extLst>
                  <a:ext uri="{FF2B5EF4-FFF2-40B4-BE49-F238E27FC236}">
                    <a16:creationId xmlns="" xmlns:a16="http://schemas.microsoft.com/office/drawing/2014/main" id="{D049B29D-CDBF-4EDC-96A0-F98D7AC1E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166265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82">
                <a:extLst>
                  <a:ext uri="{FF2B5EF4-FFF2-40B4-BE49-F238E27FC236}">
                    <a16:creationId xmlns="" xmlns:a16="http://schemas.microsoft.com/office/drawing/2014/main" id="{C3F53568-C8C6-4580-AF45-9B46E6DFBE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047422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83">
                <a:extLst>
                  <a:ext uri="{FF2B5EF4-FFF2-40B4-BE49-F238E27FC236}">
                    <a16:creationId xmlns="" xmlns:a16="http://schemas.microsoft.com/office/drawing/2014/main" id="{44DB4C58-7EDD-4CB2-9226-50D719E17804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076921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86">
                <a:extLst>
                  <a:ext uri="{FF2B5EF4-FFF2-40B4-BE49-F238E27FC236}">
                    <a16:creationId xmlns="" xmlns:a16="http://schemas.microsoft.com/office/drawing/2014/main" id="{90473122-26B6-4BFE-B4E2-52B9DC9C1F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958077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87">
                <a:extLst>
                  <a:ext uri="{FF2B5EF4-FFF2-40B4-BE49-F238E27FC236}">
                    <a16:creationId xmlns="" xmlns:a16="http://schemas.microsoft.com/office/drawing/2014/main" id="{E9AC2A80-7C71-46EA-8DF8-03D903A85B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987576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0">
                <a:extLst>
                  <a:ext uri="{FF2B5EF4-FFF2-40B4-BE49-F238E27FC236}">
                    <a16:creationId xmlns="" xmlns:a16="http://schemas.microsoft.com/office/drawing/2014/main" id="{782D9D44-2048-4673-B532-E20051C415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859797" y="-35574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1">
                <a:extLst>
                  <a:ext uri="{FF2B5EF4-FFF2-40B4-BE49-F238E27FC236}">
                    <a16:creationId xmlns="" xmlns:a16="http://schemas.microsoft.com/office/drawing/2014/main" id="{36798091-3266-4016-B111-ABA73038772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6889296" y="-34848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217">
                <a:extLst>
                  <a:ext uri="{FF2B5EF4-FFF2-40B4-BE49-F238E27FC236}">
                    <a16:creationId xmlns="" xmlns:a16="http://schemas.microsoft.com/office/drawing/2014/main" id="{DFE83969-2258-48DB-8BDC-BB25FCC98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949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218">
                <a:extLst>
                  <a:ext uri="{FF2B5EF4-FFF2-40B4-BE49-F238E27FC236}">
                    <a16:creationId xmlns="" xmlns:a16="http://schemas.microsoft.com/office/drawing/2014/main" id="{6898F629-02A7-49CC-A880-03539CBCF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228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221">
                <a:extLst>
                  <a:ext uri="{FF2B5EF4-FFF2-40B4-BE49-F238E27FC236}">
                    <a16:creationId xmlns="" xmlns:a16="http://schemas.microsoft.com/office/drawing/2014/main" id="{17700F31-5E78-41AE-8E61-E8151E00A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8625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222">
                <a:extLst>
                  <a:ext uri="{FF2B5EF4-FFF2-40B4-BE49-F238E27FC236}">
                    <a16:creationId xmlns="" xmlns:a16="http://schemas.microsoft.com/office/drawing/2014/main" id="{9B04DB4E-6ED0-4D79-8FA3-78C8F3EE4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8904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225">
                <a:extLst>
                  <a:ext uri="{FF2B5EF4-FFF2-40B4-BE49-F238E27FC236}">
                    <a16:creationId xmlns="" xmlns:a16="http://schemas.microsoft.com/office/drawing/2014/main" id="{B327001F-7166-4476-9413-3AD372D70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280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26">
                <a:extLst>
                  <a:ext uri="{FF2B5EF4-FFF2-40B4-BE49-F238E27FC236}">
                    <a16:creationId xmlns="" xmlns:a16="http://schemas.microsoft.com/office/drawing/2014/main" id="{8D512837-D29D-4F5F-A897-876C6B0DA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559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29">
                <a:extLst>
                  <a:ext uri="{FF2B5EF4-FFF2-40B4-BE49-F238E27FC236}">
                    <a16:creationId xmlns="" xmlns:a16="http://schemas.microsoft.com/office/drawing/2014/main" id="{012E7AE8-AC5A-4C09-8D5A-AC38A0FE1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979" y="-519117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30">
                <a:extLst>
                  <a:ext uri="{FF2B5EF4-FFF2-40B4-BE49-F238E27FC236}">
                    <a16:creationId xmlns="" xmlns:a16="http://schemas.microsoft.com/office/drawing/2014/main" id="{55D3C21E-FC2E-452C-812E-D385462AB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58" y="-521592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78">
                <a:extLst>
                  <a:ext uri="{FF2B5EF4-FFF2-40B4-BE49-F238E27FC236}">
                    <a16:creationId xmlns="" xmlns:a16="http://schemas.microsoft.com/office/drawing/2014/main" id="{B94517D0-8624-46E2-8685-4C7B2F7D79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491674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79">
                <a:extLst>
                  <a:ext uri="{FF2B5EF4-FFF2-40B4-BE49-F238E27FC236}">
                    <a16:creationId xmlns="" xmlns:a16="http://schemas.microsoft.com/office/drawing/2014/main" id="{63A5C786-08D9-431D-8DD9-BD234A4518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521173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382">
                <a:extLst>
                  <a:ext uri="{FF2B5EF4-FFF2-40B4-BE49-F238E27FC236}">
                    <a16:creationId xmlns="" xmlns:a16="http://schemas.microsoft.com/office/drawing/2014/main" id="{3258BB96-EFB8-43FA-B15B-386A1DE7CA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402330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83">
                <a:extLst>
                  <a:ext uri="{FF2B5EF4-FFF2-40B4-BE49-F238E27FC236}">
                    <a16:creationId xmlns="" xmlns:a16="http://schemas.microsoft.com/office/drawing/2014/main" id="{6ECB6DC1-F3B0-46B5-B018-70AC368AF0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431829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86">
                <a:extLst>
                  <a:ext uri="{FF2B5EF4-FFF2-40B4-BE49-F238E27FC236}">
                    <a16:creationId xmlns="" xmlns:a16="http://schemas.microsoft.com/office/drawing/2014/main" id="{819E0E5D-9F86-4779-B678-3F3628F38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312985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87">
                <a:extLst>
                  <a:ext uri="{FF2B5EF4-FFF2-40B4-BE49-F238E27FC236}">
                    <a16:creationId xmlns="" xmlns:a16="http://schemas.microsoft.com/office/drawing/2014/main" id="{1BFD1C08-0D09-4492-A69C-7B1C5960BF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342484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90">
                <a:extLst>
                  <a:ext uri="{FF2B5EF4-FFF2-40B4-BE49-F238E27FC236}">
                    <a16:creationId xmlns="" xmlns:a16="http://schemas.microsoft.com/office/drawing/2014/main" id="{36AB19F3-41FF-40AF-B363-48BB047B13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214705" y="-35163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91">
                <a:extLst>
                  <a:ext uri="{FF2B5EF4-FFF2-40B4-BE49-F238E27FC236}">
                    <a16:creationId xmlns="" xmlns:a16="http://schemas.microsoft.com/office/drawing/2014/main" id="{3A06542E-370A-4BBD-B1CD-876238BC62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244204" y="-34437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217">
                <a:extLst>
                  <a:ext uri="{FF2B5EF4-FFF2-40B4-BE49-F238E27FC236}">
                    <a16:creationId xmlns="" xmlns:a16="http://schemas.microsoft.com/office/drawing/2014/main" id="{94792549-E9C3-4174-B8A2-4976961A0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702" y="-5194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218">
                <a:extLst>
                  <a:ext uri="{FF2B5EF4-FFF2-40B4-BE49-F238E27FC236}">
                    <a16:creationId xmlns="" xmlns:a16="http://schemas.microsoft.com/office/drawing/2014/main" id="{867E3D07-DCB6-452B-8E6B-C16CE3573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1981" y="-52189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221">
                <a:extLst>
                  <a:ext uri="{FF2B5EF4-FFF2-40B4-BE49-F238E27FC236}">
                    <a16:creationId xmlns="" xmlns:a16="http://schemas.microsoft.com/office/drawing/2014/main" id="{1DDFBC81-3D90-4CC6-986D-967421333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379" y="-5194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222">
                <a:extLst>
                  <a:ext uri="{FF2B5EF4-FFF2-40B4-BE49-F238E27FC236}">
                    <a16:creationId xmlns="" xmlns:a16="http://schemas.microsoft.com/office/drawing/2014/main" id="{5C5F2564-D7E4-45CD-A1D3-2DA671F95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658" y="-52189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225">
                <a:extLst>
                  <a:ext uri="{FF2B5EF4-FFF2-40B4-BE49-F238E27FC236}">
                    <a16:creationId xmlns="" xmlns:a16="http://schemas.microsoft.com/office/drawing/2014/main" id="{D044D11C-19FF-4029-92DC-4B85C2EB4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034" y="-5194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226">
                <a:extLst>
                  <a:ext uri="{FF2B5EF4-FFF2-40B4-BE49-F238E27FC236}">
                    <a16:creationId xmlns="" xmlns:a16="http://schemas.microsoft.com/office/drawing/2014/main" id="{328EA1B4-F3E4-465A-9E03-CC874047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313" y="-52189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78">
                <a:extLst>
                  <a:ext uri="{FF2B5EF4-FFF2-40B4-BE49-F238E27FC236}">
                    <a16:creationId xmlns="" xmlns:a16="http://schemas.microsoft.com/office/drawing/2014/main" id="{31F5330F-D753-4CD0-AA47-AF328B80106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762428" y="-35193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79">
                <a:extLst>
                  <a:ext uri="{FF2B5EF4-FFF2-40B4-BE49-F238E27FC236}">
                    <a16:creationId xmlns="" xmlns:a16="http://schemas.microsoft.com/office/drawing/2014/main" id="{82C0177E-8D56-47EC-8C19-6D723AFFA2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791927" y="-34467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82">
                <a:extLst>
                  <a:ext uri="{FF2B5EF4-FFF2-40B4-BE49-F238E27FC236}">
                    <a16:creationId xmlns="" xmlns:a16="http://schemas.microsoft.com/office/drawing/2014/main" id="{258A69CA-9DB0-49CC-B494-4382552DCC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673085" y="-35193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83">
                <a:extLst>
                  <a:ext uri="{FF2B5EF4-FFF2-40B4-BE49-F238E27FC236}">
                    <a16:creationId xmlns="" xmlns:a16="http://schemas.microsoft.com/office/drawing/2014/main" id="{EACB1544-5CF7-4796-A31D-9000981E6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702584" y="-34467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86">
                <a:extLst>
                  <a:ext uri="{FF2B5EF4-FFF2-40B4-BE49-F238E27FC236}">
                    <a16:creationId xmlns="" xmlns:a16="http://schemas.microsoft.com/office/drawing/2014/main" id="{10C45226-9C35-4081-94C0-CDA7995B19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583739" y="-35193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87">
                <a:extLst>
                  <a:ext uri="{FF2B5EF4-FFF2-40B4-BE49-F238E27FC236}">
                    <a16:creationId xmlns="" xmlns:a16="http://schemas.microsoft.com/office/drawing/2014/main" id="{E839D5C9-05F1-476A-95B5-D728A5E9C504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613238" y="-34467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217">
                <a:extLst>
                  <a:ext uri="{FF2B5EF4-FFF2-40B4-BE49-F238E27FC236}">
                    <a16:creationId xmlns="" xmlns:a16="http://schemas.microsoft.com/office/drawing/2014/main" id="{7B90269A-DF45-4C04-B80F-FF9E809A3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6610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18">
                <a:extLst>
                  <a:ext uri="{FF2B5EF4-FFF2-40B4-BE49-F238E27FC236}">
                    <a16:creationId xmlns="" xmlns:a16="http://schemas.microsoft.com/office/drawing/2014/main" id="{BA2C8AED-3456-4B9A-B2B9-ED1AC4CEB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889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21">
                <a:extLst>
                  <a:ext uri="{FF2B5EF4-FFF2-40B4-BE49-F238E27FC236}">
                    <a16:creationId xmlns="" xmlns:a16="http://schemas.microsoft.com/office/drawing/2014/main" id="{2D4A92A8-6E06-48A7-88AB-04762E6E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287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2">
                <a:extLst>
                  <a:ext uri="{FF2B5EF4-FFF2-40B4-BE49-F238E27FC236}">
                    <a16:creationId xmlns="" xmlns:a16="http://schemas.microsoft.com/office/drawing/2014/main" id="{45EB588F-2DD2-4764-90E3-8459CABA9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4566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225">
                <a:extLst>
                  <a:ext uri="{FF2B5EF4-FFF2-40B4-BE49-F238E27FC236}">
                    <a16:creationId xmlns="" xmlns:a16="http://schemas.microsoft.com/office/drawing/2014/main" id="{62F71FEC-095B-40AB-B4BD-CDA9CF6CA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943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226">
                <a:extLst>
                  <a:ext uri="{FF2B5EF4-FFF2-40B4-BE49-F238E27FC236}">
                    <a16:creationId xmlns="" xmlns:a16="http://schemas.microsoft.com/office/drawing/2014/main" id="{929CF4A5-6A7D-4970-ABA4-0FE8384BF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5222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229">
                <a:extLst>
                  <a:ext uri="{FF2B5EF4-FFF2-40B4-BE49-F238E27FC236}">
                    <a16:creationId xmlns="" xmlns:a16="http://schemas.microsoft.com/office/drawing/2014/main" id="{F3699777-434A-4B72-824E-7BC1542EA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642" y="-515310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230">
                <a:extLst>
                  <a:ext uri="{FF2B5EF4-FFF2-40B4-BE49-F238E27FC236}">
                    <a16:creationId xmlns="" xmlns:a16="http://schemas.microsoft.com/office/drawing/2014/main" id="{9DDB1EE0-5C6A-42F1-A708-2CF71953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9921" y="-517785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78">
                <a:extLst>
                  <a:ext uri="{FF2B5EF4-FFF2-40B4-BE49-F238E27FC236}">
                    <a16:creationId xmlns="" xmlns:a16="http://schemas.microsoft.com/office/drawing/2014/main" id="{96D8A996-2059-481C-87FA-F8FE56DC24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117337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9">
                <a:extLst>
                  <a:ext uri="{FF2B5EF4-FFF2-40B4-BE49-F238E27FC236}">
                    <a16:creationId xmlns="" xmlns:a16="http://schemas.microsoft.com/office/drawing/2014/main" id="{F7393BE5-E095-427F-81D1-A73C4FCFE4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146836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2">
                <a:extLst>
                  <a:ext uri="{FF2B5EF4-FFF2-40B4-BE49-F238E27FC236}">
                    <a16:creationId xmlns="" xmlns:a16="http://schemas.microsoft.com/office/drawing/2014/main" id="{47EBE1F6-0419-42A5-8646-6D2DAF2C44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027993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3">
                <a:extLst>
                  <a:ext uri="{FF2B5EF4-FFF2-40B4-BE49-F238E27FC236}">
                    <a16:creationId xmlns="" xmlns:a16="http://schemas.microsoft.com/office/drawing/2014/main" id="{D1BD8666-255E-4158-9145-1DE4380DDC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057492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86">
                <a:extLst>
                  <a:ext uri="{FF2B5EF4-FFF2-40B4-BE49-F238E27FC236}">
                    <a16:creationId xmlns="" xmlns:a16="http://schemas.microsoft.com/office/drawing/2014/main" id="{5048C2B2-F930-4EFA-8B73-3FA191BDC7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938647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87">
                <a:extLst>
                  <a:ext uri="{FF2B5EF4-FFF2-40B4-BE49-F238E27FC236}">
                    <a16:creationId xmlns="" xmlns:a16="http://schemas.microsoft.com/office/drawing/2014/main" id="{655DC8EF-B1F1-43EA-9001-64BF3437FC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968146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0">
                <a:extLst>
                  <a:ext uri="{FF2B5EF4-FFF2-40B4-BE49-F238E27FC236}">
                    <a16:creationId xmlns="" xmlns:a16="http://schemas.microsoft.com/office/drawing/2014/main" id="{AA8A797F-FBB3-4BCD-885D-71C1C2A723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840367" y="-34782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1">
                <a:extLst>
                  <a:ext uri="{FF2B5EF4-FFF2-40B4-BE49-F238E27FC236}">
                    <a16:creationId xmlns="" xmlns:a16="http://schemas.microsoft.com/office/drawing/2014/main" id="{8617F22B-B3A3-49A9-9A2E-B602BDD6725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7869866" y="-34056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217">
                <a:extLst>
                  <a:ext uri="{FF2B5EF4-FFF2-40B4-BE49-F238E27FC236}">
                    <a16:creationId xmlns="" xmlns:a16="http://schemas.microsoft.com/office/drawing/2014/main" id="{45BFA0AD-47AD-4993-BB7D-16CE26A38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701" y="-51924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218">
                <a:extLst>
                  <a:ext uri="{FF2B5EF4-FFF2-40B4-BE49-F238E27FC236}">
                    <a16:creationId xmlns="" xmlns:a16="http://schemas.microsoft.com/office/drawing/2014/main" id="{1789DE43-E624-4CAD-854D-18906FD2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9980" y="-52171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221">
                <a:extLst>
                  <a:ext uri="{FF2B5EF4-FFF2-40B4-BE49-F238E27FC236}">
                    <a16:creationId xmlns="" xmlns:a16="http://schemas.microsoft.com/office/drawing/2014/main" id="{1886D5A0-D98D-40BA-B889-CF8317C80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7378" y="-519243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222">
                <a:extLst>
                  <a:ext uri="{FF2B5EF4-FFF2-40B4-BE49-F238E27FC236}">
                    <a16:creationId xmlns="" xmlns:a16="http://schemas.microsoft.com/office/drawing/2014/main" id="{04D5CB02-9736-454A-A944-34BFCEF5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7657" y="-521718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217">
                <a:extLst>
                  <a:ext uri="{FF2B5EF4-FFF2-40B4-BE49-F238E27FC236}">
                    <a16:creationId xmlns="" xmlns:a16="http://schemas.microsoft.com/office/drawing/2014/main" id="{363E1A51-5431-42DC-BD0F-CC74C23F1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4609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218">
                <a:extLst>
                  <a:ext uri="{FF2B5EF4-FFF2-40B4-BE49-F238E27FC236}">
                    <a16:creationId xmlns="" xmlns:a16="http://schemas.microsoft.com/office/drawing/2014/main" id="{849B6014-3070-4385-940C-9AF26AD1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4888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221">
                <a:extLst>
                  <a:ext uri="{FF2B5EF4-FFF2-40B4-BE49-F238E27FC236}">
                    <a16:creationId xmlns="" xmlns:a16="http://schemas.microsoft.com/office/drawing/2014/main" id="{8E95C0CE-D3A3-4C41-9E4F-2F1CDEF1C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2287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222">
                <a:extLst>
                  <a:ext uri="{FF2B5EF4-FFF2-40B4-BE49-F238E27FC236}">
                    <a16:creationId xmlns="" xmlns:a16="http://schemas.microsoft.com/office/drawing/2014/main" id="{7434EBD7-243F-4D12-937C-85225BF0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566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225">
                <a:extLst>
                  <a:ext uri="{FF2B5EF4-FFF2-40B4-BE49-F238E27FC236}">
                    <a16:creationId xmlns="" xmlns:a16="http://schemas.microsoft.com/office/drawing/2014/main" id="{853A978A-650E-4FD5-BFA7-0AE0CC7F3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2942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226">
                <a:extLst>
                  <a:ext uri="{FF2B5EF4-FFF2-40B4-BE49-F238E27FC236}">
                    <a16:creationId xmlns="" xmlns:a16="http://schemas.microsoft.com/office/drawing/2014/main" id="{ACBC6042-243F-432C-8602-8F2916229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221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229">
                <a:extLst>
                  <a:ext uri="{FF2B5EF4-FFF2-40B4-BE49-F238E27FC236}">
                    <a16:creationId xmlns="" xmlns:a16="http://schemas.microsoft.com/office/drawing/2014/main" id="{FD465B45-E93A-4E94-852E-196D9266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641" y="-51513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230">
                <a:extLst>
                  <a:ext uri="{FF2B5EF4-FFF2-40B4-BE49-F238E27FC236}">
                    <a16:creationId xmlns="" xmlns:a16="http://schemas.microsoft.com/office/drawing/2014/main" id="{03BB4C23-0D45-4E70-9AF3-6CA028C05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920" y="-51760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221">
                <a:extLst>
                  <a:ext uri="{FF2B5EF4-FFF2-40B4-BE49-F238E27FC236}">
                    <a16:creationId xmlns="" xmlns:a16="http://schemas.microsoft.com/office/drawing/2014/main" id="{C42EDEC7-38C4-43C4-B4B6-0AA8B1643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3041" y="-51543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222">
                <a:extLst>
                  <a:ext uri="{FF2B5EF4-FFF2-40B4-BE49-F238E27FC236}">
                    <a16:creationId xmlns="" xmlns:a16="http://schemas.microsoft.com/office/drawing/2014/main" id="{78495CB7-F97C-4A5F-84DD-10A22F8DC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3320" y="-51791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225">
                <a:extLst>
                  <a:ext uri="{FF2B5EF4-FFF2-40B4-BE49-F238E27FC236}">
                    <a16:creationId xmlns="" xmlns:a16="http://schemas.microsoft.com/office/drawing/2014/main" id="{B3C7176E-465F-4A2D-83CB-1E70F45D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696" y="-515436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226">
                <a:extLst>
                  <a:ext uri="{FF2B5EF4-FFF2-40B4-BE49-F238E27FC236}">
                    <a16:creationId xmlns="" xmlns:a16="http://schemas.microsoft.com/office/drawing/2014/main" id="{E3242C4E-CE39-4DD8-A16D-58C26743F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975" y="-517911"/>
                <a:ext cx="31271" cy="148519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82">
                <a:extLst>
                  <a:ext uri="{FF2B5EF4-FFF2-40B4-BE49-F238E27FC236}">
                    <a16:creationId xmlns="" xmlns:a16="http://schemas.microsoft.com/office/drawing/2014/main" id="{63C5644F-1C72-4A4C-BDC0-C970CA4169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847535" y="-348027"/>
                <a:ext cx="30162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383">
                <a:extLst>
                  <a:ext uri="{FF2B5EF4-FFF2-40B4-BE49-F238E27FC236}">
                    <a16:creationId xmlns="" xmlns:a16="http://schemas.microsoft.com/office/drawing/2014/main" id="{09EBCC83-D43B-4366-8090-40709672B9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8876110" y="-340089"/>
                <a:ext cx="31750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143">
                <a:extLst>
                  <a:ext uri="{FF2B5EF4-FFF2-40B4-BE49-F238E27FC236}">
                    <a16:creationId xmlns="" xmlns:a16="http://schemas.microsoft.com/office/drawing/2014/main" id="{F02C4AD6-5973-44DB-9ABB-EAAC8360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376566" y="-556400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0" name="Oval 147">
                <a:extLst>
                  <a:ext uri="{FF2B5EF4-FFF2-40B4-BE49-F238E27FC236}">
                    <a16:creationId xmlns="" xmlns:a16="http://schemas.microsoft.com/office/drawing/2014/main" id="{6B826C01-1EBF-48BA-B47E-CBBC0C8FE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471867" y="-56233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1" name="Oval 151">
                <a:extLst>
                  <a:ext uri="{FF2B5EF4-FFF2-40B4-BE49-F238E27FC236}">
                    <a16:creationId xmlns="" xmlns:a16="http://schemas.microsoft.com/office/drawing/2014/main" id="{8645738C-35CA-45A2-AC1C-115B6D9E9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564191" y="-55639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2" name="Oval 155">
                <a:extLst>
                  <a:ext uri="{FF2B5EF4-FFF2-40B4-BE49-F238E27FC236}">
                    <a16:creationId xmlns="" xmlns:a16="http://schemas.microsoft.com/office/drawing/2014/main" id="{E6358C6D-B915-4D46-A777-467E1F25E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653536" y="-55936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3" name="Oval 159">
                <a:extLst>
                  <a:ext uri="{FF2B5EF4-FFF2-40B4-BE49-F238E27FC236}">
                    <a16:creationId xmlns="" xmlns:a16="http://schemas.microsoft.com/office/drawing/2014/main" id="{3BB10654-61A7-4498-966B-C4EDB888A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8927">
                <a:off x="6745859" y="-55639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4" name="Oval 216">
                <a:extLst>
                  <a:ext uri="{FF2B5EF4-FFF2-40B4-BE49-F238E27FC236}">
                    <a16:creationId xmlns="" xmlns:a16="http://schemas.microsoft.com/office/drawing/2014/main" id="{AAE30592-94FA-4CCB-BDBB-BEB7F4238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115616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5" name="Oval 220">
                <a:extLst>
                  <a:ext uri="{FF2B5EF4-FFF2-40B4-BE49-F238E27FC236}">
                    <a16:creationId xmlns="" xmlns:a16="http://schemas.microsoft.com/office/drawing/2014/main" id="{08403C21-28AC-4A0D-B90D-1CA0EC368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023292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6" name="Oval 224">
                <a:extLst>
                  <a:ext uri="{FF2B5EF4-FFF2-40B4-BE49-F238E27FC236}">
                    <a16:creationId xmlns="" xmlns:a16="http://schemas.microsoft.com/office/drawing/2014/main" id="{197A8BA5-4BD6-46B4-8028-E54BB79A1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6933948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7" name="Oval 228">
                <a:extLst>
                  <a:ext uri="{FF2B5EF4-FFF2-40B4-BE49-F238E27FC236}">
                    <a16:creationId xmlns="" xmlns:a16="http://schemas.microsoft.com/office/drawing/2014/main" id="{1E1E6C86-80E5-404D-80CF-A03C255D1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6838646" y="-54996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8" name="Oval 304">
                <a:extLst>
                  <a:ext uri="{FF2B5EF4-FFF2-40B4-BE49-F238E27FC236}">
                    <a16:creationId xmlns="" xmlns:a16="http://schemas.microsoft.com/office/drawing/2014/main" id="{9DFEFBA0-6C1F-4471-9DCB-717AEF5B7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377524" y="-24109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39" name="Oval 308">
                <a:extLst>
                  <a:ext uri="{FF2B5EF4-FFF2-40B4-BE49-F238E27FC236}">
                    <a16:creationId xmlns="" xmlns:a16="http://schemas.microsoft.com/office/drawing/2014/main" id="{F2D6509B-42C0-4D58-B006-5C1403F25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469846" y="-24406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0" name="Oval 312">
                <a:extLst>
                  <a:ext uri="{FF2B5EF4-FFF2-40B4-BE49-F238E27FC236}">
                    <a16:creationId xmlns="" xmlns:a16="http://schemas.microsoft.com/office/drawing/2014/main" id="{98FEAD05-CC20-4D2B-91CD-7B328314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559193" y="-23812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1" name="Oval 317">
                <a:extLst>
                  <a:ext uri="{FF2B5EF4-FFF2-40B4-BE49-F238E27FC236}">
                    <a16:creationId xmlns="" xmlns:a16="http://schemas.microsoft.com/office/drawing/2014/main" id="{335800D8-1083-43C6-946C-D42F6F4F1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652013" y="-23465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2" name="Oval 321">
                <a:extLst>
                  <a:ext uri="{FF2B5EF4-FFF2-40B4-BE49-F238E27FC236}">
                    <a16:creationId xmlns="" xmlns:a16="http://schemas.microsoft.com/office/drawing/2014/main" id="{EF7071E7-F48E-4CC5-B41A-6B5AF307A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4115" flipH="1">
                <a:off x="6744831" y="-237131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3" name="Oval 377">
                <a:extLst>
                  <a:ext uri="{FF2B5EF4-FFF2-40B4-BE49-F238E27FC236}">
                    <a16:creationId xmlns="" xmlns:a16="http://schemas.microsoft.com/office/drawing/2014/main" id="{B44201BE-CECA-436C-A92A-806C7A56F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114178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4" name="Oval 381">
                <a:extLst>
                  <a:ext uri="{FF2B5EF4-FFF2-40B4-BE49-F238E27FC236}">
                    <a16:creationId xmlns="" xmlns:a16="http://schemas.microsoft.com/office/drawing/2014/main" id="{8CF06D88-C642-4C9D-92E0-647F72423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024834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5" name="Oval 385">
                <a:extLst>
                  <a:ext uri="{FF2B5EF4-FFF2-40B4-BE49-F238E27FC236}">
                    <a16:creationId xmlns="" xmlns:a16="http://schemas.microsoft.com/office/drawing/2014/main" id="{E5C55293-7E1A-4492-AD15-1376A013A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6935489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6" name="Oval 389">
                <a:extLst>
                  <a:ext uri="{FF2B5EF4-FFF2-40B4-BE49-F238E27FC236}">
                    <a16:creationId xmlns="" xmlns:a16="http://schemas.microsoft.com/office/drawing/2014/main" id="{DE6CBDBE-BEB7-40B2-B47F-5FF56DE31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6837209" y="-23049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7" name="Oval 216">
                <a:extLst>
                  <a:ext uri="{FF2B5EF4-FFF2-40B4-BE49-F238E27FC236}">
                    <a16:creationId xmlns="" xmlns:a16="http://schemas.microsoft.com/office/drawing/2014/main" id="{7C7EE23A-13F5-4C16-AEAB-48EE96FDA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470524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8" name="Oval 220">
                <a:extLst>
                  <a:ext uri="{FF2B5EF4-FFF2-40B4-BE49-F238E27FC236}">
                    <a16:creationId xmlns="" xmlns:a16="http://schemas.microsoft.com/office/drawing/2014/main" id="{3604F660-B3C5-425F-9816-C7C85AFC8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378200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49" name="Oval 224">
                <a:extLst>
                  <a:ext uri="{FF2B5EF4-FFF2-40B4-BE49-F238E27FC236}">
                    <a16:creationId xmlns="" xmlns:a16="http://schemas.microsoft.com/office/drawing/2014/main" id="{BECFD632-7F82-45DC-8FCC-556C6B0BB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288855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0" name="Oval 228">
                <a:extLst>
                  <a:ext uri="{FF2B5EF4-FFF2-40B4-BE49-F238E27FC236}">
                    <a16:creationId xmlns="" xmlns:a16="http://schemas.microsoft.com/office/drawing/2014/main" id="{07394738-6648-478A-8389-321FE24B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193554" y="-545849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1" name="Oval 377">
                <a:extLst>
                  <a:ext uri="{FF2B5EF4-FFF2-40B4-BE49-F238E27FC236}">
                    <a16:creationId xmlns="" xmlns:a16="http://schemas.microsoft.com/office/drawing/2014/main" id="{61BFEDBA-DC76-4F1C-9F0E-A40F34FD8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469086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2" name="Oval 381">
                <a:extLst>
                  <a:ext uri="{FF2B5EF4-FFF2-40B4-BE49-F238E27FC236}">
                    <a16:creationId xmlns="" xmlns:a16="http://schemas.microsoft.com/office/drawing/2014/main" id="{9EE4AE49-30C3-4371-B9D7-0ADD7B8ED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379742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3" name="Oval 385">
                <a:extLst>
                  <a:ext uri="{FF2B5EF4-FFF2-40B4-BE49-F238E27FC236}">
                    <a16:creationId xmlns="" xmlns:a16="http://schemas.microsoft.com/office/drawing/2014/main" id="{0DFFE351-33CB-4964-AFDC-DECA22996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290397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4" name="Oval 389">
                <a:extLst>
                  <a:ext uri="{FF2B5EF4-FFF2-40B4-BE49-F238E27FC236}">
                    <a16:creationId xmlns="" xmlns:a16="http://schemas.microsoft.com/office/drawing/2014/main" id="{47D28C62-4162-4C60-9C0D-EE49EEBD6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192117" y="-22638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5" name="Oval 216">
                <a:extLst>
                  <a:ext uri="{FF2B5EF4-FFF2-40B4-BE49-F238E27FC236}">
                    <a16:creationId xmlns="" xmlns:a16="http://schemas.microsoft.com/office/drawing/2014/main" id="{4621BB93-A319-4950-9C74-A9D117388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741277" y="-54615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6" name="Oval 220">
                <a:extLst>
                  <a:ext uri="{FF2B5EF4-FFF2-40B4-BE49-F238E27FC236}">
                    <a16:creationId xmlns="" xmlns:a16="http://schemas.microsoft.com/office/drawing/2014/main" id="{92EB8DF0-9239-42EF-B897-68EAF498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648954" y="-54615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7" name="Oval 224">
                <a:extLst>
                  <a:ext uri="{FF2B5EF4-FFF2-40B4-BE49-F238E27FC236}">
                    <a16:creationId xmlns="" xmlns:a16="http://schemas.microsoft.com/office/drawing/2014/main" id="{20A67FDA-66B3-4045-A387-D5850F3B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559609" y="-54615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8" name="Oval 377">
                <a:extLst>
                  <a:ext uri="{FF2B5EF4-FFF2-40B4-BE49-F238E27FC236}">
                    <a16:creationId xmlns="" xmlns:a16="http://schemas.microsoft.com/office/drawing/2014/main" id="{C3ADBF86-7637-4A6B-9C4F-6C799BB60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739840" y="-22668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59" name="Oval 381">
                <a:extLst>
                  <a:ext uri="{FF2B5EF4-FFF2-40B4-BE49-F238E27FC236}">
                    <a16:creationId xmlns="" xmlns:a16="http://schemas.microsoft.com/office/drawing/2014/main" id="{42AA9435-5817-48CD-ABED-CD0867BDC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650497" y="-22668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0" name="Oval 385">
                <a:extLst>
                  <a:ext uri="{FF2B5EF4-FFF2-40B4-BE49-F238E27FC236}">
                    <a16:creationId xmlns="" xmlns:a16="http://schemas.microsoft.com/office/drawing/2014/main" id="{96EECAF2-1C2B-498E-BFFE-864FFECAA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561151" y="-22668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1" name="Oval 216">
                <a:extLst>
                  <a:ext uri="{FF2B5EF4-FFF2-40B4-BE49-F238E27FC236}">
                    <a16:creationId xmlns="" xmlns:a16="http://schemas.microsoft.com/office/drawing/2014/main" id="{EE25CDBD-6FAD-40AC-B935-F501CC926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096185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2" name="Oval 220">
                <a:extLst>
                  <a:ext uri="{FF2B5EF4-FFF2-40B4-BE49-F238E27FC236}">
                    <a16:creationId xmlns="" xmlns:a16="http://schemas.microsoft.com/office/drawing/2014/main" id="{23C4CE9B-62DB-46B5-B696-850E8FC05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003862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3" name="Oval 224">
                <a:extLst>
                  <a:ext uri="{FF2B5EF4-FFF2-40B4-BE49-F238E27FC236}">
                    <a16:creationId xmlns="" xmlns:a16="http://schemas.microsoft.com/office/drawing/2014/main" id="{579FDCF3-3E2E-43C7-AC67-A6F245AF3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914518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4" name="Oval 228">
                <a:extLst>
                  <a:ext uri="{FF2B5EF4-FFF2-40B4-BE49-F238E27FC236}">
                    <a16:creationId xmlns="" xmlns:a16="http://schemas.microsoft.com/office/drawing/2014/main" id="{968F2340-E398-4690-BC13-630637A56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7819217" y="-542042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5" name="Oval 377">
                <a:extLst>
                  <a:ext uri="{FF2B5EF4-FFF2-40B4-BE49-F238E27FC236}">
                    <a16:creationId xmlns="" xmlns:a16="http://schemas.microsoft.com/office/drawing/2014/main" id="{E545B4F7-1716-4A9C-8736-039E6B1B6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8094749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6" name="Oval 381">
                <a:extLst>
                  <a:ext uri="{FF2B5EF4-FFF2-40B4-BE49-F238E27FC236}">
                    <a16:creationId xmlns="" xmlns:a16="http://schemas.microsoft.com/office/drawing/2014/main" id="{C110DDE7-3DD8-4954-871F-B77E17618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8005405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7" name="Oval 385">
                <a:extLst>
                  <a:ext uri="{FF2B5EF4-FFF2-40B4-BE49-F238E27FC236}">
                    <a16:creationId xmlns="" xmlns:a16="http://schemas.microsoft.com/office/drawing/2014/main" id="{F69FA907-FB47-4EFF-B4FF-16C5BAAF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916059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8" name="Oval 389">
                <a:extLst>
                  <a:ext uri="{FF2B5EF4-FFF2-40B4-BE49-F238E27FC236}">
                    <a16:creationId xmlns="" xmlns:a16="http://schemas.microsoft.com/office/drawing/2014/main" id="{53391F34-47C8-441F-8A67-0A63B6D61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7817779" y="-222576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69" name="Oval 216">
                <a:extLst>
                  <a:ext uri="{FF2B5EF4-FFF2-40B4-BE49-F238E27FC236}">
                    <a16:creationId xmlns="" xmlns:a16="http://schemas.microsoft.com/office/drawing/2014/main" id="{986BFA3D-29B2-423C-92A8-095460581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289276" y="-54597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0" name="Oval 220">
                <a:extLst>
                  <a:ext uri="{FF2B5EF4-FFF2-40B4-BE49-F238E27FC236}">
                    <a16:creationId xmlns="" xmlns:a16="http://schemas.microsoft.com/office/drawing/2014/main" id="{AC31FDA1-6893-4FC5-AD76-3B5846FBA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196953" y="-545975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1" name="Oval 216">
                <a:extLst>
                  <a:ext uri="{FF2B5EF4-FFF2-40B4-BE49-F238E27FC236}">
                    <a16:creationId xmlns="" xmlns:a16="http://schemas.microsoft.com/office/drawing/2014/main" id="{685533CB-44F7-45D4-94D0-706C4A41E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644184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2" name="Oval 220">
                <a:extLst>
                  <a:ext uri="{FF2B5EF4-FFF2-40B4-BE49-F238E27FC236}">
                    <a16:creationId xmlns="" xmlns:a16="http://schemas.microsoft.com/office/drawing/2014/main" id="{14F707C1-35F6-4D5B-97FC-D45FB67B3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551862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3" name="Oval 224">
                <a:extLst>
                  <a:ext uri="{FF2B5EF4-FFF2-40B4-BE49-F238E27FC236}">
                    <a16:creationId xmlns="" xmlns:a16="http://schemas.microsoft.com/office/drawing/2014/main" id="{9AD86B0F-5777-4163-B300-055B4ACC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462517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4" name="Oval 228">
                <a:extLst>
                  <a:ext uri="{FF2B5EF4-FFF2-40B4-BE49-F238E27FC236}">
                    <a16:creationId xmlns="" xmlns:a16="http://schemas.microsoft.com/office/drawing/2014/main" id="{880B3630-7344-4889-B223-5D7CAB689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367216" y="-541863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5" name="Oval 220">
                <a:extLst>
                  <a:ext uri="{FF2B5EF4-FFF2-40B4-BE49-F238E27FC236}">
                    <a16:creationId xmlns="" xmlns:a16="http://schemas.microsoft.com/office/drawing/2014/main" id="{33C5EB02-D465-41FB-A5B0-4542E7205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822616" y="-54216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6" name="Oval 224">
                <a:extLst>
                  <a:ext uri="{FF2B5EF4-FFF2-40B4-BE49-F238E27FC236}">
                    <a16:creationId xmlns="" xmlns:a16="http://schemas.microsoft.com/office/drawing/2014/main" id="{3FB99F5F-4352-407A-9170-FD6F945D9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885">
                <a:off x="8733271" y="-542168"/>
                <a:ext cx="83389" cy="5153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77" name="Oval 381">
                <a:extLst>
                  <a:ext uri="{FF2B5EF4-FFF2-40B4-BE49-F238E27FC236}">
                    <a16:creationId xmlns="" xmlns:a16="http://schemas.microsoft.com/office/drawing/2014/main" id="{577878DF-AF02-421A-A070-BBFDF938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8823722" y="-222615"/>
                <a:ext cx="84138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grpSp>
            <p:nvGrpSpPr>
              <p:cNvPr id="478" name="Group 477">
                <a:extLst>
                  <a:ext uri="{FF2B5EF4-FFF2-40B4-BE49-F238E27FC236}">
                    <a16:creationId xmlns="" xmlns:a16="http://schemas.microsoft.com/office/drawing/2014/main" id="{32187645-7EA8-44B2-A426-412043131EF4}"/>
                  </a:ext>
                </a:extLst>
              </p:cNvPr>
              <p:cNvGrpSpPr/>
              <p:nvPr/>
            </p:nvGrpSpPr>
            <p:grpSpPr>
              <a:xfrm>
                <a:off x="8189096" y="-342289"/>
                <a:ext cx="620713" cy="177800"/>
                <a:chOff x="2888861" y="2738359"/>
                <a:chExt cx="620713" cy="177800"/>
              </a:xfrm>
            </p:grpSpPr>
            <p:sp>
              <p:nvSpPr>
                <p:cNvPr id="479" name="Freeform 378">
                  <a:extLst>
                    <a:ext uri="{FF2B5EF4-FFF2-40B4-BE49-F238E27FC236}">
                      <a16:creationId xmlns="" xmlns:a16="http://schemas.microsoft.com/office/drawing/2014/main" id="{76E4E4DD-F182-4377-A417-30F2CD205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355586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" name="Freeform 379">
                  <a:extLst>
                    <a:ext uri="{FF2B5EF4-FFF2-40B4-BE49-F238E27FC236}">
                      <a16:creationId xmlns="" xmlns:a16="http://schemas.microsoft.com/office/drawing/2014/main" id="{AA0B6DCC-3A39-432C-A2CC-6A43D2AAF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385749" y="2746297"/>
                  <a:ext cx="31750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Freeform 386">
                  <a:extLst>
                    <a:ext uri="{FF2B5EF4-FFF2-40B4-BE49-F238E27FC236}">
                      <a16:creationId xmlns="" xmlns:a16="http://schemas.microsoft.com/office/drawing/2014/main" id="{3180D046-D143-47EA-9322-2CE30DA8D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447661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Freeform 387">
                  <a:extLst>
                    <a:ext uri="{FF2B5EF4-FFF2-40B4-BE49-F238E27FC236}">
                      <a16:creationId xmlns="" xmlns:a16="http://schemas.microsoft.com/office/drawing/2014/main" id="{BA608538-788F-42BC-9372-7A33968B1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477824" y="2746297"/>
                  <a:ext cx="30162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Freeform 382">
                  <a:extLst>
                    <a:ext uri="{FF2B5EF4-FFF2-40B4-BE49-F238E27FC236}">
                      <a16:creationId xmlns="" xmlns:a16="http://schemas.microsoft.com/office/drawing/2014/main" id="{7C8D2F75-F477-446A-BAF5-88A66B3B4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266687" y="2738359"/>
                  <a:ext cx="30163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Freeform 383">
                  <a:extLst>
                    <a:ext uri="{FF2B5EF4-FFF2-40B4-BE49-F238E27FC236}">
                      <a16:creationId xmlns="" xmlns:a16="http://schemas.microsoft.com/office/drawing/2014/main" id="{A0307E87-8751-4186-A55D-63E096FCA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295261" y="2746297"/>
                  <a:ext cx="31750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Freeform 382">
                  <a:extLst>
                    <a:ext uri="{FF2B5EF4-FFF2-40B4-BE49-F238E27FC236}">
                      <a16:creationId xmlns="" xmlns:a16="http://schemas.microsoft.com/office/drawing/2014/main" id="{E087F762-D37A-4913-B95F-B8A793C87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176199" y="2738359"/>
                  <a:ext cx="30162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Freeform 382">
                  <a:extLst>
                    <a:ext uri="{FF2B5EF4-FFF2-40B4-BE49-F238E27FC236}">
                      <a16:creationId xmlns="" xmlns:a16="http://schemas.microsoft.com/office/drawing/2014/main" id="{9340C729-DAE8-44B1-92DE-5D8EEA0A7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080949" y="2738359"/>
                  <a:ext cx="30162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" name="Freeform 383">
                  <a:extLst>
                    <a:ext uri="{FF2B5EF4-FFF2-40B4-BE49-F238E27FC236}">
                      <a16:creationId xmlns="" xmlns:a16="http://schemas.microsoft.com/office/drawing/2014/main" id="{5AC922C0-241E-43CE-AB05-946ADBED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109524" y="2746297"/>
                  <a:ext cx="31750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" name="Freeform 382">
                  <a:extLst>
                    <a:ext uri="{FF2B5EF4-FFF2-40B4-BE49-F238E27FC236}">
                      <a16:creationId xmlns="" xmlns:a16="http://schemas.microsoft.com/office/drawing/2014/main" id="{222DC0DA-237D-4A67-B8BF-1BE9DE5DC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001574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Freeform 383">
                  <a:extLst>
                    <a:ext uri="{FF2B5EF4-FFF2-40B4-BE49-F238E27FC236}">
                      <a16:creationId xmlns="" xmlns:a16="http://schemas.microsoft.com/office/drawing/2014/main" id="{9F8C5D10-91CB-44AD-92F9-0AB4C6610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3031737" y="2746297"/>
                  <a:ext cx="30163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Freeform 382">
                  <a:extLst>
                    <a:ext uri="{FF2B5EF4-FFF2-40B4-BE49-F238E27FC236}">
                      <a16:creationId xmlns="" xmlns:a16="http://schemas.microsoft.com/office/drawing/2014/main" id="{35E43000-E895-498A-BAE3-8271D97D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2911086" y="2738359"/>
                  <a:ext cx="31750" cy="149225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Freeform 383">
                  <a:extLst>
                    <a:ext uri="{FF2B5EF4-FFF2-40B4-BE49-F238E27FC236}">
                      <a16:creationId xmlns="" xmlns:a16="http://schemas.microsoft.com/office/drawing/2014/main" id="{00F794EE-8B56-4533-917A-DC05BC891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349086" flipH="1">
                  <a:off x="2941249" y="2746297"/>
                  <a:ext cx="30162" cy="147637"/>
                </a:xfrm>
                <a:custGeom>
                  <a:avLst/>
                  <a:gdLst>
                    <a:gd name="T0" fmla="*/ 31274 w 31274"/>
                    <a:gd name="T1" fmla="*/ 0 h 148925"/>
                    <a:gd name="T2" fmla="*/ 1489 w 31274"/>
                    <a:gd name="T3" fmla="*/ 53613 h 148925"/>
                    <a:gd name="T4" fmla="*/ 22339 w 31274"/>
                    <a:gd name="T5" fmla="*/ 101269 h 148925"/>
                    <a:gd name="T6" fmla="*/ 1489 w 31274"/>
                    <a:gd name="T7" fmla="*/ 148925 h 1489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274"/>
                    <a:gd name="T13" fmla="*/ 0 h 148925"/>
                    <a:gd name="T14" fmla="*/ 31274 w 31274"/>
                    <a:gd name="T15" fmla="*/ 148925 h 1489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274" h="148925">
                      <a:moveTo>
                        <a:pt x="31274" y="0"/>
                      </a:moveTo>
                      <a:cubicBezTo>
                        <a:pt x="17126" y="18367"/>
                        <a:pt x="2978" y="36735"/>
                        <a:pt x="1489" y="53613"/>
                      </a:cubicBezTo>
                      <a:cubicBezTo>
                        <a:pt x="0" y="70491"/>
                        <a:pt x="22339" y="85384"/>
                        <a:pt x="22339" y="101269"/>
                      </a:cubicBezTo>
                      <a:cubicBezTo>
                        <a:pt x="22339" y="117154"/>
                        <a:pt x="11914" y="133039"/>
                        <a:pt x="1489" y="14892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buClr>
                      <a:srgbClr val="8B3D9A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en-US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Oval 377">
                  <a:extLst>
                    <a:ext uri="{FF2B5EF4-FFF2-40B4-BE49-F238E27FC236}">
                      <a16:creationId xmlns="" xmlns:a16="http://schemas.microsoft.com/office/drawing/2014/main" id="{E354F4F3-4A94-49D2-B64A-895389FD94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333361" y="2863772"/>
                  <a:ext cx="84138" cy="5238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Oval 385">
                  <a:extLst>
                    <a:ext uri="{FF2B5EF4-FFF2-40B4-BE49-F238E27FC236}">
                      <a16:creationId xmlns="" xmlns:a16="http://schemas.microsoft.com/office/drawing/2014/main" id="{C918E5B4-7EB4-409E-A440-715E9B1CF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425436" y="2863771"/>
                  <a:ext cx="84138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Oval 381">
                  <a:extLst>
                    <a:ext uri="{FF2B5EF4-FFF2-40B4-BE49-F238E27FC236}">
                      <a16:creationId xmlns="" xmlns:a16="http://schemas.microsoft.com/office/drawing/2014/main" id="{87200502-87A9-4807-A52F-5442EF9A4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242875" y="2863771"/>
                  <a:ext cx="84137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Oval 381">
                  <a:extLst>
                    <a:ext uri="{FF2B5EF4-FFF2-40B4-BE49-F238E27FC236}">
                      <a16:creationId xmlns="" xmlns:a16="http://schemas.microsoft.com/office/drawing/2014/main" id="{54C5F535-479E-45A2-AB64-871CBF7EF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152386" y="2863771"/>
                  <a:ext cx="84138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Oval 381">
                  <a:extLst>
                    <a:ext uri="{FF2B5EF4-FFF2-40B4-BE49-F238E27FC236}">
                      <a16:creationId xmlns="" xmlns:a16="http://schemas.microsoft.com/office/drawing/2014/main" id="{DDF37DCB-2D40-46C8-BC63-B74FC5CA3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3057136" y="2863771"/>
                  <a:ext cx="84138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Oval 381">
                  <a:extLst>
                    <a:ext uri="{FF2B5EF4-FFF2-40B4-BE49-F238E27FC236}">
                      <a16:creationId xmlns="" xmlns:a16="http://schemas.microsoft.com/office/drawing/2014/main" id="{054CE05D-2C2A-41F1-864B-DE6105C87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2979349" y="2863771"/>
                  <a:ext cx="82550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Oval 381">
                  <a:extLst>
                    <a:ext uri="{FF2B5EF4-FFF2-40B4-BE49-F238E27FC236}">
                      <a16:creationId xmlns="" xmlns:a16="http://schemas.microsoft.com/office/drawing/2014/main" id="{CCE4E63F-8F37-4DCC-828F-3B7B138AA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013201" flipH="1">
                  <a:off x="2888861" y="2863771"/>
                  <a:ext cx="82550" cy="5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8B3D9A"/>
                    </a:buClr>
                    <a:buFont typeface="Arial" charset="0"/>
                    <a:buChar char="•"/>
                    <a:defRPr/>
                  </a:pPr>
                  <a:endParaRPr lang="en-US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0" name="Freeform 144">
              <a:extLst>
                <a:ext uri="{FF2B5EF4-FFF2-40B4-BE49-F238E27FC236}">
                  <a16:creationId xmlns="" xmlns:a16="http://schemas.microsoft.com/office/drawing/2014/main" id="{26BE45EF-337E-4991-81AC-597AA01352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55596" y="378169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1" name="Freeform 145">
              <a:extLst>
                <a:ext uri="{FF2B5EF4-FFF2-40B4-BE49-F238E27FC236}">
                  <a16:creationId xmlns="" xmlns:a16="http://schemas.microsoft.com/office/drawing/2014/main" id="{370154E0-2104-414B-A473-4F8D28F4EC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76472" y="378367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2" name="Freeform 148">
              <a:extLst>
                <a:ext uri="{FF2B5EF4-FFF2-40B4-BE49-F238E27FC236}">
                  <a16:creationId xmlns="" xmlns:a16="http://schemas.microsoft.com/office/drawing/2014/main" id="{23BAAAE6-3436-4C14-9E93-22CCF7EC6E5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1301" y="378643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3" name="Freeform 149">
              <a:extLst>
                <a:ext uri="{FF2B5EF4-FFF2-40B4-BE49-F238E27FC236}">
                  <a16:creationId xmlns="" xmlns:a16="http://schemas.microsoft.com/office/drawing/2014/main" id="{76BB93FA-A013-4E95-951C-E1CA108A747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42177" y="378841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4" name="Freeform 152">
              <a:extLst>
                <a:ext uri="{FF2B5EF4-FFF2-40B4-BE49-F238E27FC236}">
                  <a16:creationId xmlns="" xmlns:a16="http://schemas.microsoft.com/office/drawing/2014/main" id="{727FC2B2-1DF9-4175-829B-9630F40146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84954" y="37816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5" name="Freeform 153">
              <a:extLst>
                <a:ext uri="{FF2B5EF4-FFF2-40B4-BE49-F238E27FC236}">
                  <a16:creationId xmlns="" xmlns:a16="http://schemas.microsoft.com/office/drawing/2014/main" id="{CA56FAE3-F5C2-434B-B446-D4C02059FE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05830" y="378367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6" name="Freeform 156">
              <a:extLst>
                <a:ext uri="{FF2B5EF4-FFF2-40B4-BE49-F238E27FC236}">
                  <a16:creationId xmlns="" xmlns:a16="http://schemas.microsoft.com/office/drawing/2014/main" id="{CACAAB0D-B45B-4582-8799-793A0F6C99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46554" y="378406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7" name="Freeform 157">
              <a:extLst>
                <a:ext uri="{FF2B5EF4-FFF2-40B4-BE49-F238E27FC236}">
                  <a16:creationId xmlns="" xmlns:a16="http://schemas.microsoft.com/office/drawing/2014/main" id="{B1D2B45F-0FFB-4364-B5EA-55A2FD4D98D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7430" y="378604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8" name="Freeform 160">
              <a:extLst>
                <a:ext uri="{FF2B5EF4-FFF2-40B4-BE49-F238E27FC236}">
                  <a16:creationId xmlns="" xmlns:a16="http://schemas.microsoft.com/office/drawing/2014/main" id="{8C68E9DF-9049-4637-BC95-AEA42C9D17E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10206" y="37816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69" name="Freeform 161">
              <a:extLst>
                <a:ext uri="{FF2B5EF4-FFF2-40B4-BE49-F238E27FC236}">
                  <a16:creationId xmlns="" xmlns:a16="http://schemas.microsoft.com/office/drawing/2014/main" id="{794DEE29-A4AD-4EAE-AB51-BBA4ED023AE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31082" y="378367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0" name="Freeform 217">
              <a:extLst>
                <a:ext uri="{FF2B5EF4-FFF2-40B4-BE49-F238E27FC236}">
                  <a16:creationId xmlns="" xmlns:a16="http://schemas.microsoft.com/office/drawing/2014/main" id="{6B05C176-779D-4445-BE9E-1C04349EAD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65137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1" name="Freeform 218">
              <a:extLst>
                <a:ext uri="{FF2B5EF4-FFF2-40B4-BE49-F238E27FC236}">
                  <a16:creationId xmlns="" xmlns:a16="http://schemas.microsoft.com/office/drawing/2014/main" id="{442E7700-49CA-41E5-BBD9-989350A2A6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86013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2" name="Freeform 221">
              <a:extLst>
                <a:ext uri="{FF2B5EF4-FFF2-40B4-BE49-F238E27FC236}">
                  <a16:creationId xmlns="" xmlns:a16="http://schemas.microsoft.com/office/drawing/2014/main" id="{BBCF4A69-51CF-47AB-B893-E337D1A5320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1484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3" name="Freeform 222">
              <a:extLst>
                <a:ext uri="{FF2B5EF4-FFF2-40B4-BE49-F238E27FC236}">
                  <a16:creationId xmlns="" xmlns:a16="http://schemas.microsoft.com/office/drawing/2014/main" id="{6C968889-28D3-4517-A6E8-DCC242970E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22360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4" name="Freeform 225">
              <a:extLst>
                <a:ext uri="{FF2B5EF4-FFF2-40B4-BE49-F238E27FC236}">
                  <a16:creationId xmlns="" xmlns:a16="http://schemas.microsoft.com/office/drawing/2014/main" id="{80A7ECA7-DF83-4A08-9AE9-06A7DABE2F1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39885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5" name="Freeform 226">
              <a:extLst>
                <a:ext uri="{FF2B5EF4-FFF2-40B4-BE49-F238E27FC236}">
                  <a16:creationId xmlns="" xmlns:a16="http://schemas.microsoft.com/office/drawing/2014/main" id="{007AA40B-3532-40AD-9D64-F1B768C4F51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0761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6" name="Freeform 229">
              <a:extLst>
                <a:ext uri="{FF2B5EF4-FFF2-40B4-BE49-F238E27FC236}">
                  <a16:creationId xmlns="" xmlns:a16="http://schemas.microsoft.com/office/drawing/2014/main" id="{6951781C-B472-45BD-858A-C8E57506899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74179" y="3776560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7" name="Freeform 230">
              <a:extLst>
                <a:ext uri="{FF2B5EF4-FFF2-40B4-BE49-F238E27FC236}">
                  <a16:creationId xmlns="" xmlns:a16="http://schemas.microsoft.com/office/drawing/2014/main" id="{1CFDF76F-D5E2-4F6D-B0A0-BD74CD458BE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95055" y="377853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8" name="Freeform 305">
              <a:extLst>
                <a:ext uri="{FF2B5EF4-FFF2-40B4-BE49-F238E27FC236}">
                  <a16:creationId xmlns="" xmlns:a16="http://schemas.microsoft.com/office/drawing/2014/main" id="{BF4EACED-16AB-4D37-8337-FC384A2D93F4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3956256" y="365013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9" name="Freeform 306">
              <a:extLst>
                <a:ext uri="{FF2B5EF4-FFF2-40B4-BE49-F238E27FC236}">
                  <a16:creationId xmlns="" xmlns:a16="http://schemas.microsoft.com/office/drawing/2014/main" id="{55EE0D0E-98D0-4F29-B7FA-0E6756244063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3977132" y="364815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0" name="Freeform 309">
              <a:extLst>
                <a:ext uri="{FF2B5EF4-FFF2-40B4-BE49-F238E27FC236}">
                  <a16:creationId xmlns="" xmlns:a16="http://schemas.microsoft.com/office/drawing/2014/main" id="{C4B93A48-D060-4D0A-A1FC-EA1C4AEA3F5A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019908" y="365250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1" name="Freeform 310">
              <a:extLst>
                <a:ext uri="{FF2B5EF4-FFF2-40B4-BE49-F238E27FC236}">
                  <a16:creationId xmlns="" xmlns:a16="http://schemas.microsoft.com/office/drawing/2014/main" id="{A102A08B-4F91-4334-A242-DD8144838A15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040784" y="365052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2" name="Freeform 313">
              <a:extLst>
                <a:ext uri="{FF2B5EF4-FFF2-40B4-BE49-F238E27FC236}">
                  <a16:creationId xmlns="" xmlns:a16="http://schemas.microsoft.com/office/drawing/2014/main" id="{8A293884-0A40-4810-A387-E45E6DDA7AD5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081509" y="364776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3" name="Freeform 314">
              <a:extLst>
                <a:ext uri="{FF2B5EF4-FFF2-40B4-BE49-F238E27FC236}">
                  <a16:creationId xmlns="" xmlns:a16="http://schemas.microsoft.com/office/drawing/2014/main" id="{70D0A924-8A29-44C1-989D-102FCF320A5B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102385" y="3645787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4" name="Freeform 318">
              <a:extLst>
                <a:ext uri="{FF2B5EF4-FFF2-40B4-BE49-F238E27FC236}">
                  <a16:creationId xmlns="" xmlns:a16="http://schemas.microsoft.com/office/drawing/2014/main" id="{7A3B1249-2836-4E27-B4FC-F79F869FEAD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145504" y="3644997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5" name="Freeform 319">
              <a:extLst>
                <a:ext uri="{FF2B5EF4-FFF2-40B4-BE49-F238E27FC236}">
                  <a16:creationId xmlns="" xmlns:a16="http://schemas.microsoft.com/office/drawing/2014/main" id="{E2154F21-E18A-485C-86FE-5A157DB3CF81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166380" y="36430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6" name="Freeform 322">
              <a:extLst>
                <a:ext uri="{FF2B5EF4-FFF2-40B4-BE49-F238E27FC236}">
                  <a16:creationId xmlns="" xmlns:a16="http://schemas.microsoft.com/office/drawing/2014/main" id="{3D27DF42-6A9B-466F-B4E4-80B06B4B6599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209498" y="364697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7" name="Freeform 323">
              <a:extLst>
                <a:ext uri="{FF2B5EF4-FFF2-40B4-BE49-F238E27FC236}">
                  <a16:creationId xmlns="" xmlns:a16="http://schemas.microsoft.com/office/drawing/2014/main" id="{D0A977DE-E7C3-4EB2-9BD8-C425D33172F4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230374" y="3644997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8" name="Freeform 378">
              <a:extLst>
                <a:ext uri="{FF2B5EF4-FFF2-40B4-BE49-F238E27FC236}">
                  <a16:creationId xmlns="" xmlns:a16="http://schemas.microsoft.com/office/drawing/2014/main" id="{13A679F7-2191-473E-B397-C000EC78EFA7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72531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9" name="Freeform 379">
              <a:extLst>
                <a:ext uri="{FF2B5EF4-FFF2-40B4-BE49-F238E27FC236}">
                  <a16:creationId xmlns="" xmlns:a16="http://schemas.microsoft.com/office/drawing/2014/main" id="{6131E245-DC06-410B-B203-6B490078C88F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92870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0" name="Freeform 382">
              <a:extLst>
                <a:ext uri="{FF2B5EF4-FFF2-40B4-BE49-F238E27FC236}">
                  <a16:creationId xmlns="" xmlns:a16="http://schemas.microsoft.com/office/drawing/2014/main" id="{20C60197-B83E-4484-85A1-326441CA0E81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10933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1" name="Freeform 383">
              <a:extLst>
                <a:ext uri="{FF2B5EF4-FFF2-40B4-BE49-F238E27FC236}">
                  <a16:creationId xmlns="" xmlns:a16="http://schemas.microsoft.com/office/drawing/2014/main" id="{35236F77-6B6E-4976-90EB-E6AAC833CE44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431271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2" name="Freeform 386">
              <a:extLst>
                <a:ext uri="{FF2B5EF4-FFF2-40B4-BE49-F238E27FC236}">
                  <a16:creationId xmlns="" xmlns:a16="http://schemas.microsoft.com/office/drawing/2014/main" id="{F91FFE81-FF7E-4A5F-BBA0-B03DEA688EE6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349333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3" name="Freeform 387">
              <a:extLst>
                <a:ext uri="{FF2B5EF4-FFF2-40B4-BE49-F238E27FC236}">
                  <a16:creationId xmlns="" xmlns:a16="http://schemas.microsoft.com/office/drawing/2014/main" id="{DD2C4485-4A17-4459-8DB0-3A2A1481173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369672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4" name="Freeform 390">
              <a:extLst>
                <a:ext uri="{FF2B5EF4-FFF2-40B4-BE49-F238E27FC236}">
                  <a16:creationId xmlns="" xmlns:a16="http://schemas.microsoft.com/office/drawing/2014/main" id="{9F8BF660-B497-4A18-8FAC-C8AAA65B9FDF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281574" y="364289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5" name="Freeform 391">
              <a:extLst>
                <a:ext uri="{FF2B5EF4-FFF2-40B4-BE49-F238E27FC236}">
                  <a16:creationId xmlns="" xmlns:a16="http://schemas.microsoft.com/office/drawing/2014/main" id="{B25CE10F-4702-4110-8380-9AA826905581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301912" y="363710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6" name="Freeform 217">
              <a:extLst>
                <a:ext uri="{FF2B5EF4-FFF2-40B4-BE49-F238E27FC236}">
                  <a16:creationId xmlns="" xmlns:a16="http://schemas.microsoft.com/office/drawing/2014/main" id="{AB578EC4-4060-4A9E-B4E0-C7BE32E7F06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09830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7" name="Freeform 218">
              <a:extLst>
                <a:ext uri="{FF2B5EF4-FFF2-40B4-BE49-F238E27FC236}">
                  <a16:creationId xmlns="" xmlns:a16="http://schemas.microsoft.com/office/drawing/2014/main" id="{1AC007AE-1907-477D-A1E6-7FFB3C0DF18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30706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8" name="Freeform 221">
              <a:extLst>
                <a:ext uri="{FF2B5EF4-FFF2-40B4-BE49-F238E27FC236}">
                  <a16:creationId xmlns="" xmlns:a16="http://schemas.microsoft.com/office/drawing/2014/main" id="{02D6856C-90B0-4954-9CE0-25A1BCCD58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46177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9" name="Freeform 222">
              <a:extLst>
                <a:ext uri="{FF2B5EF4-FFF2-40B4-BE49-F238E27FC236}">
                  <a16:creationId xmlns="" xmlns:a16="http://schemas.microsoft.com/office/drawing/2014/main" id="{9A571A25-93E1-4D25-B7A1-D9A02C2AD48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67053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0" name="Freeform 225">
              <a:extLst>
                <a:ext uri="{FF2B5EF4-FFF2-40B4-BE49-F238E27FC236}">
                  <a16:creationId xmlns="" xmlns:a16="http://schemas.microsoft.com/office/drawing/2014/main" id="{C973DEEC-C873-4917-B6A0-039882C550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84577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1" name="Freeform 226">
              <a:extLst>
                <a:ext uri="{FF2B5EF4-FFF2-40B4-BE49-F238E27FC236}">
                  <a16:creationId xmlns="" xmlns:a16="http://schemas.microsoft.com/office/drawing/2014/main" id="{467D4826-A3B9-4146-A1ED-F35A7FFA69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05453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2" name="Freeform 229">
              <a:extLst>
                <a:ext uri="{FF2B5EF4-FFF2-40B4-BE49-F238E27FC236}">
                  <a16:creationId xmlns="" xmlns:a16="http://schemas.microsoft.com/office/drawing/2014/main" id="{F5ACFE8A-080E-46F6-B35C-B9963AFE0FF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8872" y="3773279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3" name="Freeform 230">
              <a:extLst>
                <a:ext uri="{FF2B5EF4-FFF2-40B4-BE49-F238E27FC236}">
                  <a16:creationId xmlns="" xmlns:a16="http://schemas.microsoft.com/office/drawing/2014/main" id="{F4B86026-9824-4AFF-8DE9-A0114E769FD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39748" y="377525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4" name="Freeform 378">
              <a:extLst>
                <a:ext uri="{FF2B5EF4-FFF2-40B4-BE49-F238E27FC236}">
                  <a16:creationId xmlns="" xmlns:a16="http://schemas.microsoft.com/office/drawing/2014/main" id="{BB38395A-E38E-4556-91B6-70AF6C34F5F8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717224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5" name="Freeform 379">
              <a:extLst>
                <a:ext uri="{FF2B5EF4-FFF2-40B4-BE49-F238E27FC236}">
                  <a16:creationId xmlns="" xmlns:a16="http://schemas.microsoft.com/office/drawing/2014/main" id="{46AECD63-E604-4050-9892-A88ACAE8851A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737562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6" name="Freeform 382">
              <a:extLst>
                <a:ext uri="{FF2B5EF4-FFF2-40B4-BE49-F238E27FC236}">
                  <a16:creationId xmlns="" xmlns:a16="http://schemas.microsoft.com/office/drawing/2014/main" id="{55E910BF-0AFB-41CD-A7E6-2E498CA6BFF9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655626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7" name="Freeform 383">
              <a:extLst>
                <a:ext uri="{FF2B5EF4-FFF2-40B4-BE49-F238E27FC236}">
                  <a16:creationId xmlns="" xmlns:a16="http://schemas.microsoft.com/office/drawing/2014/main" id="{595550AB-6131-45BC-8CDA-200469C0720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675964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8" name="Freeform 386">
              <a:extLst>
                <a:ext uri="{FF2B5EF4-FFF2-40B4-BE49-F238E27FC236}">
                  <a16:creationId xmlns="" xmlns:a16="http://schemas.microsoft.com/office/drawing/2014/main" id="{3A5B7981-C2EF-40AA-9274-05483D14D69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594026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09" name="Freeform 387">
              <a:extLst>
                <a:ext uri="{FF2B5EF4-FFF2-40B4-BE49-F238E27FC236}">
                  <a16:creationId xmlns="" xmlns:a16="http://schemas.microsoft.com/office/drawing/2014/main" id="{2E025C62-D91D-4416-BF3F-93631F799016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614364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0" name="Freeform 390">
              <a:extLst>
                <a:ext uri="{FF2B5EF4-FFF2-40B4-BE49-F238E27FC236}">
                  <a16:creationId xmlns="" xmlns:a16="http://schemas.microsoft.com/office/drawing/2014/main" id="{3825350C-D8FD-4D0C-8D1C-F02C4A8E942B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526267" y="3639615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1" name="Freeform 391">
              <a:extLst>
                <a:ext uri="{FF2B5EF4-FFF2-40B4-BE49-F238E27FC236}">
                  <a16:creationId xmlns="" xmlns:a16="http://schemas.microsoft.com/office/drawing/2014/main" id="{C3E30904-61E0-45C0-8532-83E3B75DA5D6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546605" y="363382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2" name="Freeform 217">
              <a:extLst>
                <a:ext uri="{FF2B5EF4-FFF2-40B4-BE49-F238E27FC236}">
                  <a16:creationId xmlns="" xmlns:a16="http://schemas.microsoft.com/office/drawing/2014/main" id="{13D01A16-07E5-4793-BC8B-E31F6BEC06B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502" y="377352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3" name="Freeform 218">
              <a:extLst>
                <a:ext uri="{FF2B5EF4-FFF2-40B4-BE49-F238E27FC236}">
                  <a16:creationId xmlns="" xmlns:a16="http://schemas.microsoft.com/office/drawing/2014/main" id="{2C963500-D81C-4877-9CC2-AE4E0C67E8B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17378" y="37754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4" name="Freeform 221">
              <a:extLst>
                <a:ext uri="{FF2B5EF4-FFF2-40B4-BE49-F238E27FC236}">
                  <a16:creationId xmlns="" xmlns:a16="http://schemas.microsoft.com/office/drawing/2014/main" id="{24DD4C23-6D24-4466-BF64-F133336599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32849" y="377352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5" name="Freeform 222">
              <a:extLst>
                <a:ext uri="{FF2B5EF4-FFF2-40B4-BE49-F238E27FC236}">
                  <a16:creationId xmlns="" xmlns:a16="http://schemas.microsoft.com/office/drawing/2014/main" id="{2B855B95-FC37-4D5E-8447-AC8F7FF6BA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53725" y="37754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6" name="Freeform 225">
              <a:extLst>
                <a:ext uri="{FF2B5EF4-FFF2-40B4-BE49-F238E27FC236}">
                  <a16:creationId xmlns="" xmlns:a16="http://schemas.microsoft.com/office/drawing/2014/main" id="{282A0D9F-ADC4-49B6-B626-C55A1CC908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71250" y="3773523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7" name="Freeform 226">
              <a:extLst>
                <a:ext uri="{FF2B5EF4-FFF2-40B4-BE49-F238E27FC236}">
                  <a16:creationId xmlns="" xmlns:a16="http://schemas.microsoft.com/office/drawing/2014/main" id="{6B916F99-095A-4D1D-8AB3-490CD53F383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92126" y="377549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8" name="Freeform 378">
              <a:extLst>
                <a:ext uri="{FF2B5EF4-FFF2-40B4-BE49-F238E27FC236}">
                  <a16:creationId xmlns="" xmlns:a16="http://schemas.microsoft.com/office/drawing/2014/main" id="{11167E9C-22D3-4A09-88C2-F38535A27FC7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03897" y="363985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19" name="Freeform 379">
              <a:extLst>
                <a:ext uri="{FF2B5EF4-FFF2-40B4-BE49-F238E27FC236}">
                  <a16:creationId xmlns="" xmlns:a16="http://schemas.microsoft.com/office/drawing/2014/main" id="{86A04479-34EC-4FC8-BCA9-E2E0613D5B7A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24235" y="363406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20" name="Freeform 382">
              <a:extLst>
                <a:ext uri="{FF2B5EF4-FFF2-40B4-BE49-F238E27FC236}">
                  <a16:creationId xmlns="" xmlns:a16="http://schemas.microsoft.com/office/drawing/2014/main" id="{1B8E2BBB-16B6-4775-AF76-718AA2F69191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842299" y="363985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21" name="Freeform 383">
              <a:extLst>
                <a:ext uri="{FF2B5EF4-FFF2-40B4-BE49-F238E27FC236}">
                  <a16:creationId xmlns="" xmlns:a16="http://schemas.microsoft.com/office/drawing/2014/main" id="{2D516B91-A88F-4CA1-BD78-D64D464462B3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862637" y="363406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22" name="Freeform 386">
              <a:extLst>
                <a:ext uri="{FF2B5EF4-FFF2-40B4-BE49-F238E27FC236}">
                  <a16:creationId xmlns="" xmlns:a16="http://schemas.microsoft.com/office/drawing/2014/main" id="{589854E9-1CE2-4427-9A68-51EC7D6617D4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780699" y="3639858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23" name="Freeform 387">
              <a:extLst>
                <a:ext uri="{FF2B5EF4-FFF2-40B4-BE49-F238E27FC236}">
                  <a16:creationId xmlns="" xmlns:a16="http://schemas.microsoft.com/office/drawing/2014/main" id="{E40772BC-F371-4884-881C-DA532548152F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801037" y="3634064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="" xmlns:a16="http://schemas.microsoft.com/office/drawing/2014/main" id="{743679A3-F004-45EC-8695-561783980B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50238" y="3770241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="" xmlns:a16="http://schemas.microsoft.com/office/drawing/2014/main" id="{437C09BC-6ECC-4140-A926-05E6E7D4D0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71114" y="377221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38" name="Freeform 390">
              <a:extLst>
                <a:ext uri="{FF2B5EF4-FFF2-40B4-BE49-F238E27FC236}">
                  <a16:creationId xmlns="" xmlns:a16="http://schemas.microsoft.com/office/drawing/2014/main" id="{5B8CC1EE-6CE9-4FF8-A5A5-92417A736F35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57632" y="3636576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39" name="Freeform 391">
              <a:extLst>
                <a:ext uri="{FF2B5EF4-FFF2-40B4-BE49-F238E27FC236}">
                  <a16:creationId xmlns="" xmlns:a16="http://schemas.microsoft.com/office/drawing/2014/main" id="{0305CBB7-6EBF-46A0-BF65-E74277825C4B}"/>
                </a:ext>
              </a:extLst>
            </p:cNvPr>
            <p:cNvSpPr>
              <a:spLocks/>
            </p:cNvSpPr>
            <p:nvPr/>
          </p:nvSpPr>
          <p:spPr bwMode="auto">
            <a:xfrm rot="10250914" flipH="1" flipV="1">
              <a:off x="4977970" y="3630782"/>
              <a:ext cx="21560" cy="11852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58" name="Oval 143">
              <a:extLst>
                <a:ext uri="{FF2B5EF4-FFF2-40B4-BE49-F238E27FC236}">
                  <a16:creationId xmlns="" xmlns:a16="http://schemas.microsoft.com/office/drawing/2014/main" id="{38CE6FEF-9093-4194-A406-E1F27F1E4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3948408" y="388043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59" name="Oval 147">
              <a:extLst>
                <a:ext uri="{FF2B5EF4-FFF2-40B4-BE49-F238E27FC236}">
                  <a16:creationId xmlns="" xmlns:a16="http://schemas.microsoft.com/office/drawing/2014/main" id="{D6F7DEEC-FF0A-4AAB-A62F-7BD242AB8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014114" y="388517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0" name="Oval 151">
              <a:extLst>
                <a:ext uri="{FF2B5EF4-FFF2-40B4-BE49-F238E27FC236}">
                  <a16:creationId xmlns="" xmlns:a16="http://schemas.microsoft.com/office/drawing/2014/main" id="{EDE7EDBA-D373-479F-B62D-15651DF16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077767" y="388043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1" name="Oval 155">
              <a:extLst>
                <a:ext uri="{FF2B5EF4-FFF2-40B4-BE49-F238E27FC236}">
                  <a16:creationId xmlns="" xmlns:a16="http://schemas.microsoft.com/office/drawing/2014/main" id="{AFCA1FBB-7162-4C7F-A1CA-E5A513EEA8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139366" y="388280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2" name="Oval 159">
              <a:extLst>
                <a:ext uri="{FF2B5EF4-FFF2-40B4-BE49-F238E27FC236}">
                  <a16:creationId xmlns="" xmlns:a16="http://schemas.microsoft.com/office/drawing/2014/main" id="{CEC4F687-1B07-4950-94FF-D6EED29F1A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1073" flipV="1">
              <a:off x="4203019" y="388043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3" name="Oval 216">
              <a:extLst>
                <a:ext uri="{FF2B5EF4-FFF2-40B4-BE49-F238E27FC236}">
                  <a16:creationId xmlns="" xmlns:a16="http://schemas.microsoft.com/office/drawing/2014/main" id="{3A95BC00-5685-4D43-851F-177DA92A9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457949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4" name="Oval 220">
              <a:extLst>
                <a:ext uri="{FF2B5EF4-FFF2-40B4-BE49-F238E27FC236}">
                  <a16:creationId xmlns="" xmlns:a16="http://schemas.microsoft.com/office/drawing/2014/main" id="{463B55DC-C4DE-48FA-849F-8A8477623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394296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5" name="Oval 224">
              <a:extLst>
                <a:ext uri="{FF2B5EF4-FFF2-40B4-BE49-F238E27FC236}">
                  <a16:creationId xmlns="" xmlns:a16="http://schemas.microsoft.com/office/drawing/2014/main" id="{94CE6DFD-A07E-4287-978F-3672DE44FB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332698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6" name="Oval 228">
              <a:extLst>
                <a:ext uri="{FF2B5EF4-FFF2-40B4-BE49-F238E27FC236}">
                  <a16:creationId xmlns="" xmlns:a16="http://schemas.microsoft.com/office/drawing/2014/main" id="{3C6FF82B-D994-4C64-A030-4817040FDC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266991" y="387529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7" name="Oval 304">
              <a:extLst>
                <a:ext uri="{FF2B5EF4-FFF2-40B4-BE49-F238E27FC236}">
                  <a16:creationId xmlns="" xmlns:a16="http://schemas.microsoft.com/office/drawing/2014/main" id="{F2DF0C1E-38F5-4EB1-B5C3-49DE39A0CF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3949068" y="3628798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8" name="Oval 308">
              <a:extLst>
                <a:ext uri="{FF2B5EF4-FFF2-40B4-BE49-F238E27FC236}">
                  <a16:creationId xmlns="" xmlns:a16="http://schemas.microsoft.com/office/drawing/2014/main" id="{70BA7323-3BBB-4DB9-9F42-E6FC153EC4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012720" y="3631168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69" name="Oval 312">
              <a:extLst>
                <a:ext uri="{FF2B5EF4-FFF2-40B4-BE49-F238E27FC236}">
                  <a16:creationId xmlns="" xmlns:a16="http://schemas.microsoft.com/office/drawing/2014/main" id="{A3C32A73-13A9-480C-B17C-03FD7E134A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074321" y="3626427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0" name="Oval 317">
              <a:extLst>
                <a:ext uri="{FF2B5EF4-FFF2-40B4-BE49-F238E27FC236}">
                  <a16:creationId xmlns="" xmlns:a16="http://schemas.microsoft.com/office/drawing/2014/main" id="{B65D568F-7D16-469B-A336-9EF97475EB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138316" y="362366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1" name="Oval 321">
              <a:extLst>
                <a:ext uri="{FF2B5EF4-FFF2-40B4-BE49-F238E27FC236}">
                  <a16:creationId xmlns="" xmlns:a16="http://schemas.microsoft.com/office/drawing/2014/main" id="{4F040331-6A93-439B-837F-9B6FEFAE3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5885" flipH="1" flipV="1">
              <a:off x="4202310" y="3625637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2" name="Oval 377">
              <a:extLst>
                <a:ext uri="{FF2B5EF4-FFF2-40B4-BE49-F238E27FC236}">
                  <a16:creationId xmlns="" xmlns:a16="http://schemas.microsoft.com/office/drawing/2014/main" id="{F9BAD5F7-736D-4629-83D7-91FB5B071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456958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3" name="Oval 381">
              <a:extLst>
                <a:ext uri="{FF2B5EF4-FFF2-40B4-BE49-F238E27FC236}">
                  <a16:creationId xmlns="" xmlns:a16="http://schemas.microsoft.com/office/drawing/2014/main" id="{254D8AF1-66E3-4EF8-AE51-12A1A817C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395359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4" name="Oval 385">
              <a:extLst>
                <a:ext uri="{FF2B5EF4-FFF2-40B4-BE49-F238E27FC236}">
                  <a16:creationId xmlns="" xmlns:a16="http://schemas.microsoft.com/office/drawing/2014/main" id="{8EF77683-4470-4374-97AC-50A0672F1E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333760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5" name="Oval 389">
              <a:extLst>
                <a:ext uri="{FF2B5EF4-FFF2-40B4-BE49-F238E27FC236}">
                  <a16:creationId xmlns="" xmlns:a16="http://schemas.microsoft.com/office/drawing/2014/main" id="{E0DF6E6A-8CCB-46A7-A992-A3793A1A75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266000" y="362034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6" name="Oval 216">
              <a:extLst>
                <a:ext uri="{FF2B5EF4-FFF2-40B4-BE49-F238E27FC236}">
                  <a16:creationId xmlns="" xmlns:a16="http://schemas.microsoft.com/office/drawing/2014/main" id="{A02350E7-3413-40EA-8EF5-D88BD58F1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702642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7" name="Oval 220">
              <a:extLst>
                <a:ext uri="{FF2B5EF4-FFF2-40B4-BE49-F238E27FC236}">
                  <a16:creationId xmlns="" xmlns:a16="http://schemas.microsoft.com/office/drawing/2014/main" id="{FDFE6DCC-064C-4116-9ACC-6BF48780B5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638989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8" name="Oval 224">
              <a:extLst>
                <a:ext uri="{FF2B5EF4-FFF2-40B4-BE49-F238E27FC236}">
                  <a16:creationId xmlns="" xmlns:a16="http://schemas.microsoft.com/office/drawing/2014/main" id="{A86D1966-193A-4CC9-A154-FBB9848C8B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577390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9" name="Oval 228">
              <a:extLst>
                <a:ext uri="{FF2B5EF4-FFF2-40B4-BE49-F238E27FC236}">
                  <a16:creationId xmlns="" xmlns:a16="http://schemas.microsoft.com/office/drawing/2014/main" id="{D48A43BC-CCB6-4A36-9F41-B20DCEA7F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511684" y="387201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0" name="Oval 377">
              <a:extLst>
                <a:ext uri="{FF2B5EF4-FFF2-40B4-BE49-F238E27FC236}">
                  <a16:creationId xmlns="" xmlns:a16="http://schemas.microsoft.com/office/drawing/2014/main" id="{7A8BD5A7-6D3E-4A89-8127-7E87E59090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701651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1" name="Oval 381">
              <a:extLst>
                <a:ext uri="{FF2B5EF4-FFF2-40B4-BE49-F238E27FC236}">
                  <a16:creationId xmlns="" xmlns:a16="http://schemas.microsoft.com/office/drawing/2014/main" id="{AEA20917-F0ED-4BD5-9C7D-609651ECF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640052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2" name="Oval 385">
              <a:extLst>
                <a:ext uri="{FF2B5EF4-FFF2-40B4-BE49-F238E27FC236}">
                  <a16:creationId xmlns="" xmlns:a16="http://schemas.microsoft.com/office/drawing/2014/main" id="{EC568B2D-1E8C-4FD7-A8DA-FB5B4CD640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578453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3" name="Oval 389">
              <a:extLst>
                <a:ext uri="{FF2B5EF4-FFF2-40B4-BE49-F238E27FC236}">
                  <a16:creationId xmlns="" xmlns:a16="http://schemas.microsoft.com/office/drawing/2014/main" id="{AA52BB60-8081-491C-9B34-D275DE43E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510693" y="3617059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4" name="Oval 216">
              <a:extLst>
                <a:ext uri="{FF2B5EF4-FFF2-40B4-BE49-F238E27FC236}">
                  <a16:creationId xmlns="" xmlns:a16="http://schemas.microsoft.com/office/drawing/2014/main" id="{1188686A-A248-4EF9-A867-F6B27AEA26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889314" y="3872255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5" name="Oval 220">
              <a:extLst>
                <a:ext uri="{FF2B5EF4-FFF2-40B4-BE49-F238E27FC236}">
                  <a16:creationId xmlns="" xmlns:a16="http://schemas.microsoft.com/office/drawing/2014/main" id="{91D93A69-070A-4EEA-975E-8BAF39D48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825662" y="3872255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6" name="Oval 224">
              <a:extLst>
                <a:ext uri="{FF2B5EF4-FFF2-40B4-BE49-F238E27FC236}">
                  <a16:creationId xmlns="" xmlns:a16="http://schemas.microsoft.com/office/drawing/2014/main" id="{77C47C7C-F031-47E8-97EF-D54DB9082A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764062" y="3872255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7" name="Oval 377">
              <a:extLst>
                <a:ext uri="{FF2B5EF4-FFF2-40B4-BE49-F238E27FC236}">
                  <a16:creationId xmlns="" xmlns:a16="http://schemas.microsoft.com/office/drawing/2014/main" id="{50B5B114-ED71-45DA-9FEA-18D0B98A5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888323" y="3617302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8" name="Oval 381">
              <a:extLst>
                <a:ext uri="{FF2B5EF4-FFF2-40B4-BE49-F238E27FC236}">
                  <a16:creationId xmlns="" xmlns:a16="http://schemas.microsoft.com/office/drawing/2014/main" id="{666831B0-5CAF-4084-9FA6-9FF7738D21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826725" y="3617302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9" name="Oval 385">
              <a:extLst>
                <a:ext uri="{FF2B5EF4-FFF2-40B4-BE49-F238E27FC236}">
                  <a16:creationId xmlns="" xmlns:a16="http://schemas.microsoft.com/office/drawing/2014/main" id="{DB818AFB-9B29-4A56-84FE-B94FB2D8B1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765125" y="3617302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93" name="Oval 228">
              <a:extLst>
                <a:ext uri="{FF2B5EF4-FFF2-40B4-BE49-F238E27FC236}">
                  <a16:creationId xmlns="" xmlns:a16="http://schemas.microsoft.com/office/drawing/2014/main" id="{BE9DCE22-28AC-4369-ADA0-CE41108ECC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4115" flipV="1">
              <a:off x="4943050" y="3868973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97" name="Oval 389">
              <a:extLst>
                <a:ext uri="{FF2B5EF4-FFF2-40B4-BE49-F238E27FC236}">
                  <a16:creationId xmlns="" xmlns:a16="http://schemas.microsoft.com/office/drawing/2014/main" id="{78CEC6E4-758C-46E4-9D5F-3EE36F1013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6799" flipH="1" flipV="1">
              <a:off x="4942059" y="3614021"/>
              <a:ext cx="57493" cy="41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cxnSp>
        <p:nvCxnSpPr>
          <p:cNvPr id="779" name="Straight Connector 778">
            <a:extLst>
              <a:ext uri="{FF2B5EF4-FFF2-40B4-BE49-F238E27FC236}">
                <a16:creationId xmlns="" xmlns:a16="http://schemas.microsoft.com/office/drawing/2014/main" id="{848CB4FA-1AF1-4922-B28F-BC334C7CEBE4}"/>
              </a:ext>
            </a:extLst>
          </p:cNvPr>
          <p:cNvCxnSpPr/>
          <p:nvPr/>
        </p:nvCxnSpPr>
        <p:spPr bwMode="auto">
          <a:xfrm>
            <a:off x="9656037" y="3566677"/>
            <a:ext cx="227274" cy="0"/>
          </a:xfrm>
          <a:prstGeom prst="line">
            <a:avLst/>
          </a:prstGeom>
          <a:noFill/>
          <a:ln w="571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80" name="Group 779">
            <a:extLst>
              <a:ext uri="{FF2B5EF4-FFF2-40B4-BE49-F238E27FC236}">
                <a16:creationId xmlns="" xmlns:a16="http://schemas.microsoft.com/office/drawing/2014/main" id="{460D7A09-68AB-449D-8785-47E7D1014EA7}"/>
              </a:ext>
            </a:extLst>
          </p:cNvPr>
          <p:cNvGrpSpPr/>
          <p:nvPr/>
        </p:nvGrpSpPr>
        <p:grpSpPr>
          <a:xfrm flipV="1">
            <a:off x="8780649" y="3619543"/>
            <a:ext cx="1745212" cy="317507"/>
            <a:chOff x="6376566" y="-562339"/>
            <a:chExt cx="2531294" cy="397850"/>
          </a:xfrm>
        </p:grpSpPr>
        <p:grpSp>
          <p:nvGrpSpPr>
            <p:cNvPr id="883" name="Group 882">
              <a:extLst>
                <a:ext uri="{FF2B5EF4-FFF2-40B4-BE49-F238E27FC236}">
                  <a16:creationId xmlns="" xmlns:a16="http://schemas.microsoft.com/office/drawing/2014/main" id="{59459733-CC77-4FFC-A775-ED4659BDF1E8}"/>
                </a:ext>
              </a:extLst>
            </p:cNvPr>
            <p:cNvGrpSpPr/>
            <p:nvPr/>
          </p:nvGrpSpPr>
          <p:grpSpPr>
            <a:xfrm>
              <a:off x="8472629" y="-343084"/>
              <a:ext cx="60326" cy="150814"/>
              <a:chOff x="-816254" y="2757336"/>
              <a:chExt cx="60326" cy="150814"/>
            </a:xfrm>
          </p:grpSpPr>
          <p:sp>
            <p:nvSpPr>
              <p:cNvPr id="1052" name="Freeform 233">
                <a:extLst>
                  <a:ext uri="{FF2B5EF4-FFF2-40B4-BE49-F238E27FC236}">
                    <a16:creationId xmlns="" xmlns:a16="http://schemas.microsoft.com/office/drawing/2014/main" id="{3DE8F5C9-0098-4D02-92FA-0F98D72CC5E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-816254" y="2757336"/>
                <a:ext cx="30162" cy="147638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34">
                <a:extLst>
                  <a:ext uri="{FF2B5EF4-FFF2-40B4-BE49-F238E27FC236}">
                    <a16:creationId xmlns="" xmlns:a16="http://schemas.microsoft.com/office/drawing/2014/main" id="{10517624-2401-4DDE-8055-3E27E15AC5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-786091" y="2758925"/>
                <a:ext cx="30163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4" name="Freeform 144">
              <a:extLst>
                <a:ext uri="{FF2B5EF4-FFF2-40B4-BE49-F238E27FC236}">
                  <a16:creationId xmlns="" xmlns:a16="http://schemas.microsoft.com/office/drawing/2014/main" id="{24A4B091-EED7-40E3-B2A1-160F6EAD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991" y="-529668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85" name="Freeform 145">
              <a:extLst>
                <a:ext uri="{FF2B5EF4-FFF2-40B4-BE49-F238E27FC236}">
                  <a16:creationId xmlns="" xmlns:a16="http://schemas.microsoft.com/office/drawing/2014/main" id="{100AE45C-113A-4C84-8290-0FC1D0C2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270" y="-53214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86" name="Freeform 148">
              <a:extLst>
                <a:ext uri="{FF2B5EF4-FFF2-40B4-BE49-F238E27FC236}">
                  <a16:creationId xmlns="" xmlns:a16="http://schemas.microsoft.com/office/drawing/2014/main" id="{321EA1EA-C6F6-4C21-8D44-CC2C85273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292" y="-53560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87" name="Freeform 149">
              <a:extLst>
                <a:ext uri="{FF2B5EF4-FFF2-40B4-BE49-F238E27FC236}">
                  <a16:creationId xmlns="" xmlns:a16="http://schemas.microsoft.com/office/drawing/2014/main" id="{7D0108A3-64ED-41B1-82A8-4DD8A7EE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571" y="-53808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88" name="Freeform 152">
              <a:extLst>
                <a:ext uri="{FF2B5EF4-FFF2-40B4-BE49-F238E27FC236}">
                  <a16:creationId xmlns="" xmlns:a16="http://schemas.microsoft.com/office/drawing/2014/main" id="{3D13A556-FC8F-4E98-9E1E-E8778B8D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16" y="-52966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89" name="Freeform 153">
              <a:extLst>
                <a:ext uri="{FF2B5EF4-FFF2-40B4-BE49-F238E27FC236}">
                  <a16:creationId xmlns="" xmlns:a16="http://schemas.microsoft.com/office/drawing/2014/main" id="{8D4DB638-3CB7-46A2-A396-C2F9CF82B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895" y="-53214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0" name="Freeform 156">
              <a:extLst>
                <a:ext uri="{FF2B5EF4-FFF2-40B4-BE49-F238E27FC236}">
                  <a16:creationId xmlns="" xmlns:a16="http://schemas.microsoft.com/office/drawing/2014/main" id="{8E523F87-CBB1-4B67-8FE6-B8D863F99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961" y="-53263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1" name="Freeform 157">
              <a:extLst>
                <a:ext uri="{FF2B5EF4-FFF2-40B4-BE49-F238E27FC236}">
                  <a16:creationId xmlns="" xmlns:a16="http://schemas.microsoft.com/office/drawing/2014/main" id="{1CD5CCF0-5F86-4BF7-BD6A-537CA8BA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240" y="-53511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2" name="Freeform 160">
              <a:extLst>
                <a:ext uri="{FF2B5EF4-FFF2-40B4-BE49-F238E27FC236}">
                  <a16:creationId xmlns="" xmlns:a16="http://schemas.microsoft.com/office/drawing/2014/main" id="{8610395D-5116-4963-BBB9-8DFCBC5D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284" y="-52966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3" name="Freeform 161">
              <a:extLst>
                <a:ext uri="{FF2B5EF4-FFF2-40B4-BE49-F238E27FC236}">
                  <a16:creationId xmlns="" xmlns:a16="http://schemas.microsoft.com/office/drawing/2014/main" id="{BEBC36D5-9766-4F13-BE04-099215788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53214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4" name="Freeform 217">
              <a:extLst>
                <a:ext uri="{FF2B5EF4-FFF2-40B4-BE49-F238E27FC236}">
                  <a16:creationId xmlns="" xmlns:a16="http://schemas.microsoft.com/office/drawing/2014/main" id="{4B27C59A-D4A8-4363-B09F-B9F529B0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041" y="-52322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5" name="Freeform 218">
              <a:extLst>
                <a:ext uri="{FF2B5EF4-FFF2-40B4-BE49-F238E27FC236}">
                  <a16:creationId xmlns="" xmlns:a16="http://schemas.microsoft.com/office/drawing/2014/main" id="{69BBEC55-C9AA-4DD9-8368-25AEF277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320" y="-52570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6" name="Freeform 221">
              <a:extLst>
                <a:ext uri="{FF2B5EF4-FFF2-40B4-BE49-F238E27FC236}">
                  <a16:creationId xmlns="" xmlns:a16="http://schemas.microsoft.com/office/drawing/2014/main" id="{FA24609A-BEEA-48F2-969C-078689C7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717" y="-52322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7" name="Freeform 222">
              <a:extLst>
                <a:ext uri="{FF2B5EF4-FFF2-40B4-BE49-F238E27FC236}">
                  <a16:creationId xmlns="" xmlns:a16="http://schemas.microsoft.com/office/drawing/2014/main" id="{909284C1-0FBA-4C9F-98A9-788B80E7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996" y="-52570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8" name="Freeform 225">
              <a:extLst>
                <a:ext uri="{FF2B5EF4-FFF2-40B4-BE49-F238E27FC236}">
                  <a16:creationId xmlns="" xmlns:a16="http://schemas.microsoft.com/office/drawing/2014/main" id="{574AAFDB-5282-43ED-8812-6CC560C0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373" y="-52322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99" name="Freeform 226">
              <a:extLst>
                <a:ext uri="{FF2B5EF4-FFF2-40B4-BE49-F238E27FC236}">
                  <a16:creationId xmlns="" xmlns:a16="http://schemas.microsoft.com/office/drawing/2014/main" id="{0F8ED256-11BF-47EA-BDC1-72DA0C08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652" y="-52570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0" name="Freeform 229">
              <a:extLst>
                <a:ext uri="{FF2B5EF4-FFF2-40B4-BE49-F238E27FC236}">
                  <a16:creationId xmlns="" xmlns:a16="http://schemas.microsoft.com/office/drawing/2014/main" id="{C9BDF6CC-41BD-4B22-BE46-62E73836B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071" y="-52322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1" name="Freeform 230">
              <a:extLst>
                <a:ext uri="{FF2B5EF4-FFF2-40B4-BE49-F238E27FC236}">
                  <a16:creationId xmlns="" xmlns:a16="http://schemas.microsoft.com/office/drawing/2014/main" id="{F469248E-DB62-495A-9BEC-0AA7C86E2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350" y="-52570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2" name="Freeform 305">
              <a:extLst>
                <a:ext uri="{FF2B5EF4-FFF2-40B4-BE49-F238E27FC236}">
                  <a16:creationId xmlns="" xmlns:a16="http://schemas.microsoft.com/office/drawing/2014/main" id="{4671EF05-FA1C-4F49-B489-8D9D41F98C5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387949" y="-36481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3" name="Freeform 306">
              <a:extLst>
                <a:ext uri="{FF2B5EF4-FFF2-40B4-BE49-F238E27FC236}">
                  <a16:creationId xmlns="" xmlns:a16="http://schemas.microsoft.com/office/drawing/2014/main" id="{27E5DAFA-826A-4584-92DE-DD83EB6E1FC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418228" y="-36233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4" name="Freeform 309">
              <a:extLst>
                <a:ext uri="{FF2B5EF4-FFF2-40B4-BE49-F238E27FC236}">
                  <a16:creationId xmlns="" xmlns:a16="http://schemas.microsoft.com/office/drawing/2014/main" id="{AEF8E31A-F857-49EF-ABC9-0B4865AEE51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480271" y="-36778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5" name="Freeform 310">
              <a:extLst>
                <a:ext uri="{FF2B5EF4-FFF2-40B4-BE49-F238E27FC236}">
                  <a16:creationId xmlns="" xmlns:a16="http://schemas.microsoft.com/office/drawing/2014/main" id="{52EA4BAA-179C-469F-95F4-C25A015FCAF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510550" y="-36530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6" name="Freeform 313">
              <a:extLst>
                <a:ext uri="{FF2B5EF4-FFF2-40B4-BE49-F238E27FC236}">
                  <a16:creationId xmlns="" xmlns:a16="http://schemas.microsoft.com/office/drawing/2014/main" id="{C7CC2236-1F08-4D3A-9FEE-5B683C9BA906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569618" y="-36183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7" name="Freeform 314">
              <a:extLst>
                <a:ext uri="{FF2B5EF4-FFF2-40B4-BE49-F238E27FC236}">
                  <a16:creationId xmlns="" xmlns:a16="http://schemas.microsoft.com/office/drawing/2014/main" id="{DA239C31-5E1D-45F7-A4F6-DE2D6B6B91CD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599897" y="-35936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8" name="Freeform 318">
              <a:extLst>
                <a:ext uri="{FF2B5EF4-FFF2-40B4-BE49-F238E27FC236}">
                  <a16:creationId xmlns="" xmlns:a16="http://schemas.microsoft.com/office/drawing/2014/main" id="{BF642CB2-0915-49AD-97C2-E9DCEB6E213A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662438" y="-35837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09" name="Freeform 319">
              <a:extLst>
                <a:ext uri="{FF2B5EF4-FFF2-40B4-BE49-F238E27FC236}">
                  <a16:creationId xmlns="" xmlns:a16="http://schemas.microsoft.com/office/drawing/2014/main" id="{2AF33609-FA08-4E38-AD89-EF2F7A307B96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692717" y="-35589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0" name="Freeform 322">
              <a:extLst>
                <a:ext uri="{FF2B5EF4-FFF2-40B4-BE49-F238E27FC236}">
                  <a16:creationId xmlns="" xmlns:a16="http://schemas.microsoft.com/office/drawing/2014/main" id="{1B331801-0CE8-4747-A633-2B5895D1FC36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755256" y="-360849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1" name="Freeform 323">
              <a:extLst>
                <a:ext uri="{FF2B5EF4-FFF2-40B4-BE49-F238E27FC236}">
                  <a16:creationId xmlns="" xmlns:a16="http://schemas.microsoft.com/office/drawing/2014/main" id="{A87F4381-967B-40E9-B245-526316FD4ECA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785535" y="-358374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2" name="Freeform 378">
              <a:extLst>
                <a:ext uri="{FF2B5EF4-FFF2-40B4-BE49-F238E27FC236}">
                  <a16:creationId xmlns="" xmlns:a16="http://schemas.microsoft.com/office/drawing/2014/main" id="{10D6BFBD-EE60-4121-B831-7B064A69D581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136766" y="-35574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3" name="Freeform 379">
              <a:extLst>
                <a:ext uri="{FF2B5EF4-FFF2-40B4-BE49-F238E27FC236}">
                  <a16:creationId xmlns="" xmlns:a16="http://schemas.microsoft.com/office/drawing/2014/main" id="{DA4AFBA1-8494-4941-B2AD-A50C9CCBEC2E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166265" y="-34848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4" name="Freeform 382">
              <a:extLst>
                <a:ext uri="{FF2B5EF4-FFF2-40B4-BE49-F238E27FC236}">
                  <a16:creationId xmlns="" xmlns:a16="http://schemas.microsoft.com/office/drawing/2014/main" id="{B8369D3B-6DD8-4E42-A1F9-A415A4FDFB51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047422" y="-35574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5" name="Freeform 383">
              <a:extLst>
                <a:ext uri="{FF2B5EF4-FFF2-40B4-BE49-F238E27FC236}">
                  <a16:creationId xmlns="" xmlns:a16="http://schemas.microsoft.com/office/drawing/2014/main" id="{81ADC6F6-076E-400C-B352-507B5EF1D2DE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076921" y="-34848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6" name="Freeform 386">
              <a:extLst>
                <a:ext uri="{FF2B5EF4-FFF2-40B4-BE49-F238E27FC236}">
                  <a16:creationId xmlns="" xmlns:a16="http://schemas.microsoft.com/office/drawing/2014/main" id="{DFA956EF-F0B6-4FEE-A91D-70E6C0E882D6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6958077" y="-35574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7" name="Freeform 387">
              <a:extLst>
                <a:ext uri="{FF2B5EF4-FFF2-40B4-BE49-F238E27FC236}">
                  <a16:creationId xmlns="" xmlns:a16="http://schemas.microsoft.com/office/drawing/2014/main" id="{F6A2E33E-2345-4C95-91CC-3AEE30D2E4D4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6987576" y="-34848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8" name="Freeform 390">
              <a:extLst>
                <a:ext uri="{FF2B5EF4-FFF2-40B4-BE49-F238E27FC236}">
                  <a16:creationId xmlns="" xmlns:a16="http://schemas.microsoft.com/office/drawing/2014/main" id="{1DD11F83-965D-467A-9F7C-B939341E3298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6859797" y="-35574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19" name="Freeform 391">
              <a:extLst>
                <a:ext uri="{FF2B5EF4-FFF2-40B4-BE49-F238E27FC236}">
                  <a16:creationId xmlns="" xmlns:a16="http://schemas.microsoft.com/office/drawing/2014/main" id="{9E02033A-651A-45CD-A5A7-ECEC7E11AEA2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6889296" y="-34848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0" name="Freeform 217">
              <a:extLst>
                <a:ext uri="{FF2B5EF4-FFF2-40B4-BE49-F238E27FC236}">
                  <a16:creationId xmlns="" xmlns:a16="http://schemas.microsoft.com/office/drawing/2014/main" id="{AB65F246-9B0B-4D30-AACF-0BEAA37B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949" y="-51911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1" name="Freeform 218">
              <a:extLst>
                <a:ext uri="{FF2B5EF4-FFF2-40B4-BE49-F238E27FC236}">
                  <a16:creationId xmlns="" xmlns:a16="http://schemas.microsoft.com/office/drawing/2014/main" id="{709D6BC3-90EF-4D02-9CA4-37C2E255A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228" y="-52159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2" name="Freeform 221">
              <a:extLst>
                <a:ext uri="{FF2B5EF4-FFF2-40B4-BE49-F238E27FC236}">
                  <a16:creationId xmlns="" xmlns:a16="http://schemas.microsoft.com/office/drawing/2014/main" id="{670259EB-B1A8-4668-982F-9362CCDA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625" y="-51911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3" name="Freeform 222">
              <a:extLst>
                <a:ext uri="{FF2B5EF4-FFF2-40B4-BE49-F238E27FC236}">
                  <a16:creationId xmlns="" xmlns:a16="http://schemas.microsoft.com/office/drawing/2014/main" id="{50C1BAC6-AF24-4D5A-9F33-876A8AA8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04" y="-52159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4" name="Freeform 225">
              <a:extLst>
                <a:ext uri="{FF2B5EF4-FFF2-40B4-BE49-F238E27FC236}">
                  <a16:creationId xmlns="" xmlns:a16="http://schemas.microsoft.com/office/drawing/2014/main" id="{FCCDCD99-B393-470D-986E-D20C1EA63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280" y="-51911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5" name="Freeform 226">
              <a:extLst>
                <a:ext uri="{FF2B5EF4-FFF2-40B4-BE49-F238E27FC236}">
                  <a16:creationId xmlns="" xmlns:a16="http://schemas.microsoft.com/office/drawing/2014/main" id="{B920F421-0FC7-4606-9531-5CB4CF71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559" y="-52159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6" name="Freeform 229">
              <a:extLst>
                <a:ext uri="{FF2B5EF4-FFF2-40B4-BE49-F238E27FC236}">
                  <a16:creationId xmlns="" xmlns:a16="http://schemas.microsoft.com/office/drawing/2014/main" id="{77AA4A47-A252-4D11-8362-D7C3969A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3979" y="-519117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7" name="Freeform 230">
              <a:extLst>
                <a:ext uri="{FF2B5EF4-FFF2-40B4-BE49-F238E27FC236}">
                  <a16:creationId xmlns="" xmlns:a16="http://schemas.microsoft.com/office/drawing/2014/main" id="{A2FABEAD-9BBC-4E37-AC34-EE89A601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58" y="-521592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8" name="Freeform 378">
              <a:extLst>
                <a:ext uri="{FF2B5EF4-FFF2-40B4-BE49-F238E27FC236}">
                  <a16:creationId xmlns="" xmlns:a16="http://schemas.microsoft.com/office/drawing/2014/main" id="{2C31FA8A-3F32-48FA-9CEA-61A5B0A66EC8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491674" y="-35163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29" name="Freeform 379">
              <a:extLst>
                <a:ext uri="{FF2B5EF4-FFF2-40B4-BE49-F238E27FC236}">
                  <a16:creationId xmlns="" xmlns:a16="http://schemas.microsoft.com/office/drawing/2014/main" id="{8359D69B-CF3D-4276-B8E7-3B90CE16CDBD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521173" y="-34437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0" name="Freeform 382">
              <a:extLst>
                <a:ext uri="{FF2B5EF4-FFF2-40B4-BE49-F238E27FC236}">
                  <a16:creationId xmlns="" xmlns:a16="http://schemas.microsoft.com/office/drawing/2014/main" id="{D8C440F9-226F-4D43-9D33-ABD259CC2C24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402330" y="-35163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1" name="Freeform 383">
              <a:extLst>
                <a:ext uri="{FF2B5EF4-FFF2-40B4-BE49-F238E27FC236}">
                  <a16:creationId xmlns="" xmlns:a16="http://schemas.microsoft.com/office/drawing/2014/main" id="{5D6666B4-E6F1-45F5-A23E-46252CFCFC58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431829" y="-34437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2" name="Freeform 386">
              <a:extLst>
                <a:ext uri="{FF2B5EF4-FFF2-40B4-BE49-F238E27FC236}">
                  <a16:creationId xmlns="" xmlns:a16="http://schemas.microsoft.com/office/drawing/2014/main" id="{970A4D51-5DEC-4352-A844-5E843062A6F5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312985" y="-35163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3" name="Freeform 387">
              <a:extLst>
                <a:ext uri="{FF2B5EF4-FFF2-40B4-BE49-F238E27FC236}">
                  <a16:creationId xmlns="" xmlns:a16="http://schemas.microsoft.com/office/drawing/2014/main" id="{21EF1725-FA51-4F5B-862A-8E99A549FFFD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342484" y="-34437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4" name="Freeform 390">
              <a:extLst>
                <a:ext uri="{FF2B5EF4-FFF2-40B4-BE49-F238E27FC236}">
                  <a16:creationId xmlns="" xmlns:a16="http://schemas.microsoft.com/office/drawing/2014/main" id="{9E3498D2-001A-452A-8825-A4584B56C857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214705" y="-35163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5" name="Freeform 391">
              <a:extLst>
                <a:ext uri="{FF2B5EF4-FFF2-40B4-BE49-F238E27FC236}">
                  <a16:creationId xmlns="" xmlns:a16="http://schemas.microsoft.com/office/drawing/2014/main" id="{4C3674F9-F124-4607-B4EB-D79FAC079D38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244204" y="-34437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6" name="Freeform 217">
              <a:extLst>
                <a:ext uri="{FF2B5EF4-FFF2-40B4-BE49-F238E27FC236}">
                  <a16:creationId xmlns="" xmlns:a16="http://schemas.microsoft.com/office/drawing/2014/main" id="{05B3C1CE-C2C5-4473-B360-2829FFD3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02" y="-5194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7" name="Freeform 218">
              <a:extLst>
                <a:ext uri="{FF2B5EF4-FFF2-40B4-BE49-F238E27FC236}">
                  <a16:creationId xmlns="" xmlns:a16="http://schemas.microsoft.com/office/drawing/2014/main" id="{A5FB8EA6-2AF7-40DD-AD7A-81980FA87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81" y="-521898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8" name="Freeform 221">
              <a:extLst>
                <a:ext uri="{FF2B5EF4-FFF2-40B4-BE49-F238E27FC236}">
                  <a16:creationId xmlns="" xmlns:a16="http://schemas.microsoft.com/office/drawing/2014/main" id="{D5C2E064-C942-423A-B435-60B28D62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379" y="-5194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39" name="Freeform 222">
              <a:extLst>
                <a:ext uri="{FF2B5EF4-FFF2-40B4-BE49-F238E27FC236}">
                  <a16:creationId xmlns="" xmlns:a16="http://schemas.microsoft.com/office/drawing/2014/main" id="{9FD55521-A266-4BFD-A3E1-CBEAEDBA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658" y="-521898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0" name="Freeform 225">
              <a:extLst>
                <a:ext uri="{FF2B5EF4-FFF2-40B4-BE49-F238E27FC236}">
                  <a16:creationId xmlns="" xmlns:a16="http://schemas.microsoft.com/office/drawing/2014/main" id="{0FCD4829-AAFB-4E66-85B2-5CA1D238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034" y="-5194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1" name="Freeform 226">
              <a:extLst>
                <a:ext uri="{FF2B5EF4-FFF2-40B4-BE49-F238E27FC236}">
                  <a16:creationId xmlns="" xmlns:a16="http://schemas.microsoft.com/office/drawing/2014/main" id="{7222991A-2B97-451F-9F7B-4E19B393C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313" y="-521898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2" name="Freeform 378">
              <a:extLst>
                <a:ext uri="{FF2B5EF4-FFF2-40B4-BE49-F238E27FC236}">
                  <a16:creationId xmlns="" xmlns:a16="http://schemas.microsoft.com/office/drawing/2014/main" id="{D3AA4BB3-2ECA-477E-8270-78352B25522A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762428" y="-35193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3" name="Freeform 379">
              <a:extLst>
                <a:ext uri="{FF2B5EF4-FFF2-40B4-BE49-F238E27FC236}">
                  <a16:creationId xmlns="" xmlns:a16="http://schemas.microsoft.com/office/drawing/2014/main" id="{7442EF47-75AB-4293-A136-AAA50F33761A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791927" y="-34467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4" name="Freeform 382">
              <a:extLst>
                <a:ext uri="{FF2B5EF4-FFF2-40B4-BE49-F238E27FC236}">
                  <a16:creationId xmlns="" xmlns:a16="http://schemas.microsoft.com/office/drawing/2014/main" id="{F7ECF50A-098D-4AC8-988F-BAF36AAA62C2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673085" y="-35193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5" name="Freeform 383">
              <a:extLst>
                <a:ext uri="{FF2B5EF4-FFF2-40B4-BE49-F238E27FC236}">
                  <a16:creationId xmlns="" xmlns:a16="http://schemas.microsoft.com/office/drawing/2014/main" id="{CAC7D13C-4352-4EC3-AD0A-E6FD2795D46B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702584" y="-34467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6" name="Freeform 386">
              <a:extLst>
                <a:ext uri="{FF2B5EF4-FFF2-40B4-BE49-F238E27FC236}">
                  <a16:creationId xmlns="" xmlns:a16="http://schemas.microsoft.com/office/drawing/2014/main" id="{30E09B05-7337-40BA-A44F-48DCF44D9EC4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583739" y="-35193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7" name="Freeform 387">
              <a:extLst>
                <a:ext uri="{FF2B5EF4-FFF2-40B4-BE49-F238E27FC236}">
                  <a16:creationId xmlns="" xmlns:a16="http://schemas.microsoft.com/office/drawing/2014/main" id="{C5F93FE9-7520-433E-9A5B-4A9363BAB323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613238" y="-34467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8" name="Freeform 217">
              <a:extLst>
                <a:ext uri="{FF2B5EF4-FFF2-40B4-BE49-F238E27FC236}">
                  <a16:creationId xmlns="" xmlns:a16="http://schemas.microsoft.com/office/drawing/2014/main" id="{1875F6D2-F273-43E0-A5F4-2C22FD89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610" y="-51531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49" name="Freeform 218">
              <a:extLst>
                <a:ext uri="{FF2B5EF4-FFF2-40B4-BE49-F238E27FC236}">
                  <a16:creationId xmlns="" xmlns:a16="http://schemas.microsoft.com/office/drawing/2014/main" id="{EE22B691-2E7D-49D5-AD4C-C4865B61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6889" y="-51778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0" name="Freeform 221">
              <a:extLst>
                <a:ext uri="{FF2B5EF4-FFF2-40B4-BE49-F238E27FC236}">
                  <a16:creationId xmlns="" xmlns:a16="http://schemas.microsoft.com/office/drawing/2014/main" id="{E12E3AD2-938B-49CA-9E73-ED08F1CB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287" y="-51531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1" name="Freeform 222">
              <a:extLst>
                <a:ext uri="{FF2B5EF4-FFF2-40B4-BE49-F238E27FC236}">
                  <a16:creationId xmlns="" xmlns:a16="http://schemas.microsoft.com/office/drawing/2014/main" id="{40617EE4-6B90-4122-9E66-474C670E3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566" y="-51778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2" name="Freeform 225">
              <a:extLst>
                <a:ext uri="{FF2B5EF4-FFF2-40B4-BE49-F238E27FC236}">
                  <a16:creationId xmlns="" xmlns:a16="http://schemas.microsoft.com/office/drawing/2014/main" id="{D42F30E8-F6AE-40B0-95BB-C8CA58C5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943" y="-51531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3" name="Freeform 226">
              <a:extLst>
                <a:ext uri="{FF2B5EF4-FFF2-40B4-BE49-F238E27FC236}">
                  <a16:creationId xmlns="" xmlns:a16="http://schemas.microsoft.com/office/drawing/2014/main" id="{056E3B0A-3F35-49D3-B115-F5D1B670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222" y="-51778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4" name="Freeform 229">
              <a:extLst>
                <a:ext uri="{FF2B5EF4-FFF2-40B4-BE49-F238E27FC236}">
                  <a16:creationId xmlns="" xmlns:a16="http://schemas.microsoft.com/office/drawing/2014/main" id="{0C983BC3-608E-4F75-A973-5824D112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642" y="-515310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5" name="Freeform 230">
              <a:extLst>
                <a:ext uri="{FF2B5EF4-FFF2-40B4-BE49-F238E27FC236}">
                  <a16:creationId xmlns="" xmlns:a16="http://schemas.microsoft.com/office/drawing/2014/main" id="{19E9AB9F-D534-4541-AB29-26F38C41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921" y="-517785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6" name="Freeform 378">
              <a:extLst>
                <a:ext uri="{FF2B5EF4-FFF2-40B4-BE49-F238E27FC236}">
                  <a16:creationId xmlns="" xmlns:a16="http://schemas.microsoft.com/office/drawing/2014/main" id="{FEF8D965-83FE-402D-8694-D73149BB6047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8117337" y="-3478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7" name="Freeform 379">
              <a:extLst>
                <a:ext uri="{FF2B5EF4-FFF2-40B4-BE49-F238E27FC236}">
                  <a16:creationId xmlns="" xmlns:a16="http://schemas.microsoft.com/office/drawing/2014/main" id="{A2EDE158-F390-4DBB-AA27-F84836EFB768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8146836" y="-34056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8" name="Freeform 382">
              <a:extLst>
                <a:ext uri="{FF2B5EF4-FFF2-40B4-BE49-F238E27FC236}">
                  <a16:creationId xmlns="" xmlns:a16="http://schemas.microsoft.com/office/drawing/2014/main" id="{CA550CCD-8D85-49A0-B704-B2AFE438D373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8027993" y="-3478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59" name="Freeform 383">
              <a:extLst>
                <a:ext uri="{FF2B5EF4-FFF2-40B4-BE49-F238E27FC236}">
                  <a16:creationId xmlns="" xmlns:a16="http://schemas.microsoft.com/office/drawing/2014/main" id="{12564D7F-7F04-4F32-8713-3BAF1C12EE6D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8057492" y="-34056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0" name="Freeform 386">
              <a:extLst>
                <a:ext uri="{FF2B5EF4-FFF2-40B4-BE49-F238E27FC236}">
                  <a16:creationId xmlns="" xmlns:a16="http://schemas.microsoft.com/office/drawing/2014/main" id="{94C884E2-6887-464E-AC79-B99B936DD5B0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938647" y="-3478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1" name="Freeform 387">
              <a:extLst>
                <a:ext uri="{FF2B5EF4-FFF2-40B4-BE49-F238E27FC236}">
                  <a16:creationId xmlns="" xmlns:a16="http://schemas.microsoft.com/office/drawing/2014/main" id="{FC262A70-70D8-46AC-AE2D-A9F5FCAE164D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968146" y="-34056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2" name="Freeform 390">
              <a:extLst>
                <a:ext uri="{FF2B5EF4-FFF2-40B4-BE49-F238E27FC236}">
                  <a16:creationId xmlns="" xmlns:a16="http://schemas.microsoft.com/office/drawing/2014/main" id="{4F4D5380-B3E3-4796-9B55-5F44FCC364BF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840367" y="-34782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3" name="Freeform 391">
              <a:extLst>
                <a:ext uri="{FF2B5EF4-FFF2-40B4-BE49-F238E27FC236}">
                  <a16:creationId xmlns="" xmlns:a16="http://schemas.microsoft.com/office/drawing/2014/main" id="{2D10405D-B82E-465D-9AA7-F1FCCC2020FE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7869866" y="-34056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4" name="Freeform 217">
              <a:extLst>
                <a:ext uri="{FF2B5EF4-FFF2-40B4-BE49-F238E27FC236}">
                  <a16:creationId xmlns="" xmlns:a16="http://schemas.microsoft.com/office/drawing/2014/main" id="{A490B0CE-0AFC-4B9E-8809-B68CBB0E6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701" y="-51924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5" name="Freeform 218">
              <a:extLst>
                <a:ext uri="{FF2B5EF4-FFF2-40B4-BE49-F238E27FC236}">
                  <a16:creationId xmlns="" xmlns:a16="http://schemas.microsoft.com/office/drawing/2014/main" id="{9685B425-AD98-4933-B30E-1266624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980" y="-521718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6" name="Freeform 221">
              <a:extLst>
                <a:ext uri="{FF2B5EF4-FFF2-40B4-BE49-F238E27FC236}">
                  <a16:creationId xmlns="" xmlns:a16="http://schemas.microsoft.com/office/drawing/2014/main" id="{72CEB27F-2EF3-47DA-8CAF-11509ECAA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8" y="-519243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7" name="Freeform 222">
              <a:extLst>
                <a:ext uri="{FF2B5EF4-FFF2-40B4-BE49-F238E27FC236}">
                  <a16:creationId xmlns="" xmlns:a16="http://schemas.microsoft.com/office/drawing/2014/main" id="{5ED0CF2C-29C2-4EAF-9FF9-25C0D62BC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657" y="-521718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8" name="Freeform 217">
              <a:extLst>
                <a:ext uri="{FF2B5EF4-FFF2-40B4-BE49-F238E27FC236}">
                  <a16:creationId xmlns="" xmlns:a16="http://schemas.microsoft.com/office/drawing/2014/main" id="{FB669F18-E56E-41C1-897D-9C82A915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9" y="-51513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69" name="Freeform 218">
              <a:extLst>
                <a:ext uri="{FF2B5EF4-FFF2-40B4-BE49-F238E27FC236}">
                  <a16:creationId xmlns="" xmlns:a16="http://schemas.microsoft.com/office/drawing/2014/main" id="{B8CCF65E-8D6D-4380-BDA1-54CA0194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888" y="-51760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0" name="Freeform 221">
              <a:extLst>
                <a:ext uri="{FF2B5EF4-FFF2-40B4-BE49-F238E27FC236}">
                  <a16:creationId xmlns="" xmlns:a16="http://schemas.microsoft.com/office/drawing/2014/main" id="{1F4A49A9-10D3-48DC-9678-752AD64A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287" y="-51513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1" name="Freeform 222">
              <a:extLst>
                <a:ext uri="{FF2B5EF4-FFF2-40B4-BE49-F238E27FC236}">
                  <a16:creationId xmlns="" xmlns:a16="http://schemas.microsoft.com/office/drawing/2014/main" id="{6BD7061F-CCE0-4BC4-86BD-31115252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566" y="-51760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2" name="Freeform 225">
              <a:extLst>
                <a:ext uri="{FF2B5EF4-FFF2-40B4-BE49-F238E27FC236}">
                  <a16:creationId xmlns="" xmlns:a16="http://schemas.microsoft.com/office/drawing/2014/main" id="{8844AEF4-AB43-4B65-A300-9000DE48D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942" y="-51513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3" name="Freeform 226">
              <a:extLst>
                <a:ext uri="{FF2B5EF4-FFF2-40B4-BE49-F238E27FC236}">
                  <a16:creationId xmlns="" xmlns:a16="http://schemas.microsoft.com/office/drawing/2014/main" id="{7BB511C6-1C3F-46D4-86DE-B9160E1FB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21" y="-51760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4" name="Freeform 229">
              <a:extLst>
                <a:ext uri="{FF2B5EF4-FFF2-40B4-BE49-F238E27FC236}">
                  <a16:creationId xmlns="" xmlns:a16="http://schemas.microsoft.com/office/drawing/2014/main" id="{56CCA350-284F-4DB7-8229-C9D890A2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41" y="-51513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5" name="Freeform 230">
              <a:extLst>
                <a:ext uri="{FF2B5EF4-FFF2-40B4-BE49-F238E27FC236}">
                  <a16:creationId xmlns="" xmlns:a16="http://schemas.microsoft.com/office/drawing/2014/main" id="{3C7519F9-BCA3-4DB1-8D38-394F70607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920" y="-51760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6" name="Freeform 221">
              <a:extLst>
                <a:ext uri="{FF2B5EF4-FFF2-40B4-BE49-F238E27FC236}">
                  <a16:creationId xmlns="" xmlns:a16="http://schemas.microsoft.com/office/drawing/2014/main" id="{C62A7B70-77DC-4772-A957-A37EC13D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041" y="-51543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7" name="Freeform 222">
              <a:extLst>
                <a:ext uri="{FF2B5EF4-FFF2-40B4-BE49-F238E27FC236}">
                  <a16:creationId xmlns="" xmlns:a16="http://schemas.microsoft.com/office/drawing/2014/main" id="{694660BC-3FB2-4A44-90C0-AD1B88CD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320" y="-51791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8" name="Freeform 225">
              <a:extLst>
                <a:ext uri="{FF2B5EF4-FFF2-40B4-BE49-F238E27FC236}">
                  <a16:creationId xmlns="" xmlns:a16="http://schemas.microsoft.com/office/drawing/2014/main" id="{A5CCC093-5BC6-4D70-8F9E-04C11A45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696" y="-515436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79" name="Freeform 226">
              <a:extLst>
                <a:ext uri="{FF2B5EF4-FFF2-40B4-BE49-F238E27FC236}">
                  <a16:creationId xmlns="" xmlns:a16="http://schemas.microsoft.com/office/drawing/2014/main" id="{B6ACD941-2136-4BF7-B7DD-D2447113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975" y="-517911"/>
              <a:ext cx="31271" cy="148519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0" name="Freeform 382">
              <a:extLst>
                <a:ext uri="{FF2B5EF4-FFF2-40B4-BE49-F238E27FC236}">
                  <a16:creationId xmlns="" xmlns:a16="http://schemas.microsoft.com/office/drawing/2014/main" id="{CADA4A0F-0458-4813-997E-CC11516D38B6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8847535" y="-348027"/>
              <a:ext cx="30162" cy="149225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1" name="Freeform 383">
              <a:extLst>
                <a:ext uri="{FF2B5EF4-FFF2-40B4-BE49-F238E27FC236}">
                  <a16:creationId xmlns="" xmlns:a16="http://schemas.microsoft.com/office/drawing/2014/main" id="{F3269A60-94F4-4A1E-901C-B64AA8A563AA}"/>
                </a:ext>
              </a:extLst>
            </p:cNvPr>
            <p:cNvSpPr>
              <a:spLocks/>
            </p:cNvSpPr>
            <p:nvPr/>
          </p:nvSpPr>
          <p:spPr bwMode="auto">
            <a:xfrm rot="11349086" flipH="1">
              <a:off x="8876110" y="-340089"/>
              <a:ext cx="31750" cy="147637"/>
            </a:xfrm>
            <a:custGeom>
              <a:avLst/>
              <a:gdLst>
                <a:gd name="T0" fmla="*/ 31274 w 31274"/>
                <a:gd name="T1" fmla="*/ 0 h 148925"/>
                <a:gd name="T2" fmla="*/ 1489 w 31274"/>
                <a:gd name="T3" fmla="*/ 53613 h 148925"/>
                <a:gd name="T4" fmla="*/ 22339 w 31274"/>
                <a:gd name="T5" fmla="*/ 101269 h 148925"/>
                <a:gd name="T6" fmla="*/ 1489 w 31274"/>
                <a:gd name="T7" fmla="*/ 148925 h 148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74"/>
                <a:gd name="T13" fmla="*/ 0 h 148925"/>
                <a:gd name="T14" fmla="*/ 31274 w 31274"/>
                <a:gd name="T15" fmla="*/ 148925 h 148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74" h="148925">
                  <a:moveTo>
                    <a:pt x="31274" y="0"/>
                  </a:moveTo>
                  <a:cubicBezTo>
                    <a:pt x="17126" y="18367"/>
                    <a:pt x="2978" y="36735"/>
                    <a:pt x="1489" y="53613"/>
                  </a:cubicBezTo>
                  <a:cubicBezTo>
                    <a:pt x="0" y="70491"/>
                    <a:pt x="22339" y="85384"/>
                    <a:pt x="22339" y="101269"/>
                  </a:cubicBezTo>
                  <a:cubicBezTo>
                    <a:pt x="22339" y="117154"/>
                    <a:pt x="11914" y="133039"/>
                    <a:pt x="1489" y="1489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buClr>
                  <a:srgbClr val="8B3D9A"/>
                </a:buClr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2" name="Oval 143">
              <a:extLst>
                <a:ext uri="{FF2B5EF4-FFF2-40B4-BE49-F238E27FC236}">
                  <a16:creationId xmlns="" xmlns:a16="http://schemas.microsoft.com/office/drawing/2014/main" id="{40C12E4B-EEFD-42C1-AB6F-3E2A33848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8927">
              <a:off x="6376566" y="-556400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3" name="Oval 147">
              <a:extLst>
                <a:ext uri="{FF2B5EF4-FFF2-40B4-BE49-F238E27FC236}">
                  <a16:creationId xmlns="" xmlns:a16="http://schemas.microsoft.com/office/drawing/2014/main" id="{7BE8F362-6E17-41E4-8D54-602094F5DB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8927">
              <a:off x="6471867" y="-56233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4" name="Oval 151">
              <a:extLst>
                <a:ext uri="{FF2B5EF4-FFF2-40B4-BE49-F238E27FC236}">
                  <a16:creationId xmlns="" xmlns:a16="http://schemas.microsoft.com/office/drawing/2014/main" id="{768DFEBA-6804-4B12-9266-3FE7537D9C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8927">
              <a:off x="6564191" y="-55639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5" name="Oval 155">
              <a:extLst>
                <a:ext uri="{FF2B5EF4-FFF2-40B4-BE49-F238E27FC236}">
                  <a16:creationId xmlns="" xmlns:a16="http://schemas.microsoft.com/office/drawing/2014/main" id="{F3EBF8BA-BE3A-49C8-817A-BA7747F758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8927">
              <a:off x="6653536" y="-55936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6" name="Oval 159">
              <a:extLst>
                <a:ext uri="{FF2B5EF4-FFF2-40B4-BE49-F238E27FC236}">
                  <a16:creationId xmlns="" xmlns:a16="http://schemas.microsoft.com/office/drawing/2014/main" id="{C8ECB4C5-D8B6-4FB7-AC65-8CC38D843D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8927">
              <a:off x="6745859" y="-55639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7" name="Oval 216">
              <a:extLst>
                <a:ext uri="{FF2B5EF4-FFF2-40B4-BE49-F238E27FC236}">
                  <a16:creationId xmlns="" xmlns:a16="http://schemas.microsoft.com/office/drawing/2014/main" id="{30E2B188-B3FC-479D-B1B4-4FFD01C78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115616" y="-549961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8" name="Oval 220">
              <a:extLst>
                <a:ext uri="{FF2B5EF4-FFF2-40B4-BE49-F238E27FC236}">
                  <a16:creationId xmlns="" xmlns:a16="http://schemas.microsoft.com/office/drawing/2014/main" id="{3076F90F-1B2B-4086-95F8-A901145004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023292" y="-549961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89" name="Oval 224">
              <a:extLst>
                <a:ext uri="{FF2B5EF4-FFF2-40B4-BE49-F238E27FC236}">
                  <a16:creationId xmlns="" xmlns:a16="http://schemas.microsoft.com/office/drawing/2014/main" id="{0969EA59-83C3-4294-9863-4613199B84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6933948" y="-549961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0" name="Oval 228">
              <a:extLst>
                <a:ext uri="{FF2B5EF4-FFF2-40B4-BE49-F238E27FC236}">
                  <a16:creationId xmlns="" xmlns:a16="http://schemas.microsoft.com/office/drawing/2014/main" id="{F571B9FD-0031-4427-8007-FDB5E3CB0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6838646" y="-549961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1" name="Oval 304">
              <a:extLst>
                <a:ext uri="{FF2B5EF4-FFF2-40B4-BE49-F238E27FC236}">
                  <a16:creationId xmlns="" xmlns:a16="http://schemas.microsoft.com/office/drawing/2014/main" id="{123FE846-3506-45B7-845F-379568CE63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64115" flipH="1">
              <a:off x="6377524" y="-24109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2" name="Oval 308">
              <a:extLst>
                <a:ext uri="{FF2B5EF4-FFF2-40B4-BE49-F238E27FC236}">
                  <a16:creationId xmlns="" xmlns:a16="http://schemas.microsoft.com/office/drawing/2014/main" id="{B44FD690-D474-4C99-BC38-9603DEACB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64115" flipH="1">
              <a:off x="6469846" y="-244062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3" name="Oval 312">
              <a:extLst>
                <a:ext uri="{FF2B5EF4-FFF2-40B4-BE49-F238E27FC236}">
                  <a16:creationId xmlns="" xmlns:a16="http://schemas.microsoft.com/office/drawing/2014/main" id="{C5F79B7E-D60A-4E09-8580-7B8BDA90AF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64115" flipH="1">
              <a:off x="6559193" y="-238121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4" name="Oval 317">
              <a:extLst>
                <a:ext uri="{FF2B5EF4-FFF2-40B4-BE49-F238E27FC236}">
                  <a16:creationId xmlns="" xmlns:a16="http://schemas.microsoft.com/office/drawing/2014/main" id="{57861509-7EBA-4583-9DA2-409ECAD15A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64115" flipH="1">
              <a:off x="6652013" y="-234656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5" name="Oval 321">
              <a:extLst>
                <a:ext uri="{FF2B5EF4-FFF2-40B4-BE49-F238E27FC236}">
                  <a16:creationId xmlns="" xmlns:a16="http://schemas.microsoft.com/office/drawing/2014/main" id="{3344F218-F81C-49E2-B1E8-8B944224CE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64115" flipH="1">
              <a:off x="6744831" y="-237131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6" name="Oval 377">
              <a:extLst>
                <a:ext uri="{FF2B5EF4-FFF2-40B4-BE49-F238E27FC236}">
                  <a16:creationId xmlns="" xmlns:a16="http://schemas.microsoft.com/office/drawing/2014/main" id="{40FE0438-41F2-4640-9FEB-0F3A07E0EE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114178" y="-23049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7" name="Oval 381">
              <a:extLst>
                <a:ext uri="{FF2B5EF4-FFF2-40B4-BE49-F238E27FC236}">
                  <a16:creationId xmlns="" xmlns:a16="http://schemas.microsoft.com/office/drawing/2014/main" id="{ABAE69F5-F37B-4095-AA72-8E70773929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024834" y="-23049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8" name="Oval 385">
              <a:extLst>
                <a:ext uri="{FF2B5EF4-FFF2-40B4-BE49-F238E27FC236}">
                  <a16:creationId xmlns="" xmlns:a16="http://schemas.microsoft.com/office/drawing/2014/main" id="{EB6400E7-9120-4757-BDEE-883FCB30B3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6935489" y="-23049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99" name="Oval 389">
              <a:extLst>
                <a:ext uri="{FF2B5EF4-FFF2-40B4-BE49-F238E27FC236}">
                  <a16:creationId xmlns="" xmlns:a16="http://schemas.microsoft.com/office/drawing/2014/main" id="{3B717A59-E684-48BD-B210-B0BF2578FB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6837209" y="-23049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0" name="Oval 216">
              <a:extLst>
                <a:ext uri="{FF2B5EF4-FFF2-40B4-BE49-F238E27FC236}">
                  <a16:creationId xmlns="" xmlns:a16="http://schemas.microsoft.com/office/drawing/2014/main" id="{C0566757-0270-46A4-80A4-5533367AD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470524" y="-54584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1" name="Oval 220">
              <a:extLst>
                <a:ext uri="{FF2B5EF4-FFF2-40B4-BE49-F238E27FC236}">
                  <a16:creationId xmlns="" xmlns:a16="http://schemas.microsoft.com/office/drawing/2014/main" id="{3B1B210A-1936-4BF9-8E66-930035B00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378200" y="-54584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2" name="Oval 224">
              <a:extLst>
                <a:ext uri="{FF2B5EF4-FFF2-40B4-BE49-F238E27FC236}">
                  <a16:creationId xmlns="" xmlns:a16="http://schemas.microsoft.com/office/drawing/2014/main" id="{8966277B-6434-4634-BE3F-B0EA0DBDB3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288855" y="-54584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3" name="Oval 228">
              <a:extLst>
                <a:ext uri="{FF2B5EF4-FFF2-40B4-BE49-F238E27FC236}">
                  <a16:creationId xmlns="" xmlns:a16="http://schemas.microsoft.com/office/drawing/2014/main" id="{0F3A4D69-50FD-4849-8B66-838EFA15D0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193554" y="-545849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4" name="Oval 377">
              <a:extLst>
                <a:ext uri="{FF2B5EF4-FFF2-40B4-BE49-F238E27FC236}">
                  <a16:creationId xmlns="" xmlns:a16="http://schemas.microsoft.com/office/drawing/2014/main" id="{B7788FC9-43ED-45D8-B916-BDF048EF84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469086" y="-22638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5" name="Oval 381">
              <a:extLst>
                <a:ext uri="{FF2B5EF4-FFF2-40B4-BE49-F238E27FC236}">
                  <a16:creationId xmlns="" xmlns:a16="http://schemas.microsoft.com/office/drawing/2014/main" id="{A352C0E9-B0D6-45FF-AD49-8E986BA91D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379742" y="-22638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6" name="Oval 385">
              <a:extLst>
                <a:ext uri="{FF2B5EF4-FFF2-40B4-BE49-F238E27FC236}">
                  <a16:creationId xmlns="" xmlns:a16="http://schemas.microsoft.com/office/drawing/2014/main" id="{FB3E2A1B-7A4B-4D4D-B560-FD5489AF5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290397" y="-22638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7" name="Oval 389">
              <a:extLst>
                <a:ext uri="{FF2B5EF4-FFF2-40B4-BE49-F238E27FC236}">
                  <a16:creationId xmlns="" xmlns:a16="http://schemas.microsoft.com/office/drawing/2014/main" id="{9859EF8B-63E7-4ED3-AA29-F047D92E01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192117" y="-22638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8" name="Oval 216">
              <a:extLst>
                <a:ext uri="{FF2B5EF4-FFF2-40B4-BE49-F238E27FC236}">
                  <a16:creationId xmlns="" xmlns:a16="http://schemas.microsoft.com/office/drawing/2014/main" id="{3F8C3896-AEB2-44EB-98F5-37F5794FC0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741277" y="-54615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09" name="Oval 220">
              <a:extLst>
                <a:ext uri="{FF2B5EF4-FFF2-40B4-BE49-F238E27FC236}">
                  <a16:creationId xmlns="" xmlns:a16="http://schemas.microsoft.com/office/drawing/2014/main" id="{7E2EF68B-5950-4B37-915A-E96DBA756E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648954" y="-54615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0" name="Oval 224">
              <a:extLst>
                <a:ext uri="{FF2B5EF4-FFF2-40B4-BE49-F238E27FC236}">
                  <a16:creationId xmlns="" xmlns:a16="http://schemas.microsoft.com/office/drawing/2014/main" id="{BD7EA45A-B96B-4EE4-890A-C32ECBDF65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559609" y="-54615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1" name="Oval 377">
              <a:extLst>
                <a:ext uri="{FF2B5EF4-FFF2-40B4-BE49-F238E27FC236}">
                  <a16:creationId xmlns="" xmlns:a16="http://schemas.microsoft.com/office/drawing/2014/main" id="{9948A820-F688-434C-B5D3-1A655085E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739840" y="-226688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2" name="Oval 381">
              <a:extLst>
                <a:ext uri="{FF2B5EF4-FFF2-40B4-BE49-F238E27FC236}">
                  <a16:creationId xmlns="" xmlns:a16="http://schemas.microsoft.com/office/drawing/2014/main" id="{ED243F1D-3287-4651-B4BA-1EAF2F9BD7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650497" y="-226688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3" name="Oval 385">
              <a:extLst>
                <a:ext uri="{FF2B5EF4-FFF2-40B4-BE49-F238E27FC236}">
                  <a16:creationId xmlns="" xmlns:a16="http://schemas.microsoft.com/office/drawing/2014/main" id="{B195BC47-E301-4EA0-81BD-F334058A80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561151" y="-226688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4" name="Oval 216">
              <a:extLst>
                <a:ext uri="{FF2B5EF4-FFF2-40B4-BE49-F238E27FC236}">
                  <a16:creationId xmlns="" xmlns:a16="http://schemas.microsoft.com/office/drawing/2014/main" id="{7032F510-74E8-4CD3-A4DC-14D427321F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096185" y="-542042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5" name="Oval 220">
              <a:extLst>
                <a:ext uri="{FF2B5EF4-FFF2-40B4-BE49-F238E27FC236}">
                  <a16:creationId xmlns="" xmlns:a16="http://schemas.microsoft.com/office/drawing/2014/main" id="{1DAB49F9-A352-4035-9492-AB2478C18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003862" y="-542042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6" name="Oval 224">
              <a:extLst>
                <a:ext uri="{FF2B5EF4-FFF2-40B4-BE49-F238E27FC236}">
                  <a16:creationId xmlns="" xmlns:a16="http://schemas.microsoft.com/office/drawing/2014/main" id="{483D7A26-C6BA-4475-A24F-8B73690380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914518" y="-542042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7" name="Oval 228">
              <a:extLst>
                <a:ext uri="{FF2B5EF4-FFF2-40B4-BE49-F238E27FC236}">
                  <a16:creationId xmlns="" xmlns:a16="http://schemas.microsoft.com/office/drawing/2014/main" id="{F777B65A-6E95-4309-A611-E90F2F05AB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7819217" y="-542042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8" name="Oval 377">
              <a:extLst>
                <a:ext uri="{FF2B5EF4-FFF2-40B4-BE49-F238E27FC236}">
                  <a16:creationId xmlns="" xmlns:a16="http://schemas.microsoft.com/office/drawing/2014/main" id="{263BE4D2-F2B7-418B-A3C9-F71DA653C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8094749" y="-222576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19" name="Oval 381">
              <a:extLst>
                <a:ext uri="{FF2B5EF4-FFF2-40B4-BE49-F238E27FC236}">
                  <a16:creationId xmlns="" xmlns:a16="http://schemas.microsoft.com/office/drawing/2014/main" id="{0E6B4ACA-3A8B-4B87-B189-C705ABBCC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8005405" y="-222576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0" name="Oval 385">
              <a:extLst>
                <a:ext uri="{FF2B5EF4-FFF2-40B4-BE49-F238E27FC236}">
                  <a16:creationId xmlns="" xmlns:a16="http://schemas.microsoft.com/office/drawing/2014/main" id="{D6CFE339-F998-4673-8765-77CED8DA01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916059" y="-222576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1" name="Oval 389">
              <a:extLst>
                <a:ext uri="{FF2B5EF4-FFF2-40B4-BE49-F238E27FC236}">
                  <a16:creationId xmlns="" xmlns:a16="http://schemas.microsoft.com/office/drawing/2014/main" id="{4AAEBB6A-F5AF-4ECA-8B15-4B5E39B2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7817779" y="-222576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2" name="Oval 216">
              <a:extLst>
                <a:ext uri="{FF2B5EF4-FFF2-40B4-BE49-F238E27FC236}">
                  <a16:creationId xmlns="" xmlns:a16="http://schemas.microsoft.com/office/drawing/2014/main" id="{564F55BF-FD9B-4C4A-9C3D-264A31F75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289276" y="-54597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3" name="Oval 220">
              <a:extLst>
                <a:ext uri="{FF2B5EF4-FFF2-40B4-BE49-F238E27FC236}">
                  <a16:creationId xmlns="" xmlns:a16="http://schemas.microsoft.com/office/drawing/2014/main" id="{AE5C4156-2450-4442-AABF-89BD33D9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196953" y="-545975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4" name="Oval 216">
              <a:extLst>
                <a:ext uri="{FF2B5EF4-FFF2-40B4-BE49-F238E27FC236}">
                  <a16:creationId xmlns="" xmlns:a16="http://schemas.microsoft.com/office/drawing/2014/main" id="{BF406C3C-F7AD-4B43-BD07-2185141842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644184" y="-54186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5" name="Oval 220">
              <a:extLst>
                <a:ext uri="{FF2B5EF4-FFF2-40B4-BE49-F238E27FC236}">
                  <a16:creationId xmlns="" xmlns:a16="http://schemas.microsoft.com/office/drawing/2014/main" id="{21D07CFD-8159-4D6E-82C9-9DF744CFC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551862" y="-54186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6" name="Oval 224">
              <a:extLst>
                <a:ext uri="{FF2B5EF4-FFF2-40B4-BE49-F238E27FC236}">
                  <a16:creationId xmlns="" xmlns:a16="http://schemas.microsoft.com/office/drawing/2014/main" id="{EA43E6C2-C336-4AA0-9572-15D2C4A22C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462517" y="-54186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7" name="Oval 228">
              <a:extLst>
                <a:ext uri="{FF2B5EF4-FFF2-40B4-BE49-F238E27FC236}">
                  <a16:creationId xmlns="" xmlns:a16="http://schemas.microsoft.com/office/drawing/2014/main" id="{5D7EBF04-3DEE-4302-B2F2-9060F8B6E2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367216" y="-541863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8" name="Oval 220">
              <a:extLst>
                <a:ext uri="{FF2B5EF4-FFF2-40B4-BE49-F238E27FC236}">
                  <a16:creationId xmlns="" xmlns:a16="http://schemas.microsoft.com/office/drawing/2014/main" id="{C1673994-38BA-44B4-9C45-A1BA6148F6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822616" y="-542168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29" name="Oval 224">
              <a:extLst>
                <a:ext uri="{FF2B5EF4-FFF2-40B4-BE49-F238E27FC236}">
                  <a16:creationId xmlns="" xmlns:a16="http://schemas.microsoft.com/office/drawing/2014/main" id="{F3CAE4B0-A3CF-4B92-93D7-6C9E95E23E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885">
              <a:off x="8733271" y="-542168"/>
              <a:ext cx="83389" cy="51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30" name="Oval 381">
              <a:extLst>
                <a:ext uri="{FF2B5EF4-FFF2-40B4-BE49-F238E27FC236}">
                  <a16:creationId xmlns="" xmlns:a16="http://schemas.microsoft.com/office/drawing/2014/main" id="{17545A7C-0A80-4FCA-8850-C95B548D1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13201" flipH="1">
              <a:off x="8823722" y="-222615"/>
              <a:ext cx="84138" cy="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charset="0"/>
                <a:buChar char="•"/>
                <a:defRPr/>
              </a:pPr>
              <a:endParaRPr lang="en-US" sz="16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grpSp>
          <p:nvGrpSpPr>
            <p:cNvPr id="1031" name="Group 1030">
              <a:extLst>
                <a:ext uri="{FF2B5EF4-FFF2-40B4-BE49-F238E27FC236}">
                  <a16:creationId xmlns="" xmlns:a16="http://schemas.microsoft.com/office/drawing/2014/main" id="{0F1CF0FA-C6E2-49BE-91F7-2D9712F27371}"/>
                </a:ext>
              </a:extLst>
            </p:cNvPr>
            <p:cNvGrpSpPr/>
            <p:nvPr/>
          </p:nvGrpSpPr>
          <p:grpSpPr>
            <a:xfrm>
              <a:off x="8189096" y="-342289"/>
              <a:ext cx="620713" cy="177800"/>
              <a:chOff x="2888861" y="2738359"/>
              <a:chExt cx="620713" cy="177800"/>
            </a:xfrm>
          </p:grpSpPr>
          <p:sp>
            <p:nvSpPr>
              <p:cNvPr id="1032" name="Freeform 378">
                <a:extLst>
                  <a:ext uri="{FF2B5EF4-FFF2-40B4-BE49-F238E27FC236}">
                    <a16:creationId xmlns="" xmlns:a16="http://schemas.microsoft.com/office/drawing/2014/main" id="{0ED365C0-9151-4C7C-A21D-760540A033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355586" y="2738359"/>
                <a:ext cx="31750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379">
                <a:extLst>
                  <a:ext uri="{FF2B5EF4-FFF2-40B4-BE49-F238E27FC236}">
                    <a16:creationId xmlns="" xmlns:a16="http://schemas.microsoft.com/office/drawing/2014/main" id="{D44DAE0E-9653-40C3-82CA-0A666ADE94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385749" y="2746297"/>
                <a:ext cx="31750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386">
                <a:extLst>
                  <a:ext uri="{FF2B5EF4-FFF2-40B4-BE49-F238E27FC236}">
                    <a16:creationId xmlns="" xmlns:a16="http://schemas.microsoft.com/office/drawing/2014/main" id="{82FF3338-22B1-4E1E-921B-90A78D620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447661" y="2738359"/>
                <a:ext cx="31750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387">
                <a:extLst>
                  <a:ext uri="{FF2B5EF4-FFF2-40B4-BE49-F238E27FC236}">
                    <a16:creationId xmlns="" xmlns:a16="http://schemas.microsoft.com/office/drawing/2014/main" id="{5C3C29EA-1717-49E2-8A58-AE901DB8CF8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477824" y="2746297"/>
                <a:ext cx="30162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382">
                <a:extLst>
                  <a:ext uri="{FF2B5EF4-FFF2-40B4-BE49-F238E27FC236}">
                    <a16:creationId xmlns="" xmlns:a16="http://schemas.microsoft.com/office/drawing/2014/main" id="{FCFFAE05-7A0D-440E-9ABD-A7994777A4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266687" y="2738359"/>
                <a:ext cx="30163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383">
                <a:extLst>
                  <a:ext uri="{FF2B5EF4-FFF2-40B4-BE49-F238E27FC236}">
                    <a16:creationId xmlns="" xmlns:a16="http://schemas.microsoft.com/office/drawing/2014/main" id="{C54FA53F-4744-4F86-9932-FCC066B6B7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295261" y="2746297"/>
                <a:ext cx="31750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382">
                <a:extLst>
                  <a:ext uri="{FF2B5EF4-FFF2-40B4-BE49-F238E27FC236}">
                    <a16:creationId xmlns="" xmlns:a16="http://schemas.microsoft.com/office/drawing/2014/main" id="{196B1371-3CFA-4DB1-9500-B981C4D674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176199" y="2738359"/>
                <a:ext cx="30162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382">
                <a:extLst>
                  <a:ext uri="{FF2B5EF4-FFF2-40B4-BE49-F238E27FC236}">
                    <a16:creationId xmlns="" xmlns:a16="http://schemas.microsoft.com/office/drawing/2014/main" id="{8E670665-B1A4-4593-8F55-0203EFDD99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080949" y="2738359"/>
                <a:ext cx="30162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383">
                <a:extLst>
                  <a:ext uri="{FF2B5EF4-FFF2-40B4-BE49-F238E27FC236}">
                    <a16:creationId xmlns="" xmlns:a16="http://schemas.microsoft.com/office/drawing/2014/main" id="{44F7728D-848D-4B9A-A2DC-557F5281C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109524" y="2746297"/>
                <a:ext cx="31750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382">
                <a:extLst>
                  <a:ext uri="{FF2B5EF4-FFF2-40B4-BE49-F238E27FC236}">
                    <a16:creationId xmlns="" xmlns:a16="http://schemas.microsoft.com/office/drawing/2014/main" id="{F37AD325-5B74-4AB7-8365-2109BC4BDA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001574" y="2738359"/>
                <a:ext cx="31750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383">
                <a:extLst>
                  <a:ext uri="{FF2B5EF4-FFF2-40B4-BE49-F238E27FC236}">
                    <a16:creationId xmlns="" xmlns:a16="http://schemas.microsoft.com/office/drawing/2014/main" id="{ECC39936-6B01-4495-AF47-F8572A544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3031737" y="2746297"/>
                <a:ext cx="30163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382">
                <a:extLst>
                  <a:ext uri="{FF2B5EF4-FFF2-40B4-BE49-F238E27FC236}">
                    <a16:creationId xmlns="" xmlns:a16="http://schemas.microsoft.com/office/drawing/2014/main" id="{B0CBDF88-3476-4418-8866-CAE56B870B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2911086" y="2738359"/>
                <a:ext cx="31750" cy="149225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383">
                <a:extLst>
                  <a:ext uri="{FF2B5EF4-FFF2-40B4-BE49-F238E27FC236}">
                    <a16:creationId xmlns="" xmlns:a16="http://schemas.microsoft.com/office/drawing/2014/main" id="{493A2B2F-CFBB-466C-B220-526EC50D4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349086" flipH="1">
                <a:off x="2941249" y="2746297"/>
                <a:ext cx="30162" cy="147637"/>
              </a:xfrm>
              <a:custGeom>
                <a:avLst/>
                <a:gdLst>
                  <a:gd name="T0" fmla="*/ 31274 w 31274"/>
                  <a:gd name="T1" fmla="*/ 0 h 148925"/>
                  <a:gd name="T2" fmla="*/ 1489 w 31274"/>
                  <a:gd name="T3" fmla="*/ 53613 h 148925"/>
                  <a:gd name="T4" fmla="*/ 22339 w 31274"/>
                  <a:gd name="T5" fmla="*/ 101269 h 148925"/>
                  <a:gd name="T6" fmla="*/ 1489 w 31274"/>
                  <a:gd name="T7" fmla="*/ 148925 h 1489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74"/>
                  <a:gd name="T13" fmla="*/ 0 h 148925"/>
                  <a:gd name="T14" fmla="*/ 31274 w 31274"/>
                  <a:gd name="T15" fmla="*/ 148925 h 1489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74" h="148925">
                    <a:moveTo>
                      <a:pt x="31274" y="0"/>
                    </a:moveTo>
                    <a:cubicBezTo>
                      <a:pt x="17126" y="18367"/>
                      <a:pt x="2978" y="36735"/>
                      <a:pt x="1489" y="53613"/>
                    </a:cubicBezTo>
                    <a:cubicBezTo>
                      <a:pt x="0" y="70491"/>
                      <a:pt x="22339" y="85384"/>
                      <a:pt x="22339" y="101269"/>
                    </a:cubicBezTo>
                    <a:cubicBezTo>
                      <a:pt x="22339" y="117154"/>
                      <a:pt x="11914" y="133039"/>
                      <a:pt x="1489" y="148925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buClr>
                    <a:srgbClr val="8B3D9A"/>
                  </a:buClr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5" name="Oval 377">
                <a:extLst>
                  <a:ext uri="{FF2B5EF4-FFF2-40B4-BE49-F238E27FC236}">
                    <a16:creationId xmlns="" xmlns:a16="http://schemas.microsoft.com/office/drawing/2014/main" id="{7B3CFE88-3E72-4766-9D5C-4BBAFEF37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3333361" y="2863772"/>
                <a:ext cx="84138" cy="5238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6" name="Oval 385">
                <a:extLst>
                  <a:ext uri="{FF2B5EF4-FFF2-40B4-BE49-F238E27FC236}">
                    <a16:creationId xmlns="" xmlns:a16="http://schemas.microsoft.com/office/drawing/2014/main" id="{D757CD89-23F8-4346-BE6A-0AF797BFD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3425436" y="2863771"/>
                <a:ext cx="84138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7" name="Oval 381">
                <a:extLst>
                  <a:ext uri="{FF2B5EF4-FFF2-40B4-BE49-F238E27FC236}">
                    <a16:creationId xmlns="" xmlns:a16="http://schemas.microsoft.com/office/drawing/2014/main" id="{DF37D7A5-89A0-43D0-BAAA-B2A45F8B0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3242875" y="2863771"/>
                <a:ext cx="84137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8" name="Oval 381">
                <a:extLst>
                  <a:ext uri="{FF2B5EF4-FFF2-40B4-BE49-F238E27FC236}">
                    <a16:creationId xmlns="" xmlns:a16="http://schemas.microsoft.com/office/drawing/2014/main" id="{7747A2FC-F714-4D06-BA26-5056A80C4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3152386" y="2863771"/>
                <a:ext cx="84138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49" name="Oval 381">
                <a:extLst>
                  <a:ext uri="{FF2B5EF4-FFF2-40B4-BE49-F238E27FC236}">
                    <a16:creationId xmlns="" xmlns:a16="http://schemas.microsoft.com/office/drawing/2014/main" id="{13C84A53-329E-458D-B2E8-2895AA4F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3057136" y="2863771"/>
                <a:ext cx="84138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50" name="Oval 381">
                <a:extLst>
                  <a:ext uri="{FF2B5EF4-FFF2-40B4-BE49-F238E27FC236}">
                    <a16:creationId xmlns="" xmlns:a16="http://schemas.microsoft.com/office/drawing/2014/main" id="{C128397C-A9D0-4813-8AC6-EC160FB80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2979349" y="2863771"/>
                <a:ext cx="82550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Oval 381">
                <a:extLst>
                  <a:ext uri="{FF2B5EF4-FFF2-40B4-BE49-F238E27FC236}">
                    <a16:creationId xmlns="" xmlns:a16="http://schemas.microsoft.com/office/drawing/2014/main" id="{59306BFB-6C66-4A15-A94F-9F0980B02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013201" flipH="1">
                <a:off x="2888861" y="2863771"/>
                <a:ext cx="82550" cy="5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1" name="Freeform 144">
            <a:extLst>
              <a:ext uri="{FF2B5EF4-FFF2-40B4-BE49-F238E27FC236}">
                <a16:creationId xmlns="" xmlns:a16="http://schemas.microsoft.com/office/drawing/2014/main" id="{4EAD781C-0A22-4519-9010-664FDA3ED098}"/>
              </a:ext>
            </a:extLst>
          </p:cNvPr>
          <p:cNvSpPr>
            <a:spLocks/>
          </p:cNvSpPr>
          <p:nvPr/>
        </p:nvSpPr>
        <p:spPr bwMode="auto">
          <a:xfrm flipV="1">
            <a:off x="10538338" y="377780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2" name="Freeform 145">
            <a:extLst>
              <a:ext uri="{FF2B5EF4-FFF2-40B4-BE49-F238E27FC236}">
                <a16:creationId xmlns="" xmlns:a16="http://schemas.microsoft.com/office/drawing/2014/main" id="{3DA51903-6D50-4BE5-B580-3EA7A0F64593}"/>
              </a:ext>
            </a:extLst>
          </p:cNvPr>
          <p:cNvSpPr>
            <a:spLocks/>
          </p:cNvSpPr>
          <p:nvPr/>
        </p:nvSpPr>
        <p:spPr bwMode="auto">
          <a:xfrm flipV="1">
            <a:off x="10559214" y="377978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3" name="Freeform 148">
            <a:extLst>
              <a:ext uri="{FF2B5EF4-FFF2-40B4-BE49-F238E27FC236}">
                <a16:creationId xmlns="" xmlns:a16="http://schemas.microsoft.com/office/drawing/2014/main" id="{4DC29A57-A145-47DE-A124-15FFBE87ED97}"/>
              </a:ext>
            </a:extLst>
          </p:cNvPr>
          <p:cNvSpPr>
            <a:spLocks/>
          </p:cNvSpPr>
          <p:nvPr/>
        </p:nvSpPr>
        <p:spPr bwMode="auto">
          <a:xfrm flipV="1">
            <a:off x="10604043" y="378254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4" name="Freeform 149">
            <a:extLst>
              <a:ext uri="{FF2B5EF4-FFF2-40B4-BE49-F238E27FC236}">
                <a16:creationId xmlns="" xmlns:a16="http://schemas.microsoft.com/office/drawing/2014/main" id="{4BCD57B6-3EBC-45CD-91E7-31ED6F37A72D}"/>
              </a:ext>
            </a:extLst>
          </p:cNvPr>
          <p:cNvSpPr>
            <a:spLocks/>
          </p:cNvSpPr>
          <p:nvPr/>
        </p:nvSpPr>
        <p:spPr bwMode="auto">
          <a:xfrm flipV="1">
            <a:off x="10624919" y="378452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5" name="Freeform 152">
            <a:extLst>
              <a:ext uri="{FF2B5EF4-FFF2-40B4-BE49-F238E27FC236}">
                <a16:creationId xmlns="" xmlns:a16="http://schemas.microsoft.com/office/drawing/2014/main" id="{1103A740-9E2E-4318-AE84-B79C2E27CD78}"/>
              </a:ext>
            </a:extLst>
          </p:cNvPr>
          <p:cNvSpPr>
            <a:spLocks/>
          </p:cNvSpPr>
          <p:nvPr/>
        </p:nvSpPr>
        <p:spPr bwMode="auto">
          <a:xfrm flipV="1">
            <a:off x="10667696" y="377780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6" name="Freeform 153">
            <a:extLst>
              <a:ext uri="{FF2B5EF4-FFF2-40B4-BE49-F238E27FC236}">
                <a16:creationId xmlns="" xmlns:a16="http://schemas.microsoft.com/office/drawing/2014/main" id="{FC5657CC-E03A-4B61-AC9E-4B10CA558F6C}"/>
              </a:ext>
            </a:extLst>
          </p:cNvPr>
          <p:cNvSpPr>
            <a:spLocks/>
          </p:cNvSpPr>
          <p:nvPr/>
        </p:nvSpPr>
        <p:spPr bwMode="auto">
          <a:xfrm flipV="1">
            <a:off x="10688572" y="3779779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7" name="Freeform 156">
            <a:extLst>
              <a:ext uri="{FF2B5EF4-FFF2-40B4-BE49-F238E27FC236}">
                <a16:creationId xmlns="" xmlns:a16="http://schemas.microsoft.com/office/drawing/2014/main" id="{2D4BE277-6628-4FFC-96B9-146D1F0CDB6F}"/>
              </a:ext>
            </a:extLst>
          </p:cNvPr>
          <p:cNvSpPr>
            <a:spLocks/>
          </p:cNvSpPr>
          <p:nvPr/>
        </p:nvSpPr>
        <p:spPr bwMode="auto">
          <a:xfrm flipV="1">
            <a:off x="10729296" y="378017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8" name="Freeform 157">
            <a:extLst>
              <a:ext uri="{FF2B5EF4-FFF2-40B4-BE49-F238E27FC236}">
                <a16:creationId xmlns="" xmlns:a16="http://schemas.microsoft.com/office/drawing/2014/main" id="{356052F2-B880-433C-90A1-20A42931AA3C}"/>
              </a:ext>
            </a:extLst>
          </p:cNvPr>
          <p:cNvSpPr>
            <a:spLocks/>
          </p:cNvSpPr>
          <p:nvPr/>
        </p:nvSpPr>
        <p:spPr bwMode="auto">
          <a:xfrm flipV="1">
            <a:off x="10750172" y="378215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89" name="Freeform 160">
            <a:extLst>
              <a:ext uri="{FF2B5EF4-FFF2-40B4-BE49-F238E27FC236}">
                <a16:creationId xmlns="" xmlns:a16="http://schemas.microsoft.com/office/drawing/2014/main" id="{F08A9C71-9CD5-48F4-851A-0F7FBC443A3F}"/>
              </a:ext>
            </a:extLst>
          </p:cNvPr>
          <p:cNvSpPr>
            <a:spLocks/>
          </p:cNvSpPr>
          <p:nvPr/>
        </p:nvSpPr>
        <p:spPr bwMode="auto">
          <a:xfrm flipV="1">
            <a:off x="10792948" y="377780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0" name="Freeform 161">
            <a:extLst>
              <a:ext uri="{FF2B5EF4-FFF2-40B4-BE49-F238E27FC236}">
                <a16:creationId xmlns="" xmlns:a16="http://schemas.microsoft.com/office/drawing/2014/main" id="{E3D480FF-EAE1-4FED-BBA4-F9B864177D8E}"/>
              </a:ext>
            </a:extLst>
          </p:cNvPr>
          <p:cNvSpPr>
            <a:spLocks/>
          </p:cNvSpPr>
          <p:nvPr/>
        </p:nvSpPr>
        <p:spPr bwMode="auto">
          <a:xfrm flipV="1">
            <a:off x="10813824" y="3779779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1" name="Freeform 217">
            <a:extLst>
              <a:ext uri="{FF2B5EF4-FFF2-40B4-BE49-F238E27FC236}">
                <a16:creationId xmlns="" xmlns:a16="http://schemas.microsoft.com/office/drawing/2014/main" id="{EECE358E-E7CE-4C04-B1E8-994FF01BA1AC}"/>
              </a:ext>
            </a:extLst>
          </p:cNvPr>
          <p:cNvSpPr>
            <a:spLocks/>
          </p:cNvSpPr>
          <p:nvPr/>
        </p:nvSpPr>
        <p:spPr bwMode="auto">
          <a:xfrm flipV="1">
            <a:off x="11047879" y="3772666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2" name="Freeform 218">
            <a:extLst>
              <a:ext uri="{FF2B5EF4-FFF2-40B4-BE49-F238E27FC236}">
                <a16:creationId xmlns="" xmlns:a16="http://schemas.microsoft.com/office/drawing/2014/main" id="{5DDB3952-1FCC-4D5D-AC19-F3316E1AA5F6}"/>
              </a:ext>
            </a:extLst>
          </p:cNvPr>
          <p:cNvSpPr>
            <a:spLocks/>
          </p:cNvSpPr>
          <p:nvPr/>
        </p:nvSpPr>
        <p:spPr bwMode="auto">
          <a:xfrm flipV="1">
            <a:off x="11068755" y="377464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3" name="Freeform 221">
            <a:extLst>
              <a:ext uri="{FF2B5EF4-FFF2-40B4-BE49-F238E27FC236}">
                <a16:creationId xmlns="" xmlns:a16="http://schemas.microsoft.com/office/drawing/2014/main" id="{269BF837-D50E-4130-857A-587C5693D3EF}"/>
              </a:ext>
            </a:extLst>
          </p:cNvPr>
          <p:cNvSpPr>
            <a:spLocks/>
          </p:cNvSpPr>
          <p:nvPr/>
        </p:nvSpPr>
        <p:spPr bwMode="auto">
          <a:xfrm flipV="1">
            <a:off x="10984226" y="3772666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4" name="Freeform 222">
            <a:extLst>
              <a:ext uri="{FF2B5EF4-FFF2-40B4-BE49-F238E27FC236}">
                <a16:creationId xmlns="" xmlns:a16="http://schemas.microsoft.com/office/drawing/2014/main" id="{567BC869-3D25-4A8D-8A02-D41857BD340C}"/>
              </a:ext>
            </a:extLst>
          </p:cNvPr>
          <p:cNvSpPr>
            <a:spLocks/>
          </p:cNvSpPr>
          <p:nvPr/>
        </p:nvSpPr>
        <p:spPr bwMode="auto">
          <a:xfrm flipV="1">
            <a:off x="11005102" y="377464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5" name="Freeform 225">
            <a:extLst>
              <a:ext uri="{FF2B5EF4-FFF2-40B4-BE49-F238E27FC236}">
                <a16:creationId xmlns="" xmlns:a16="http://schemas.microsoft.com/office/drawing/2014/main" id="{54771F3D-407A-41D1-822D-200BF0A4E92F}"/>
              </a:ext>
            </a:extLst>
          </p:cNvPr>
          <p:cNvSpPr>
            <a:spLocks/>
          </p:cNvSpPr>
          <p:nvPr/>
        </p:nvSpPr>
        <p:spPr bwMode="auto">
          <a:xfrm flipV="1">
            <a:off x="10922627" y="3772666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6" name="Freeform 226">
            <a:extLst>
              <a:ext uri="{FF2B5EF4-FFF2-40B4-BE49-F238E27FC236}">
                <a16:creationId xmlns="" xmlns:a16="http://schemas.microsoft.com/office/drawing/2014/main" id="{318B522F-8F22-4F17-93EF-B68A82A5E2A7}"/>
              </a:ext>
            </a:extLst>
          </p:cNvPr>
          <p:cNvSpPr>
            <a:spLocks/>
          </p:cNvSpPr>
          <p:nvPr/>
        </p:nvSpPr>
        <p:spPr bwMode="auto">
          <a:xfrm flipV="1">
            <a:off x="10943503" y="377464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7" name="Freeform 229">
            <a:extLst>
              <a:ext uri="{FF2B5EF4-FFF2-40B4-BE49-F238E27FC236}">
                <a16:creationId xmlns="" xmlns:a16="http://schemas.microsoft.com/office/drawing/2014/main" id="{65780C51-9B66-4482-9E47-3389151CE0DD}"/>
              </a:ext>
            </a:extLst>
          </p:cNvPr>
          <p:cNvSpPr>
            <a:spLocks/>
          </p:cNvSpPr>
          <p:nvPr/>
        </p:nvSpPr>
        <p:spPr bwMode="auto">
          <a:xfrm flipV="1">
            <a:off x="10856921" y="3772666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8" name="Freeform 230">
            <a:extLst>
              <a:ext uri="{FF2B5EF4-FFF2-40B4-BE49-F238E27FC236}">
                <a16:creationId xmlns="" xmlns:a16="http://schemas.microsoft.com/office/drawing/2014/main" id="{87B26339-531E-49A7-A3CF-AC554E41E98F}"/>
              </a:ext>
            </a:extLst>
          </p:cNvPr>
          <p:cNvSpPr>
            <a:spLocks/>
          </p:cNvSpPr>
          <p:nvPr/>
        </p:nvSpPr>
        <p:spPr bwMode="auto">
          <a:xfrm flipV="1">
            <a:off x="10877797" y="377464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9" name="Freeform 305">
            <a:extLst>
              <a:ext uri="{FF2B5EF4-FFF2-40B4-BE49-F238E27FC236}">
                <a16:creationId xmlns="" xmlns:a16="http://schemas.microsoft.com/office/drawing/2014/main" id="{FE697A56-0ADB-43EE-AD57-C81A20F8EEA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538998" y="364624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0" name="Freeform 306">
            <a:extLst>
              <a:ext uri="{FF2B5EF4-FFF2-40B4-BE49-F238E27FC236}">
                <a16:creationId xmlns="" xmlns:a16="http://schemas.microsoft.com/office/drawing/2014/main" id="{6631C748-C2B0-444F-99ED-990E293B8E9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559874" y="364426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1" name="Freeform 309">
            <a:extLst>
              <a:ext uri="{FF2B5EF4-FFF2-40B4-BE49-F238E27FC236}">
                <a16:creationId xmlns="" xmlns:a16="http://schemas.microsoft.com/office/drawing/2014/main" id="{69D56570-D11A-4E43-8765-1EC58A91B70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602650" y="3648609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2" name="Freeform 310">
            <a:extLst>
              <a:ext uri="{FF2B5EF4-FFF2-40B4-BE49-F238E27FC236}">
                <a16:creationId xmlns="" xmlns:a16="http://schemas.microsoft.com/office/drawing/2014/main" id="{E5D7772A-57F9-4A73-8D9F-6CB36DFA141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623526" y="364663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3" name="Freeform 313">
            <a:extLst>
              <a:ext uri="{FF2B5EF4-FFF2-40B4-BE49-F238E27FC236}">
                <a16:creationId xmlns="" xmlns:a16="http://schemas.microsoft.com/office/drawing/2014/main" id="{D388F18F-797F-4A42-AF22-76AAFBAA716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664251" y="364386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4" name="Freeform 314">
            <a:extLst>
              <a:ext uri="{FF2B5EF4-FFF2-40B4-BE49-F238E27FC236}">
                <a16:creationId xmlns="" xmlns:a16="http://schemas.microsoft.com/office/drawing/2014/main" id="{37E541EA-F421-4606-945F-F6ADD0617860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685127" y="3641893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5" name="Freeform 318">
            <a:extLst>
              <a:ext uri="{FF2B5EF4-FFF2-40B4-BE49-F238E27FC236}">
                <a16:creationId xmlns="" xmlns:a16="http://schemas.microsoft.com/office/drawing/2014/main" id="{D6CF03FA-C9D5-4D8E-9051-6DF4FD0A789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728246" y="3641103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6" name="Freeform 319">
            <a:extLst>
              <a:ext uri="{FF2B5EF4-FFF2-40B4-BE49-F238E27FC236}">
                <a16:creationId xmlns="" xmlns:a16="http://schemas.microsoft.com/office/drawing/2014/main" id="{5EC9ACC5-D243-42FB-8287-428A70E8D23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749122" y="3639127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7" name="Freeform 322">
            <a:extLst>
              <a:ext uri="{FF2B5EF4-FFF2-40B4-BE49-F238E27FC236}">
                <a16:creationId xmlns="" xmlns:a16="http://schemas.microsoft.com/office/drawing/2014/main" id="{C5B0868C-5FF4-472A-ADAD-625175C8A69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792240" y="364307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8" name="Freeform 323">
            <a:extLst>
              <a:ext uri="{FF2B5EF4-FFF2-40B4-BE49-F238E27FC236}">
                <a16:creationId xmlns="" xmlns:a16="http://schemas.microsoft.com/office/drawing/2014/main" id="{82A94A7F-7A62-471A-B382-1B31F07A37B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813116" y="3641103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09" name="Freeform 378">
            <a:extLst>
              <a:ext uri="{FF2B5EF4-FFF2-40B4-BE49-F238E27FC236}">
                <a16:creationId xmlns="" xmlns:a16="http://schemas.microsoft.com/office/drawing/2014/main" id="{3E0D258E-30CD-4423-A583-B6E32112550A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055273" y="363900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0" name="Freeform 379">
            <a:extLst>
              <a:ext uri="{FF2B5EF4-FFF2-40B4-BE49-F238E27FC236}">
                <a16:creationId xmlns="" xmlns:a16="http://schemas.microsoft.com/office/drawing/2014/main" id="{E5481E4A-86B6-4FBD-91BD-60C9F91DDCD3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075612" y="363320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1" name="Freeform 382">
            <a:extLst>
              <a:ext uri="{FF2B5EF4-FFF2-40B4-BE49-F238E27FC236}">
                <a16:creationId xmlns="" xmlns:a16="http://schemas.microsoft.com/office/drawing/2014/main" id="{617C3EF2-FDC6-414D-94E7-67B1F558F788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0993675" y="363900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2" name="Freeform 383">
            <a:extLst>
              <a:ext uri="{FF2B5EF4-FFF2-40B4-BE49-F238E27FC236}">
                <a16:creationId xmlns="" xmlns:a16="http://schemas.microsoft.com/office/drawing/2014/main" id="{C0C3E852-F7FE-4C13-9531-EB0FE8F25233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014013" y="363320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3" name="Freeform 386">
            <a:extLst>
              <a:ext uri="{FF2B5EF4-FFF2-40B4-BE49-F238E27FC236}">
                <a16:creationId xmlns="" xmlns:a16="http://schemas.microsoft.com/office/drawing/2014/main" id="{887FFA9D-6FAC-49EE-81DC-022219A2FB45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0932075" y="363900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4" name="Freeform 387">
            <a:extLst>
              <a:ext uri="{FF2B5EF4-FFF2-40B4-BE49-F238E27FC236}">
                <a16:creationId xmlns="" xmlns:a16="http://schemas.microsoft.com/office/drawing/2014/main" id="{5E866CD0-D76C-44F2-AE82-37D27DA8DF50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0952414" y="363320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5" name="Freeform 390">
            <a:extLst>
              <a:ext uri="{FF2B5EF4-FFF2-40B4-BE49-F238E27FC236}">
                <a16:creationId xmlns="" xmlns:a16="http://schemas.microsoft.com/office/drawing/2014/main" id="{3059BE1A-F3D6-4693-8CEA-355D147CF894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0864316" y="363900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6" name="Freeform 391">
            <a:extLst>
              <a:ext uri="{FF2B5EF4-FFF2-40B4-BE49-F238E27FC236}">
                <a16:creationId xmlns="" xmlns:a16="http://schemas.microsoft.com/office/drawing/2014/main" id="{C42D9A32-8D2D-427F-8AF2-D2EF0E5DAC3D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0884654" y="363320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7" name="Freeform 217">
            <a:extLst>
              <a:ext uri="{FF2B5EF4-FFF2-40B4-BE49-F238E27FC236}">
                <a16:creationId xmlns="" xmlns:a16="http://schemas.microsoft.com/office/drawing/2014/main" id="{9A624D82-E055-4488-A005-6C85612F5C26}"/>
              </a:ext>
            </a:extLst>
          </p:cNvPr>
          <p:cNvSpPr>
            <a:spLocks/>
          </p:cNvSpPr>
          <p:nvPr/>
        </p:nvSpPr>
        <p:spPr bwMode="auto">
          <a:xfrm flipV="1">
            <a:off x="11292572" y="376938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8" name="Freeform 218">
            <a:extLst>
              <a:ext uri="{FF2B5EF4-FFF2-40B4-BE49-F238E27FC236}">
                <a16:creationId xmlns="" xmlns:a16="http://schemas.microsoft.com/office/drawing/2014/main" id="{A04DF8AC-FF1C-4BC3-A201-EAFFE5C72650}"/>
              </a:ext>
            </a:extLst>
          </p:cNvPr>
          <p:cNvSpPr>
            <a:spLocks/>
          </p:cNvSpPr>
          <p:nvPr/>
        </p:nvSpPr>
        <p:spPr bwMode="auto">
          <a:xfrm flipV="1">
            <a:off x="11313448" y="377136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9" name="Freeform 221">
            <a:extLst>
              <a:ext uri="{FF2B5EF4-FFF2-40B4-BE49-F238E27FC236}">
                <a16:creationId xmlns="" xmlns:a16="http://schemas.microsoft.com/office/drawing/2014/main" id="{9B47826F-8887-4B3A-BF47-09F852292CD9}"/>
              </a:ext>
            </a:extLst>
          </p:cNvPr>
          <p:cNvSpPr>
            <a:spLocks/>
          </p:cNvSpPr>
          <p:nvPr/>
        </p:nvSpPr>
        <p:spPr bwMode="auto">
          <a:xfrm flipV="1">
            <a:off x="11228919" y="376938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0" name="Freeform 222">
            <a:extLst>
              <a:ext uri="{FF2B5EF4-FFF2-40B4-BE49-F238E27FC236}">
                <a16:creationId xmlns="" xmlns:a16="http://schemas.microsoft.com/office/drawing/2014/main" id="{5B57B84A-64F4-4666-9906-3EFA04E45253}"/>
              </a:ext>
            </a:extLst>
          </p:cNvPr>
          <p:cNvSpPr>
            <a:spLocks/>
          </p:cNvSpPr>
          <p:nvPr/>
        </p:nvSpPr>
        <p:spPr bwMode="auto">
          <a:xfrm flipV="1">
            <a:off x="11249795" y="377136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1" name="Freeform 225">
            <a:extLst>
              <a:ext uri="{FF2B5EF4-FFF2-40B4-BE49-F238E27FC236}">
                <a16:creationId xmlns="" xmlns:a16="http://schemas.microsoft.com/office/drawing/2014/main" id="{99D347D9-F509-46F4-8449-7AE6F064662A}"/>
              </a:ext>
            </a:extLst>
          </p:cNvPr>
          <p:cNvSpPr>
            <a:spLocks/>
          </p:cNvSpPr>
          <p:nvPr/>
        </p:nvSpPr>
        <p:spPr bwMode="auto">
          <a:xfrm flipV="1">
            <a:off x="11167319" y="376938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2" name="Freeform 226">
            <a:extLst>
              <a:ext uri="{FF2B5EF4-FFF2-40B4-BE49-F238E27FC236}">
                <a16:creationId xmlns="" xmlns:a16="http://schemas.microsoft.com/office/drawing/2014/main" id="{7780DC38-DADB-4772-A19A-3469A9446477}"/>
              </a:ext>
            </a:extLst>
          </p:cNvPr>
          <p:cNvSpPr>
            <a:spLocks/>
          </p:cNvSpPr>
          <p:nvPr/>
        </p:nvSpPr>
        <p:spPr bwMode="auto">
          <a:xfrm flipV="1">
            <a:off x="11188195" y="377136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3" name="Freeform 229">
            <a:extLst>
              <a:ext uri="{FF2B5EF4-FFF2-40B4-BE49-F238E27FC236}">
                <a16:creationId xmlns="" xmlns:a16="http://schemas.microsoft.com/office/drawing/2014/main" id="{935CA0A9-90C6-4302-956F-F32F6B400B99}"/>
              </a:ext>
            </a:extLst>
          </p:cNvPr>
          <p:cNvSpPr>
            <a:spLocks/>
          </p:cNvSpPr>
          <p:nvPr/>
        </p:nvSpPr>
        <p:spPr bwMode="auto">
          <a:xfrm flipV="1">
            <a:off x="11101614" y="3769385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4" name="Freeform 230">
            <a:extLst>
              <a:ext uri="{FF2B5EF4-FFF2-40B4-BE49-F238E27FC236}">
                <a16:creationId xmlns="" xmlns:a16="http://schemas.microsoft.com/office/drawing/2014/main" id="{3214BB71-1DC3-4594-985F-048FEDDF6516}"/>
              </a:ext>
            </a:extLst>
          </p:cNvPr>
          <p:cNvSpPr>
            <a:spLocks/>
          </p:cNvSpPr>
          <p:nvPr/>
        </p:nvSpPr>
        <p:spPr bwMode="auto">
          <a:xfrm flipV="1">
            <a:off x="11122490" y="377136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5" name="Freeform 378">
            <a:extLst>
              <a:ext uri="{FF2B5EF4-FFF2-40B4-BE49-F238E27FC236}">
                <a16:creationId xmlns="" xmlns:a16="http://schemas.microsoft.com/office/drawing/2014/main" id="{B147D6B3-44EC-4768-A86C-8764F98908A8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299966" y="3635721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6" name="Freeform 379">
            <a:extLst>
              <a:ext uri="{FF2B5EF4-FFF2-40B4-BE49-F238E27FC236}">
                <a16:creationId xmlns="" xmlns:a16="http://schemas.microsoft.com/office/drawing/2014/main" id="{80A9792C-B724-4C5D-94DA-D906836F74A2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320304" y="3629927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7" name="Freeform 382">
            <a:extLst>
              <a:ext uri="{FF2B5EF4-FFF2-40B4-BE49-F238E27FC236}">
                <a16:creationId xmlns="" xmlns:a16="http://schemas.microsoft.com/office/drawing/2014/main" id="{DA8DFC3B-E45B-4C48-BD53-E9C0CCE015C7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238368" y="3635721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8" name="Freeform 383">
            <a:extLst>
              <a:ext uri="{FF2B5EF4-FFF2-40B4-BE49-F238E27FC236}">
                <a16:creationId xmlns="" xmlns:a16="http://schemas.microsoft.com/office/drawing/2014/main" id="{F2826B2B-D437-41A9-A621-91A160BF8235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258706" y="3629927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9" name="Freeform 386">
            <a:extLst>
              <a:ext uri="{FF2B5EF4-FFF2-40B4-BE49-F238E27FC236}">
                <a16:creationId xmlns="" xmlns:a16="http://schemas.microsoft.com/office/drawing/2014/main" id="{4B873698-1DDD-445B-ACBD-C38061492F5C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176768" y="3635721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0" name="Freeform 387">
            <a:extLst>
              <a:ext uri="{FF2B5EF4-FFF2-40B4-BE49-F238E27FC236}">
                <a16:creationId xmlns="" xmlns:a16="http://schemas.microsoft.com/office/drawing/2014/main" id="{AED720E4-F2F1-4352-A42E-E5E6F95AFE05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197106" y="3629927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1" name="Freeform 390">
            <a:extLst>
              <a:ext uri="{FF2B5EF4-FFF2-40B4-BE49-F238E27FC236}">
                <a16:creationId xmlns="" xmlns:a16="http://schemas.microsoft.com/office/drawing/2014/main" id="{82D0127F-1A30-4E08-9DBB-4E13C7CD6D64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109009" y="3635721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2" name="Freeform 391">
            <a:extLst>
              <a:ext uri="{FF2B5EF4-FFF2-40B4-BE49-F238E27FC236}">
                <a16:creationId xmlns="" xmlns:a16="http://schemas.microsoft.com/office/drawing/2014/main" id="{F4C0583E-7C62-4713-99AF-28544D8BBB96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129347" y="3629927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3" name="Freeform 217">
            <a:extLst>
              <a:ext uri="{FF2B5EF4-FFF2-40B4-BE49-F238E27FC236}">
                <a16:creationId xmlns="" xmlns:a16="http://schemas.microsoft.com/office/drawing/2014/main" id="{D793D2C1-1709-425D-A8DA-0CA36F763730}"/>
              </a:ext>
            </a:extLst>
          </p:cNvPr>
          <p:cNvSpPr>
            <a:spLocks/>
          </p:cNvSpPr>
          <p:nvPr/>
        </p:nvSpPr>
        <p:spPr bwMode="auto">
          <a:xfrm flipV="1">
            <a:off x="11479244" y="3769629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4" name="Freeform 218">
            <a:extLst>
              <a:ext uri="{FF2B5EF4-FFF2-40B4-BE49-F238E27FC236}">
                <a16:creationId xmlns="" xmlns:a16="http://schemas.microsoft.com/office/drawing/2014/main" id="{5BD2DCDD-FB90-442F-BDA7-EEF8588A916A}"/>
              </a:ext>
            </a:extLst>
          </p:cNvPr>
          <p:cNvSpPr>
            <a:spLocks/>
          </p:cNvSpPr>
          <p:nvPr/>
        </p:nvSpPr>
        <p:spPr bwMode="auto">
          <a:xfrm flipV="1">
            <a:off x="11500120" y="377160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5" name="Freeform 221">
            <a:extLst>
              <a:ext uri="{FF2B5EF4-FFF2-40B4-BE49-F238E27FC236}">
                <a16:creationId xmlns="" xmlns:a16="http://schemas.microsoft.com/office/drawing/2014/main" id="{251F1B36-3308-46A4-AB6A-D3AC7913523A}"/>
              </a:ext>
            </a:extLst>
          </p:cNvPr>
          <p:cNvSpPr>
            <a:spLocks/>
          </p:cNvSpPr>
          <p:nvPr/>
        </p:nvSpPr>
        <p:spPr bwMode="auto">
          <a:xfrm flipV="1">
            <a:off x="11415591" y="3769629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6" name="Freeform 222">
            <a:extLst>
              <a:ext uri="{FF2B5EF4-FFF2-40B4-BE49-F238E27FC236}">
                <a16:creationId xmlns="" xmlns:a16="http://schemas.microsoft.com/office/drawing/2014/main" id="{4075294A-BFD9-468A-954F-949EF45D75EE}"/>
              </a:ext>
            </a:extLst>
          </p:cNvPr>
          <p:cNvSpPr>
            <a:spLocks/>
          </p:cNvSpPr>
          <p:nvPr/>
        </p:nvSpPr>
        <p:spPr bwMode="auto">
          <a:xfrm flipV="1">
            <a:off x="11436467" y="377160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7" name="Freeform 225">
            <a:extLst>
              <a:ext uri="{FF2B5EF4-FFF2-40B4-BE49-F238E27FC236}">
                <a16:creationId xmlns="" xmlns:a16="http://schemas.microsoft.com/office/drawing/2014/main" id="{B8D9276B-B63A-4F67-B8F0-0F7443179760}"/>
              </a:ext>
            </a:extLst>
          </p:cNvPr>
          <p:cNvSpPr>
            <a:spLocks/>
          </p:cNvSpPr>
          <p:nvPr/>
        </p:nvSpPr>
        <p:spPr bwMode="auto">
          <a:xfrm flipV="1">
            <a:off x="11353992" y="3769629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8" name="Freeform 226">
            <a:extLst>
              <a:ext uri="{FF2B5EF4-FFF2-40B4-BE49-F238E27FC236}">
                <a16:creationId xmlns="" xmlns:a16="http://schemas.microsoft.com/office/drawing/2014/main" id="{FC8D9B2A-87A4-4964-A01D-22541B7371F8}"/>
              </a:ext>
            </a:extLst>
          </p:cNvPr>
          <p:cNvSpPr>
            <a:spLocks/>
          </p:cNvSpPr>
          <p:nvPr/>
        </p:nvSpPr>
        <p:spPr bwMode="auto">
          <a:xfrm flipV="1">
            <a:off x="11374868" y="377160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39" name="Freeform 378">
            <a:extLst>
              <a:ext uri="{FF2B5EF4-FFF2-40B4-BE49-F238E27FC236}">
                <a16:creationId xmlns="" xmlns:a16="http://schemas.microsoft.com/office/drawing/2014/main" id="{AFE46D69-2A16-4744-B726-FACA663F0D39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486639" y="363596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0" name="Freeform 379">
            <a:extLst>
              <a:ext uri="{FF2B5EF4-FFF2-40B4-BE49-F238E27FC236}">
                <a16:creationId xmlns="" xmlns:a16="http://schemas.microsoft.com/office/drawing/2014/main" id="{CBE595F8-DB5A-402C-BDEC-BFECDE817CDF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506977" y="363017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1" name="Freeform 382">
            <a:extLst>
              <a:ext uri="{FF2B5EF4-FFF2-40B4-BE49-F238E27FC236}">
                <a16:creationId xmlns="" xmlns:a16="http://schemas.microsoft.com/office/drawing/2014/main" id="{30FB131C-D56F-47EC-A74D-EC7347AE1DF8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425041" y="363596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2" name="Freeform 383">
            <a:extLst>
              <a:ext uri="{FF2B5EF4-FFF2-40B4-BE49-F238E27FC236}">
                <a16:creationId xmlns="" xmlns:a16="http://schemas.microsoft.com/office/drawing/2014/main" id="{63DAF0BF-503A-497F-BA9F-25F964D74ACC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445379" y="363017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3" name="Freeform 386">
            <a:extLst>
              <a:ext uri="{FF2B5EF4-FFF2-40B4-BE49-F238E27FC236}">
                <a16:creationId xmlns="" xmlns:a16="http://schemas.microsoft.com/office/drawing/2014/main" id="{0F12FF24-BAED-406F-9043-BA32E25A295C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363441" y="3635964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4" name="Freeform 387">
            <a:extLst>
              <a:ext uri="{FF2B5EF4-FFF2-40B4-BE49-F238E27FC236}">
                <a16:creationId xmlns="" xmlns:a16="http://schemas.microsoft.com/office/drawing/2014/main" id="{4148C496-D702-4433-9C72-09A3B039D0F8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383779" y="3630170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5" name="Freeform 229">
            <a:extLst>
              <a:ext uri="{FF2B5EF4-FFF2-40B4-BE49-F238E27FC236}">
                <a16:creationId xmlns="" xmlns:a16="http://schemas.microsoft.com/office/drawing/2014/main" id="{75EF746C-00A2-44B2-AB78-0F7E9290F8CC}"/>
              </a:ext>
            </a:extLst>
          </p:cNvPr>
          <p:cNvSpPr>
            <a:spLocks/>
          </p:cNvSpPr>
          <p:nvPr/>
        </p:nvSpPr>
        <p:spPr bwMode="auto">
          <a:xfrm flipV="1">
            <a:off x="11532980" y="3766347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6" name="Freeform 230">
            <a:extLst>
              <a:ext uri="{FF2B5EF4-FFF2-40B4-BE49-F238E27FC236}">
                <a16:creationId xmlns="" xmlns:a16="http://schemas.microsoft.com/office/drawing/2014/main" id="{C9DC9D26-76D3-4045-B3A6-66ECAB338F88}"/>
              </a:ext>
            </a:extLst>
          </p:cNvPr>
          <p:cNvSpPr>
            <a:spLocks/>
          </p:cNvSpPr>
          <p:nvPr/>
        </p:nvSpPr>
        <p:spPr bwMode="auto">
          <a:xfrm flipV="1">
            <a:off x="11553856" y="376832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7" name="Freeform 390">
            <a:extLst>
              <a:ext uri="{FF2B5EF4-FFF2-40B4-BE49-F238E27FC236}">
                <a16:creationId xmlns="" xmlns:a16="http://schemas.microsoft.com/office/drawing/2014/main" id="{8481A6AF-D329-4110-9971-945B2189FA6E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540374" y="3632682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8" name="Freeform 391">
            <a:extLst>
              <a:ext uri="{FF2B5EF4-FFF2-40B4-BE49-F238E27FC236}">
                <a16:creationId xmlns="" xmlns:a16="http://schemas.microsoft.com/office/drawing/2014/main" id="{4F46D2D6-F866-4EB9-97D1-D4D2F5A5E97F}"/>
              </a:ext>
            </a:extLst>
          </p:cNvPr>
          <p:cNvSpPr>
            <a:spLocks/>
          </p:cNvSpPr>
          <p:nvPr/>
        </p:nvSpPr>
        <p:spPr bwMode="auto">
          <a:xfrm rot="10250914" flipH="1" flipV="1">
            <a:off x="11560712" y="3626888"/>
            <a:ext cx="21560" cy="118527"/>
          </a:xfrm>
          <a:custGeom>
            <a:avLst/>
            <a:gdLst>
              <a:gd name="T0" fmla="*/ 31274 w 31274"/>
              <a:gd name="T1" fmla="*/ 0 h 148925"/>
              <a:gd name="T2" fmla="*/ 1489 w 31274"/>
              <a:gd name="T3" fmla="*/ 53613 h 148925"/>
              <a:gd name="T4" fmla="*/ 22339 w 31274"/>
              <a:gd name="T5" fmla="*/ 101269 h 148925"/>
              <a:gd name="T6" fmla="*/ 1489 w 31274"/>
              <a:gd name="T7" fmla="*/ 148925 h 148925"/>
              <a:gd name="T8" fmla="*/ 0 60000 65536"/>
              <a:gd name="T9" fmla="*/ 0 60000 65536"/>
              <a:gd name="T10" fmla="*/ 0 60000 65536"/>
              <a:gd name="T11" fmla="*/ 0 60000 65536"/>
              <a:gd name="T12" fmla="*/ 0 w 31274"/>
              <a:gd name="T13" fmla="*/ 0 h 148925"/>
              <a:gd name="T14" fmla="*/ 31274 w 31274"/>
              <a:gd name="T15" fmla="*/ 148925 h 148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4" h="148925">
                <a:moveTo>
                  <a:pt x="31274" y="0"/>
                </a:moveTo>
                <a:cubicBezTo>
                  <a:pt x="17126" y="18367"/>
                  <a:pt x="2978" y="36735"/>
                  <a:pt x="1489" y="53613"/>
                </a:cubicBezTo>
                <a:cubicBezTo>
                  <a:pt x="0" y="70491"/>
                  <a:pt x="22339" y="85384"/>
                  <a:pt x="22339" y="101269"/>
                </a:cubicBezTo>
                <a:cubicBezTo>
                  <a:pt x="22339" y="117154"/>
                  <a:pt x="11914" y="133039"/>
                  <a:pt x="1489" y="148925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rgbClr val="8B3D9A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49" name="Oval 143">
            <a:extLst>
              <a:ext uri="{FF2B5EF4-FFF2-40B4-BE49-F238E27FC236}">
                <a16:creationId xmlns="" xmlns:a16="http://schemas.microsoft.com/office/drawing/2014/main" id="{A9330E4A-7D8F-4F22-BA4D-C071EA038E15}"/>
              </a:ext>
            </a:extLst>
          </p:cNvPr>
          <p:cNvSpPr>
            <a:spLocks noChangeArrowheads="1"/>
          </p:cNvSpPr>
          <p:nvPr/>
        </p:nvSpPr>
        <p:spPr bwMode="auto">
          <a:xfrm rot="711073" flipV="1">
            <a:off x="10531150" y="387653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0" name="Oval 147">
            <a:extLst>
              <a:ext uri="{FF2B5EF4-FFF2-40B4-BE49-F238E27FC236}">
                <a16:creationId xmlns="" xmlns:a16="http://schemas.microsoft.com/office/drawing/2014/main" id="{D4E95C31-DBF7-49A2-8326-765ACB3E5D02}"/>
              </a:ext>
            </a:extLst>
          </p:cNvPr>
          <p:cNvSpPr>
            <a:spLocks noChangeArrowheads="1"/>
          </p:cNvSpPr>
          <p:nvPr/>
        </p:nvSpPr>
        <p:spPr bwMode="auto">
          <a:xfrm rot="711073" flipV="1">
            <a:off x="10596856" y="388127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1" name="Oval 151">
            <a:extLst>
              <a:ext uri="{FF2B5EF4-FFF2-40B4-BE49-F238E27FC236}">
                <a16:creationId xmlns="" xmlns:a16="http://schemas.microsoft.com/office/drawing/2014/main" id="{4292FDA5-116F-40FB-A71B-0B851BF294FB}"/>
              </a:ext>
            </a:extLst>
          </p:cNvPr>
          <p:cNvSpPr>
            <a:spLocks noChangeArrowheads="1"/>
          </p:cNvSpPr>
          <p:nvPr/>
        </p:nvSpPr>
        <p:spPr bwMode="auto">
          <a:xfrm rot="711073" flipV="1">
            <a:off x="10660509" y="387653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2" name="Oval 155">
            <a:extLst>
              <a:ext uri="{FF2B5EF4-FFF2-40B4-BE49-F238E27FC236}">
                <a16:creationId xmlns="" xmlns:a16="http://schemas.microsoft.com/office/drawing/2014/main" id="{D2A50CC5-427F-43D4-8F6B-5D86504D8F79}"/>
              </a:ext>
            </a:extLst>
          </p:cNvPr>
          <p:cNvSpPr>
            <a:spLocks noChangeArrowheads="1"/>
          </p:cNvSpPr>
          <p:nvPr/>
        </p:nvSpPr>
        <p:spPr bwMode="auto">
          <a:xfrm rot="711073" flipV="1">
            <a:off x="10722108" y="387890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3" name="Oval 159">
            <a:extLst>
              <a:ext uri="{FF2B5EF4-FFF2-40B4-BE49-F238E27FC236}">
                <a16:creationId xmlns="" xmlns:a16="http://schemas.microsoft.com/office/drawing/2014/main" id="{DF244B5E-780C-4DBD-BFD9-26197B65F368}"/>
              </a:ext>
            </a:extLst>
          </p:cNvPr>
          <p:cNvSpPr>
            <a:spLocks noChangeArrowheads="1"/>
          </p:cNvSpPr>
          <p:nvPr/>
        </p:nvSpPr>
        <p:spPr bwMode="auto">
          <a:xfrm rot="711073" flipV="1">
            <a:off x="10785761" y="387653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4" name="Oval 216">
            <a:extLst>
              <a:ext uri="{FF2B5EF4-FFF2-40B4-BE49-F238E27FC236}">
                <a16:creationId xmlns="" xmlns:a16="http://schemas.microsoft.com/office/drawing/2014/main" id="{CDEC87B7-6418-4389-BBA5-6F6E36205A51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040691" y="3871399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5" name="Oval 220">
            <a:extLst>
              <a:ext uri="{FF2B5EF4-FFF2-40B4-BE49-F238E27FC236}">
                <a16:creationId xmlns="" xmlns:a16="http://schemas.microsoft.com/office/drawing/2014/main" id="{92335C9C-402A-4E9E-8CDA-6C98843FCAA8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0977038" y="3871399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6" name="Oval 224">
            <a:extLst>
              <a:ext uri="{FF2B5EF4-FFF2-40B4-BE49-F238E27FC236}">
                <a16:creationId xmlns="" xmlns:a16="http://schemas.microsoft.com/office/drawing/2014/main" id="{DF086E40-BC47-4839-AD66-0B114D1D5EB2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0915440" y="3871399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7" name="Oval 228">
            <a:extLst>
              <a:ext uri="{FF2B5EF4-FFF2-40B4-BE49-F238E27FC236}">
                <a16:creationId xmlns="" xmlns:a16="http://schemas.microsoft.com/office/drawing/2014/main" id="{3A4A0BB2-2FA3-4807-AD51-1D048B3921C7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0849733" y="3871399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8" name="Oval 304">
            <a:extLst>
              <a:ext uri="{FF2B5EF4-FFF2-40B4-BE49-F238E27FC236}">
                <a16:creationId xmlns="" xmlns:a16="http://schemas.microsoft.com/office/drawing/2014/main" id="{4DBA0C79-58F1-4086-8E55-74D2D9EE3E73}"/>
              </a:ext>
            </a:extLst>
          </p:cNvPr>
          <p:cNvSpPr>
            <a:spLocks noChangeArrowheads="1"/>
          </p:cNvSpPr>
          <p:nvPr/>
        </p:nvSpPr>
        <p:spPr bwMode="auto">
          <a:xfrm rot="11135885" flipH="1" flipV="1">
            <a:off x="10531810" y="3624904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59" name="Oval 308">
            <a:extLst>
              <a:ext uri="{FF2B5EF4-FFF2-40B4-BE49-F238E27FC236}">
                <a16:creationId xmlns="" xmlns:a16="http://schemas.microsoft.com/office/drawing/2014/main" id="{1DDA8CEC-B06E-40AD-9316-7B18C81A1381}"/>
              </a:ext>
            </a:extLst>
          </p:cNvPr>
          <p:cNvSpPr>
            <a:spLocks noChangeArrowheads="1"/>
          </p:cNvSpPr>
          <p:nvPr/>
        </p:nvSpPr>
        <p:spPr bwMode="auto">
          <a:xfrm rot="11135885" flipH="1" flipV="1">
            <a:off x="10595462" y="3627274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0" name="Oval 312">
            <a:extLst>
              <a:ext uri="{FF2B5EF4-FFF2-40B4-BE49-F238E27FC236}">
                <a16:creationId xmlns="" xmlns:a16="http://schemas.microsoft.com/office/drawing/2014/main" id="{EAAC5BB4-024E-4D09-8725-B61865B8B985}"/>
              </a:ext>
            </a:extLst>
          </p:cNvPr>
          <p:cNvSpPr>
            <a:spLocks noChangeArrowheads="1"/>
          </p:cNvSpPr>
          <p:nvPr/>
        </p:nvSpPr>
        <p:spPr bwMode="auto">
          <a:xfrm rot="11135885" flipH="1" flipV="1">
            <a:off x="10657063" y="3622533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1" name="Oval 317">
            <a:extLst>
              <a:ext uri="{FF2B5EF4-FFF2-40B4-BE49-F238E27FC236}">
                <a16:creationId xmlns="" xmlns:a16="http://schemas.microsoft.com/office/drawing/2014/main" id="{B3C96795-F7E3-42D9-9E26-7BDE833F67BD}"/>
              </a:ext>
            </a:extLst>
          </p:cNvPr>
          <p:cNvSpPr>
            <a:spLocks noChangeArrowheads="1"/>
          </p:cNvSpPr>
          <p:nvPr/>
        </p:nvSpPr>
        <p:spPr bwMode="auto">
          <a:xfrm rot="11135885" flipH="1" flipV="1">
            <a:off x="10721058" y="361976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2" name="Oval 321">
            <a:extLst>
              <a:ext uri="{FF2B5EF4-FFF2-40B4-BE49-F238E27FC236}">
                <a16:creationId xmlns="" xmlns:a16="http://schemas.microsoft.com/office/drawing/2014/main" id="{7583C076-E2BB-4B4E-A8AC-4450293B63E6}"/>
              </a:ext>
            </a:extLst>
          </p:cNvPr>
          <p:cNvSpPr>
            <a:spLocks noChangeArrowheads="1"/>
          </p:cNvSpPr>
          <p:nvPr/>
        </p:nvSpPr>
        <p:spPr bwMode="auto">
          <a:xfrm rot="11135885" flipH="1" flipV="1">
            <a:off x="10785052" y="3621743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3" name="Oval 377">
            <a:extLst>
              <a:ext uri="{FF2B5EF4-FFF2-40B4-BE49-F238E27FC236}">
                <a16:creationId xmlns="" xmlns:a16="http://schemas.microsoft.com/office/drawing/2014/main" id="{20094507-1023-4F0F-8E19-E143F89FF7E6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039700" y="361644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4" name="Oval 381">
            <a:extLst>
              <a:ext uri="{FF2B5EF4-FFF2-40B4-BE49-F238E27FC236}">
                <a16:creationId xmlns="" xmlns:a16="http://schemas.microsoft.com/office/drawing/2014/main" id="{8AC9DB9E-61A8-4030-8A5D-6153CC2E0ACD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0978101" y="361644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5" name="Oval 385">
            <a:extLst>
              <a:ext uri="{FF2B5EF4-FFF2-40B4-BE49-F238E27FC236}">
                <a16:creationId xmlns="" xmlns:a16="http://schemas.microsoft.com/office/drawing/2014/main" id="{723D5B0C-8DC9-4C54-8B6F-047C5B588951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0916502" y="361644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6" name="Oval 389">
            <a:extLst>
              <a:ext uri="{FF2B5EF4-FFF2-40B4-BE49-F238E27FC236}">
                <a16:creationId xmlns="" xmlns:a16="http://schemas.microsoft.com/office/drawing/2014/main" id="{CBA39BAC-0834-4DCA-A0E9-1614275E232D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0848742" y="361644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7" name="Oval 216">
            <a:extLst>
              <a:ext uri="{FF2B5EF4-FFF2-40B4-BE49-F238E27FC236}">
                <a16:creationId xmlns="" xmlns:a16="http://schemas.microsoft.com/office/drawing/2014/main" id="{7202FCD5-0814-4901-AA68-97BE2358FF8F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285384" y="386811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8" name="Oval 220">
            <a:extLst>
              <a:ext uri="{FF2B5EF4-FFF2-40B4-BE49-F238E27FC236}">
                <a16:creationId xmlns="" xmlns:a16="http://schemas.microsoft.com/office/drawing/2014/main" id="{3D4C76DB-7E2C-4AFB-AE5A-4F5100A28541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221731" y="386811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69" name="Oval 224">
            <a:extLst>
              <a:ext uri="{FF2B5EF4-FFF2-40B4-BE49-F238E27FC236}">
                <a16:creationId xmlns="" xmlns:a16="http://schemas.microsoft.com/office/drawing/2014/main" id="{AE6F4946-E921-4100-A1FF-6BCF5EFA8A91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160132" y="386811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0" name="Oval 228">
            <a:extLst>
              <a:ext uri="{FF2B5EF4-FFF2-40B4-BE49-F238E27FC236}">
                <a16:creationId xmlns="" xmlns:a16="http://schemas.microsoft.com/office/drawing/2014/main" id="{92DCFF7C-9051-4B17-B1CF-8E67B1A07CD8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094426" y="386811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1" name="Oval 377">
            <a:extLst>
              <a:ext uri="{FF2B5EF4-FFF2-40B4-BE49-F238E27FC236}">
                <a16:creationId xmlns="" xmlns:a16="http://schemas.microsoft.com/office/drawing/2014/main" id="{EC350E23-8D7D-4184-A2AA-BA7B4D642146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284393" y="3613165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2" name="Oval 381">
            <a:extLst>
              <a:ext uri="{FF2B5EF4-FFF2-40B4-BE49-F238E27FC236}">
                <a16:creationId xmlns="" xmlns:a16="http://schemas.microsoft.com/office/drawing/2014/main" id="{AFEE405C-3BB1-4C0D-B9AA-23633493880D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222794" y="3613165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3" name="Oval 385">
            <a:extLst>
              <a:ext uri="{FF2B5EF4-FFF2-40B4-BE49-F238E27FC236}">
                <a16:creationId xmlns="" xmlns:a16="http://schemas.microsoft.com/office/drawing/2014/main" id="{03F7CCF6-C916-44DD-98F8-298CC6353AE0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161195" y="3613165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4" name="Oval 389">
            <a:extLst>
              <a:ext uri="{FF2B5EF4-FFF2-40B4-BE49-F238E27FC236}">
                <a16:creationId xmlns="" xmlns:a16="http://schemas.microsoft.com/office/drawing/2014/main" id="{47040743-98DE-475D-899C-E28D00ED157E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093435" y="3613165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5" name="Oval 216">
            <a:extLst>
              <a:ext uri="{FF2B5EF4-FFF2-40B4-BE49-F238E27FC236}">
                <a16:creationId xmlns="" xmlns:a16="http://schemas.microsoft.com/office/drawing/2014/main" id="{E812424A-0CA3-49DD-A672-6AEC2105A0B9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472056" y="3868361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6" name="Oval 220">
            <a:extLst>
              <a:ext uri="{FF2B5EF4-FFF2-40B4-BE49-F238E27FC236}">
                <a16:creationId xmlns="" xmlns:a16="http://schemas.microsoft.com/office/drawing/2014/main" id="{F6B69B1B-C95D-40BE-BBA3-CE1194C5949C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408404" y="3868361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7" name="Oval 224">
            <a:extLst>
              <a:ext uri="{FF2B5EF4-FFF2-40B4-BE49-F238E27FC236}">
                <a16:creationId xmlns="" xmlns:a16="http://schemas.microsoft.com/office/drawing/2014/main" id="{27ADD2C3-07C0-4AF0-9300-9B49AEB803BB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346804" y="3868361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8" name="Oval 377">
            <a:extLst>
              <a:ext uri="{FF2B5EF4-FFF2-40B4-BE49-F238E27FC236}">
                <a16:creationId xmlns="" xmlns:a16="http://schemas.microsoft.com/office/drawing/2014/main" id="{FBC84C4B-B6B3-4DB2-858D-19384F238305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471065" y="3613408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79" name="Oval 381">
            <a:extLst>
              <a:ext uri="{FF2B5EF4-FFF2-40B4-BE49-F238E27FC236}">
                <a16:creationId xmlns="" xmlns:a16="http://schemas.microsoft.com/office/drawing/2014/main" id="{DCAC64DA-2C7A-4494-BA41-F1DE07A21560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409467" y="3613408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80" name="Oval 385">
            <a:extLst>
              <a:ext uri="{FF2B5EF4-FFF2-40B4-BE49-F238E27FC236}">
                <a16:creationId xmlns="" xmlns:a16="http://schemas.microsoft.com/office/drawing/2014/main" id="{D29028B2-AE68-4F94-BB18-3BF5205C86CC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347867" y="3613408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81" name="Oval 228">
            <a:extLst>
              <a:ext uri="{FF2B5EF4-FFF2-40B4-BE49-F238E27FC236}">
                <a16:creationId xmlns="" xmlns:a16="http://schemas.microsoft.com/office/drawing/2014/main" id="{B6A09AB6-35B8-43DE-B3B2-F1636AA0CE27}"/>
              </a:ext>
            </a:extLst>
          </p:cNvPr>
          <p:cNvSpPr>
            <a:spLocks noChangeArrowheads="1"/>
          </p:cNvSpPr>
          <p:nvPr/>
        </p:nvSpPr>
        <p:spPr bwMode="auto">
          <a:xfrm rot="21264115" flipV="1">
            <a:off x="11525792" y="3865079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82" name="Oval 389">
            <a:extLst>
              <a:ext uri="{FF2B5EF4-FFF2-40B4-BE49-F238E27FC236}">
                <a16:creationId xmlns="" xmlns:a16="http://schemas.microsoft.com/office/drawing/2014/main" id="{AF122D40-2D2F-4CCC-A294-26E3EE62E4F8}"/>
              </a:ext>
            </a:extLst>
          </p:cNvPr>
          <p:cNvSpPr>
            <a:spLocks noChangeArrowheads="1"/>
          </p:cNvSpPr>
          <p:nvPr/>
        </p:nvSpPr>
        <p:spPr bwMode="auto">
          <a:xfrm rot="10586799" flipH="1" flipV="1">
            <a:off x="11524801" y="3610127"/>
            <a:ext cx="57493" cy="411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BE4EAA-2C7E-684C-989F-9CE3EB13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7" y="238127"/>
            <a:ext cx="10872444" cy="1103313"/>
          </a:xfrm>
        </p:spPr>
        <p:txBody>
          <a:bodyPr/>
          <a:lstStyle/>
          <a:p>
            <a:r>
              <a:rPr lang="en-US" dirty="0"/>
              <a:t> CAR T-Cell Therapy in the Clinic for LBCL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E7432C3-07FF-E342-BE64-30D4AE40AC9E}"/>
              </a:ext>
            </a:extLst>
          </p:cNvPr>
          <p:cNvSpPr/>
          <p:nvPr/>
        </p:nvSpPr>
        <p:spPr>
          <a:xfrm>
            <a:off x="411607" y="6355663"/>
            <a:ext cx="3394968" cy="307520"/>
          </a:xfrm>
          <a:prstGeom prst="rect">
            <a:avLst/>
          </a:prstGeom>
        </p:spPr>
        <p:txBody>
          <a:bodyPr wrap="none" lIns="121666" tIns="60833" rIns="121666" bIns="60833">
            <a:spAutoFit/>
          </a:bodyPr>
          <a:lstStyle/>
          <a:p>
            <a:pPr defTabSz="608083">
              <a:defRPr/>
            </a:pPr>
            <a:r>
              <a:rPr lang="en-US" sz="1200" dirty="0">
                <a:solidFill>
                  <a:srgbClr val="455560"/>
                </a:solidFill>
                <a:cs typeface="Arial"/>
              </a:rPr>
              <a:t>van der Stegen. </a:t>
            </a:r>
            <a:r>
              <a:rPr lang="da" sz="1200" dirty="0">
                <a:solidFill>
                  <a:srgbClr val="455560"/>
                </a:solidFill>
                <a:ea typeface="ＭＳ Ｐゴシック"/>
                <a:cs typeface="Arial"/>
              </a:rPr>
              <a:t>Nat Rev Drug Discov. 2015;14:499.</a:t>
            </a:r>
            <a:endParaRPr lang="en-US" sz="1200" dirty="0">
              <a:solidFill>
                <a:srgbClr val="455560"/>
              </a:solidFill>
              <a:ea typeface="ＭＳ Ｐゴシック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374950-7281-4344-B47E-098ED9CF3294}"/>
              </a:ext>
            </a:extLst>
          </p:cNvPr>
          <p:cNvSpPr txBox="1"/>
          <p:nvPr/>
        </p:nvSpPr>
        <p:spPr>
          <a:xfrm>
            <a:off x="3546370" y="3993919"/>
            <a:ext cx="1038387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B80CC3-A4D7-D94A-A147-6BC1607D2C3A}"/>
              </a:ext>
            </a:extLst>
          </p:cNvPr>
          <p:cNvSpPr txBox="1"/>
          <p:nvPr/>
        </p:nvSpPr>
        <p:spPr>
          <a:xfrm>
            <a:off x="6853850" y="4046698"/>
            <a:ext cx="1038387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4-1BB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31D7C2-6BA1-3D44-A83F-85D6D33149F8}"/>
              </a:ext>
            </a:extLst>
          </p:cNvPr>
          <p:cNvSpPr txBox="1"/>
          <p:nvPr/>
        </p:nvSpPr>
        <p:spPr>
          <a:xfrm>
            <a:off x="10151403" y="4011643"/>
            <a:ext cx="1038387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4-1BB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DB70B3-5A5F-5A4B-AD03-B85141562993}"/>
              </a:ext>
            </a:extLst>
          </p:cNvPr>
          <p:cNvSpPr txBox="1"/>
          <p:nvPr/>
        </p:nvSpPr>
        <p:spPr>
          <a:xfrm>
            <a:off x="3605019" y="4833339"/>
            <a:ext cx="1038387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CD3</a:t>
            </a:r>
            <a:r>
              <a:rPr lang="el-GR" b="1">
                <a:solidFill>
                  <a:srgbClr val="000000"/>
                </a:solidFill>
                <a:ea typeface="ＭＳ Ｐゴシック"/>
                <a:cs typeface="Arial"/>
              </a:rPr>
              <a:t>ζ</a:t>
            </a:r>
            <a:endParaRPr lang="en-US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C0CF04-D599-BB46-8149-886295FD24E5}"/>
              </a:ext>
            </a:extLst>
          </p:cNvPr>
          <p:cNvSpPr txBox="1"/>
          <p:nvPr/>
        </p:nvSpPr>
        <p:spPr>
          <a:xfrm>
            <a:off x="6929071" y="4833339"/>
            <a:ext cx="1038387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CD3</a:t>
            </a:r>
            <a:r>
              <a:rPr lang="el-GR" b="1">
                <a:solidFill>
                  <a:srgbClr val="000000"/>
                </a:solidFill>
                <a:ea typeface="ＭＳ Ｐゴシック"/>
                <a:cs typeface="Arial"/>
              </a:rPr>
              <a:t>ζ</a:t>
            </a:r>
            <a:endParaRPr lang="en-US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08D457-F3C5-6C40-9F11-6F1F2AA5E64E}"/>
              </a:ext>
            </a:extLst>
          </p:cNvPr>
          <p:cNvSpPr txBox="1"/>
          <p:nvPr/>
        </p:nvSpPr>
        <p:spPr>
          <a:xfrm>
            <a:off x="10151403" y="4833930"/>
            <a:ext cx="1038387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CD3</a:t>
            </a:r>
            <a:r>
              <a:rPr lang="el-GR" b="1">
                <a:solidFill>
                  <a:srgbClr val="000000"/>
                </a:solidFill>
                <a:ea typeface="ＭＳ Ｐゴシック"/>
                <a:cs typeface="Arial"/>
              </a:rPr>
              <a:t>ζ</a:t>
            </a:r>
            <a:endParaRPr lang="en-US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EE7E49-1244-AC41-81FD-295B09CF7EF9}"/>
              </a:ext>
            </a:extLst>
          </p:cNvPr>
          <p:cNvSpPr txBox="1"/>
          <p:nvPr/>
        </p:nvSpPr>
        <p:spPr>
          <a:xfrm>
            <a:off x="6294515" y="5860167"/>
            <a:ext cx="1375003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algn="ctr"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Lentivirus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E00B76-392C-824C-B008-14D4A3BA1322}"/>
              </a:ext>
            </a:extLst>
          </p:cNvPr>
          <p:cNvSpPr txBox="1"/>
          <p:nvPr/>
        </p:nvSpPr>
        <p:spPr>
          <a:xfrm>
            <a:off x="9319496" y="5893775"/>
            <a:ext cx="1375003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algn="ctr"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Lentivirus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258014-37BB-5B4D-81A0-869E04A8DB70}"/>
              </a:ext>
            </a:extLst>
          </p:cNvPr>
          <p:cNvSpPr txBox="1"/>
          <p:nvPr/>
        </p:nvSpPr>
        <p:spPr>
          <a:xfrm>
            <a:off x="2935093" y="5893775"/>
            <a:ext cx="1375003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algn="ctr"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Retrovirus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1F8B9C6-D801-4C48-BBC8-C11C69B7CC81}"/>
              </a:ext>
            </a:extLst>
          </p:cNvPr>
          <p:cNvSpPr txBox="1"/>
          <p:nvPr/>
        </p:nvSpPr>
        <p:spPr>
          <a:xfrm>
            <a:off x="492619" y="2379187"/>
            <a:ext cx="2216259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CD19 antibody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B9F8DB6-A511-4849-BCC2-09FF68CA148D}"/>
              </a:ext>
            </a:extLst>
          </p:cNvPr>
          <p:cNvSpPr txBox="1"/>
          <p:nvPr/>
        </p:nvSpPr>
        <p:spPr>
          <a:xfrm>
            <a:off x="516276" y="3035559"/>
            <a:ext cx="2216259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Hinge/spacer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C494CB-DAE6-3A48-A0CB-E9DC2D20179F}"/>
              </a:ext>
            </a:extLst>
          </p:cNvPr>
          <p:cNvSpPr txBox="1"/>
          <p:nvPr/>
        </p:nvSpPr>
        <p:spPr>
          <a:xfrm>
            <a:off x="520479" y="3538563"/>
            <a:ext cx="2216259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Transmembrane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3F73B5-7B59-4E47-AFCE-5D4709C7A363}"/>
              </a:ext>
            </a:extLst>
          </p:cNvPr>
          <p:cNvSpPr txBox="1"/>
          <p:nvPr/>
        </p:nvSpPr>
        <p:spPr>
          <a:xfrm>
            <a:off x="492619" y="4019430"/>
            <a:ext cx="2216259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Costimulatory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5904C9D-5A90-CD40-9ACA-A412F66BAB00}"/>
              </a:ext>
            </a:extLst>
          </p:cNvPr>
          <p:cNvSpPr txBox="1"/>
          <p:nvPr/>
        </p:nvSpPr>
        <p:spPr>
          <a:xfrm>
            <a:off x="503704" y="5893775"/>
            <a:ext cx="2216259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Gene transfer type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9E2E8BD-83DD-BD4A-A0D5-10E6460EB96F}"/>
              </a:ext>
            </a:extLst>
          </p:cNvPr>
          <p:cNvSpPr txBox="1"/>
          <p:nvPr/>
        </p:nvSpPr>
        <p:spPr>
          <a:xfrm>
            <a:off x="2370733" y="1475602"/>
            <a:ext cx="2503722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algn="ctr"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Axicabtagene Ciloleucel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EEB3D2-CBF8-D14B-A706-33F060B9318E}"/>
              </a:ext>
            </a:extLst>
          </p:cNvPr>
          <p:cNvSpPr txBox="1"/>
          <p:nvPr/>
        </p:nvSpPr>
        <p:spPr>
          <a:xfrm>
            <a:off x="5730614" y="1475600"/>
            <a:ext cx="2502805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algn="ctr"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Tisagenlecleucel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99D521B-B311-E846-A0AD-0A9980B18A1F}"/>
              </a:ext>
            </a:extLst>
          </p:cNvPr>
          <p:cNvSpPr txBox="1"/>
          <p:nvPr/>
        </p:nvSpPr>
        <p:spPr>
          <a:xfrm>
            <a:off x="8624023" y="1475650"/>
            <a:ext cx="2765949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algn="ctr"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Lisocabtagene Maraleucel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095681B-513B-A84D-BCE2-B5A56C82B219}"/>
              </a:ext>
            </a:extLst>
          </p:cNvPr>
          <p:cNvSpPr txBox="1"/>
          <p:nvPr/>
        </p:nvSpPr>
        <p:spPr>
          <a:xfrm>
            <a:off x="516276" y="4745638"/>
            <a:ext cx="2216259" cy="415492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b="1" dirty="0">
                <a:solidFill>
                  <a:srgbClr val="000000"/>
                </a:solidFill>
                <a:ea typeface="ＭＳ Ｐゴシック"/>
                <a:cs typeface="Arial"/>
              </a:rPr>
              <a:t>Primary activation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EBBDA6A1-8CC8-4E6A-93FF-D33B6EE985C8}"/>
              </a:ext>
            </a:extLst>
          </p:cNvPr>
          <p:cNvSpPr/>
          <p:nvPr/>
        </p:nvSpPr>
        <p:spPr bwMode="auto">
          <a:xfrm>
            <a:off x="3184007" y="4538570"/>
            <a:ext cx="166145" cy="1116125"/>
          </a:xfrm>
          <a:prstGeom prst="ellipse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6FAA5F8-2BB7-495B-80B8-96508C8643F7}"/>
              </a:ext>
            </a:extLst>
          </p:cNvPr>
          <p:cNvGrpSpPr/>
          <p:nvPr/>
        </p:nvGrpSpPr>
        <p:grpSpPr>
          <a:xfrm rot="21445582">
            <a:off x="3152903" y="3178433"/>
            <a:ext cx="176099" cy="1370836"/>
            <a:chOff x="2961509" y="3178433"/>
            <a:chExt cx="176099" cy="1370836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6126227D-42DC-4C6D-A77F-6998E2BFB884}"/>
                </a:ext>
              </a:extLst>
            </p:cNvPr>
            <p:cNvSpPr/>
            <p:nvPr/>
          </p:nvSpPr>
          <p:spPr bwMode="auto">
            <a:xfrm>
              <a:off x="2961509" y="3914299"/>
              <a:ext cx="176099" cy="634970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algn="ctr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BBA9B15-B027-41AE-828B-AF79C38887FC}"/>
                </a:ext>
              </a:extLst>
            </p:cNvPr>
            <p:cNvSpPr/>
            <p:nvPr/>
          </p:nvSpPr>
          <p:spPr bwMode="auto">
            <a:xfrm>
              <a:off x="3017410" y="3178433"/>
              <a:ext cx="45719" cy="877464"/>
            </a:xfrm>
            <a:custGeom>
              <a:avLst/>
              <a:gdLst>
                <a:gd name="connsiteX0" fmla="*/ 39269 w 56268"/>
                <a:gd name="connsiteY0" fmla="*/ 914400 h 914400"/>
                <a:gd name="connsiteX1" fmla="*/ 56098 w 56268"/>
                <a:gd name="connsiteY1" fmla="*/ 572201 h 914400"/>
                <a:gd name="connsiteX2" fmla="*/ 44878 w 56268"/>
                <a:gd name="connsiteY2" fmla="*/ 286101 h 914400"/>
                <a:gd name="connsiteX3" fmla="*/ 0 w 56268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68" h="914400">
                  <a:moveTo>
                    <a:pt x="39269" y="914400"/>
                  </a:moveTo>
                  <a:cubicBezTo>
                    <a:pt x="47216" y="795658"/>
                    <a:pt x="55163" y="676917"/>
                    <a:pt x="56098" y="572201"/>
                  </a:cubicBezTo>
                  <a:cubicBezTo>
                    <a:pt x="57033" y="467485"/>
                    <a:pt x="54228" y="381468"/>
                    <a:pt x="44878" y="286101"/>
                  </a:cubicBezTo>
                  <a:cubicBezTo>
                    <a:pt x="35528" y="190734"/>
                    <a:pt x="17764" y="95367"/>
                    <a:pt x="0" y="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71368FC-725D-4477-90D7-577D4DE9D94C}"/>
              </a:ext>
            </a:extLst>
          </p:cNvPr>
          <p:cNvSpPr/>
          <p:nvPr/>
        </p:nvSpPr>
        <p:spPr bwMode="auto">
          <a:xfrm>
            <a:off x="2792478" y="2430966"/>
            <a:ext cx="75492" cy="579267"/>
          </a:xfrm>
          <a:custGeom>
            <a:avLst/>
            <a:gdLst>
              <a:gd name="connsiteX0" fmla="*/ 1611 w 75492"/>
              <a:gd name="connsiteY0" fmla="*/ 612081 h 616902"/>
              <a:gd name="connsiteX1" fmla="*/ 57367 w 75492"/>
              <a:gd name="connsiteY1" fmla="*/ 605390 h 616902"/>
              <a:gd name="connsiteX2" fmla="*/ 75209 w 75492"/>
              <a:gd name="connsiteY2" fmla="*/ 511720 h 616902"/>
              <a:gd name="connsiteX3" fmla="*/ 46216 w 75492"/>
              <a:gd name="connsiteY3" fmla="*/ 326610 h 616902"/>
              <a:gd name="connsiteX4" fmla="*/ 1611 w 75492"/>
              <a:gd name="connsiteY4" fmla="*/ 116967 h 616902"/>
              <a:gd name="connsiteX5" fmla="*/ 14992 w 75492"/>
              <a:gd name="connsiteY5" fmla="*/ 14376 h 616902"/>
              <a:gd name="connsiteX6" fmla="*/ 64057 w 75492"/>
              <a:gd name="connsiteY6" fmla="*/ 3225 h 6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92" h="616902">
                <a:moveTo>
                  <a:pt x="1611" y="612081"/>
                </a:moveTo>
                <a:cubicBezTo>
                  <a:pt x="23356" y="617099"/>
                  <a:pt x="45101" y="622117"/>
                  <a:pt x="57367" y="605390"/>
                </a:cubicBezTo>
                <a:cubicBezTo>
                  <a:pt x="69633" y="588663"/>
                  <a:pt x="77067" y="558183"/>
                  <a:pt x="75209" y="511720"/>
                </a:cubicBezTo>
                <a:cubicBezTo>
                  <a:pt x="73351" y="465257"/>
                  <a:pt x="58482" y="392402"/>
                  <a:pt x="46216" y="326610"/>
                </a:cubicBezTo>
                <a:cubicBezTo>
                  <a:pt x="33950" y="260818"/>
                  <a:pt x="6815" y="169006"/>
                  <a:pt x="1611" y="116967"/>
                </a:cubicBezTo>
                <a:cubicBezTo>
                  <a:pt x="-3593" y="64928"/>
                  <a:pt x="4584" y="33333"/>
                  <a:pt x="14992" y="14376"/>
                </a:cubicBezTo>
                <a:cubicBezTo>
                  <a:pt x="25400" y="-4581"/>
                  <a:pt x="44728" y="-678"/>
                  <a:pt x="64057" y="3225"/>
                </a:cubicBez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D3DB6E0-ED99-4326-9A36-0D65E5CB888B}"/>
              </a:ext>
            </a:extLst>
          </p:cNvPr>
          <p:cNvSpPr/>
          <p:nvPr/>
        </p:nvSpPr>
        <p:spPr bwMode="auto">
          <a:xfrm rot="20109994">
            <a:off x="2541667" y="2197914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C9C2246F-5A39-40CE-A8CD-4439763107F8}"/>
              </a:ext>
            </a:extLst>
          </p:cNvPr>
          <p:cNvSpPr/>
          <p:nvPr/>
        </p:nvSpPr>
        <p:spPr bwMode="auto">
          <a:xfrm rot="20109994">
            <a:off x="2900585" y="2377620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11220097-EE83-4038-979C-63BD314388D9}"/>
              </a:ext>
            </a:extLst>
          </p:cNvPr>
          <p:cNvSpPr/>
          <p:nvPr/>
        </p:nvSpPr>
        <p:spPr bwMode="auto">
          <a:xfrm flipH="1">
            <a:off x="3353433" y="4538570"/>
            <a:ext cx="166145" cy="1116125"/>
          </a:xfrm>
          <a:prstGeom prst="ellipse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1FE1221-3FA1-4F87-991C-5BE236E0B85D}"/>
              </a:ext>
            </a:extLst>
          </p:cNvPr>
          <p:cNvGrpSpPr/>
          <p:nvPr/>
        </p:nvGrpSpPr>
        <p:grpSpPr>
          <a:xfrm rot="154418" flipH="1">
            <a:off x="3374583" y="3178433"/>
            <a:ext cx="176099" cy="1370836"/>
            <a:chOff x="2961509" y="3178433"/>
            <a:chExt cx="176099" cy="1370836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93BEE165-FF1E-4C85-BAE6-8D1B87F1FB64}"/>
                </a:ext>
              </a:extLst>
            </p:cNvPr>
            <p:cNvSpPr/>
            <p:nvPr/>
          </p:nvSpPr>
          <p:spPr bwMode="auto">
            <a:xfrm>
              <a:off x="2961509" y="3914299"/>
              <a:ext cx="176099" cy="634970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algn="ctr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0E160DF-F735-4754-BA32-CB5FA1C92702}"/>
                </a:ext>
              </a:extLst>
            </p:cNvPr>
            <p:cNvSpPr/>
            <p:nvPr/>
          </p:nvSpPr>
          <p:spPr bwMode="auto">
            <a:xfrm>
              <a:off x="3017410" y="3178433"/>
              <a:ext cx="45719" cy="877464"/>
            </a:xfrm>
            <a:custGeom>
              <a:avLst/>
              <a:gdLst>
                <a:gd name="connsiteX0" fmla="*/ 39269 w 56268"/>
                <a:gd name="connsiteY0" fmla="*/ 914400 h 914400"/>
                <a:gd name="connsiteX1" fmla="*/ 56098 w 56268"/>
                <a:gd name="connsiteY1" fmla="*/ 572201 h 914400"/>
                <a:gd name="connsiteX2" fmla="*/ 44878 w 56268"/>
                <a:gd name="connsiteY2" fmla="*/ 286101 h 914400"/>
                <a:gd name="connsiteX3" fmla="*/ 0 w 56268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68" h="914400">
                  <a:moveTo>
                    <a:pt x="39269" y="914400"/>
                  </a:moveTo>
                  <a:cubicBezTo>
                    <a:pt x="47216" y="795658"/>
                    <a:pt x="55163" y="676917"/>
                    <a:pt x="56098" y="572201"/>
                  </a:cubicBezTo>
                  <a:cubicBezTo>
                    <a:pt x="57033" y="467485"/>
                    <a:pt x="54228" y="381468"/>
                    <a:pt x="44878" y="286101"/>
                  </a:cubicBezTo>
                  <a:cubicBezTo>
                    <a:pt x="35528" y="190734"/>
                    <a:pt x="17764" y="95367"/>
                    <a:pt x="0" y="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973C97A7-A302-48E8-8FFA-A8163C6FD54B}"/>
              </a:ext>
            </a:extLst>
          </p:cNvPr>
          <p:cNvSpPr/>
          <p:nvPr/>
        </p:nvSpPr>
        <p:spPr bwMode="auto">
          <a:xfrm flipH="1">
            <a:off x="3835615" y="2430966"/>
            <a:ext cx="75492" cy="579267"/>
          </a:xfrm>
          <a:custGeom>
            <a:avLst/>
            <a:gdLst>
              <a:gd name="connsiteX0" fmla="*/ 1611 w 75492"/>
              <a:gd name="connsiteY0" fmla="*/ 612081 h 616902"/>
              <a:gd name="connsiteX1" fmla="*/ 57367 w 75492"/>
              <a:gd name="connsiteY1" fmla="*/ 605390 h 616902"/>
              <a:gd name="connsiteX2" fmla="*/ 75209 w 75492"/>
              <a:gd name="connsiteY2" fmla="*/ 511720 h 616902"/>
              <a:gd name="connsiteX3" fmla="*/ 46216 w 75492"/>
              <a:gd name="connsiteY3" fmla="*/ 326610 h 616902"/>
              <a:gd name="connsiteX4" fmla="*/ 1611 w 75492"/>
              <a:gd name="connsiteY4" fmla="*/ 116967 h 616902"/>
              <a:gd name="connsiteX5" fmla="*/ 14992 w 75492"/>
              <a:gd name="connsiteY5" fmla="*/ 14376 h 616902"/>
              <a:gd name="connsiteX6" fmla="*/ 64057 w 75492"/>
              <a:gd name="connsiteY6" fmla="*/ 3225 h 6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92" h="616902">
                <a:moveTo>
                  <a:pt x="1611" y="612081"/>
                </a:moveTo>
                <a:cubicBezTo>
                  <a:pt x="23356" y="617099"/>
                  <a:pt x="45101" y="622117"/>
                  <a:pt x="57367" y="605390"/>
                </a:cubicBezTo>
                <a:cubicBezTo>
                  <a:pt x="69633" y="588663"/>
                  <a:pt x="77067" y="558183"/>
                  <a:pt x="75209" y="511720"/>
                </a:cubicBezTo>
                <a:cubicBezTo>
                  <a:pt x="73351" y="465257"/>
                  <a:pt x="58482" y="392402"/>
                  <a:pt x="46216" y="326610"/>
                </a:cubicBezTo>
                <a:cubicBezTo>
                  <a:pt x="33950" y="260818"/>
                  <a:pt x="6815" y="169006"/>
                  <a:pt x="1611" y="116967"/>
                </a:cubicBezTo>
                <a:cubicBezTo>
                  <a:pt x="-3593" y="64928"/>
                  <a:pt x="4584" y="33333"/>
                  <a:pt x="14992" y="14376"/>
                </a:cubicBezTo>
                <a:cubicBezTo>
                  <a:pt x="25400" y="-4581"/>
                  <a:pt x="44728" y="-678"/>
                  <a:pt x="64057" y="3225"/>
                </a:cubicBez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BC60B928-FB72-4587-95A9-469CC0DFAA49}"/>
              </a:ext>
            </a:extLst>
          </p:cNvPr>
          <p:cNvSpPr/>
          <p:nvPr/>
        </p:nvSpPr>
        <p:spPr bwMode="auto">
          <a:xfrm rot="1490006" flipH="1">
            <a:off x="3938096" y="2197914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84F64C-6777-41E9-A6F9-98F7F583EC07}"/>
              </a:ext>
            </a:extLst>
          </p:cNvPr>
          <p:cNvSpPr/>
          <p:nvPr/>
        </p:nvSpPr>
        <p:spPr bwMode="auto">
          <a:xfrm rot="1490006" flipH="1">
            <a:off x="3579178" y="2377620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D5088F27-9096-42B8-9E86-AA2928DED7F0}"/>
              </a:ext>
            </a:extLst>
          </p:cNvPr>
          <p:cNvSpPr/>
          <p:nvPr/>
        </p:nvSpPr>
        <p:spPr bwMode="auto">
          <a:xfrm>
            <a:off x="9612884" y="4561006"/>
            <a:ext cx="166145" cy="1116125"/>
          </a:xfrm>
          <a:prstGeom prst="ellipse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="" xmlns:a16="http://schemas.microsoft.com/office/drawing/2014/main" id="{DC8B22B4-6ECF-44F1-A17D-B23A15D35AE5}"/>
              </a:ext>
            </a:extLst>
          </p:cNvPr>
          <p:cNvSpPr/>
          <p:nvPr/>
        </p:nvSpPr>
        <p:spPr bwMode="auto">
          <a:xfrm rot="21445582">
            <a:off x="9626613" y="3201535"/>
            <a:ext cx="45719" cy="877464"/>
          </a:xfrm>
          <a:custGeom>
            <a:avLst/>
            <a:gdLst>
              <a:gd name="connsiteX0" fmla="*/ 39269 w 56268"/>
              <a:gd name="connsiteY0" fmla="*/ 914400 h 914400"/>
              <a:gd name="connsiteX1" fmla="*/ 56098 w 56268"/>
              <a:gd name="connsiteY1" fmla="*/ 572201 h 914400"/>
              <a:gd name="connsiteX2" fmla="*/ 44878 w 56268"/>
              <a:gd name="connsiteY2" fmla="*/ 286101 h 914400"/>
              <a:gd name="connsiteX3" fmla="*/ 0 w 5626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68" h="914400">
                <a:moveTo>
                  <a:pt x="39269" y="914400"/>
                </a:moveTo>
                <a:cubicBezTo>
                  <a:pt x="47216" y="795658"/>
                  <a:pt x="55163" y="676917"/>
                  <a:pt x="56098" y="572201"/>
                </a:cubicBezTo>
                <a:cubicBezTo>
                  <a:pt x="57033" y="467485"/>
                  <a:pt x="54228" y="381468"/>
                  <a:pt x="44878" y="286101"/>
                </a:cubicBezTo>
                <a:cubicBezTo>
                  <a:pt x="35528" y="190734"/>
                  <a:pt x="17764" y="95367"/>
                  <a:pt x="0" y="0"/>
                </a:cubicBezTo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66D67E85-B94E-4212-8708-19E153052C8A}"/>
              </a:ext>
            </a:extLst>
          </p:cNvPr>
          <p:cNvSpPr/>
          <p:nvPr/>
        </p:nvSpPr>
        <p:spPr bwMode="auto">
          <a:xfrm rot="21445582">
            <a:off x="9598301" y="3936364"/>
            <a:ext cx="176099" cy="634970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070AD427-E2A6-4E6B-A656-E894112BEAE1}"/>
              </a:ext>
            </a:extLst>
          </p:cNvPr>
          <p:cNvSpPr/>
          <p:nvPr/>
        </p:nvSpPr>
        <p:spPr bwMode="auto">
          <a:xfrm>
            <a:off x="9221355" y="2453402"/>
            <a:ext cx="75492" cy="579267"/>
          </a:xfrm>
          <a:custGeom>
            <a:avLst/>
            <a:gdLst>
              <a:gd name="connsiteX0" fmla="*/ 1611 w 75492"/>
              <a:gd name="connsiteY0" fmla="*/ 612081 h 616902"/>
              <a:gd name="connsiteX1" fmla="*/ 57367 w 75492"/>
              <a:gd name="connsiteY1" fmla="*/ 605390 h 616902"/>
              <a:gd name="connsiteX2" fmla="*/ 75209 w 75492"/>
              <a:gd name="connsiteY2" fmla="*/ 511720 h 616902"/>
              <a:gd name="connsiteX3" fmla="*/ 46216 w 75492"/>
              <a:gd name="connsiteY3" fmla="*/ 326610 h 616902"/>
              <a:gd name="connsiteX4" fmla="*/ 1611 w 75492"/>
              <a:gd name="connsiteY4" fmla="*/ 116967 h 616902"/>
              <a:gd name="connsiteX5" fmla="*/ 14992 w 75492"/>
              <a:gd name="connsiteY5" fmla="*/ 14376 h 616902"/>
              <a:gd name="connsiteX6" fmla="*/ 64057 w 75492"/>
              <a:gd name="connsiteY6" fmla="*/ 3225 h 6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92" h="616902">
                <a:moveTo>
                  <a:pt x="1611" y="612081"/>
                </a:moveTo>
                <a:cubicBezTo>
                  <a:pt x="23356" y="617099"/>
                  <a:pt x="45101" y="622117"/>
                  <a:pt x="57367" y="605390"/>
                </a:cubicBezTo>
                <a:cubicBezTo>
                  <a:pt x="69633" y="588663"/>
                  <a:pt x="77067" y="558183"/>
                  <a:pt x="75209" y="511720"/>
                </a:cubicBezTo>
                <a:cubicBezTo>
                  <a:pt x="73351" y="465257"/>
                  <a:pt x="58482" y="392402"/>
                  <a:pt x="46216" y="326610"/>
                </a:cubicBezTo>
                <a:cubicBezTo>
                  <a:pt x="33950" y="260818"/>
                  <a:pt x="6815" y="169006"/>
                  <a:pt x="1611" y="116967"/>
                </a:cubicBezTo>
                <a:cubicBezTo>
                  <a:pt x="-3593" y="64928"/>
                  <a:pt x="4584" y="33333"/>
                  <a:pt x="14992" y="14376"/>
                </a:cubicBezTo>
                <a:cubicBezTo>
                  <a:pt x="25400" y="-4581"/>
                  <a:pt x="44728" y="-678"/>
                  <a:pt x="64057" y="3225"/>
                </a:cubicBez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="" xmlns:a16="http://schemas.microsoft.com/office/drawing/2014/main" id="{BBF4F8FF-EE3B-4085-93AD-C53A6CBB23F8}"/>
              </a:ext>
            </a:extLst>
          </p:cNvPr>
          <p:cNvSpPr/>
          <p:nvPr/>
        </p:nvSpPr>
        <p:spPr bwMode="auto">
          <a:xfrm rot="20109994">
            <a:off x="8970544" y="2220350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="" xmlns:a16="http://schemas.microsoft.com/office/drawing/2014/main" id="{3D7DCD7D-69BD-46FA-BF43-9023461CC774}"/>
              </a:ext>
            </a:extLst>
          </p:cNvPr>
          <p:cNvSpPr/>
          <p:nvPr/>
        </p:nvSpPr>
        <p:spPr bwMode="auto">
          <a:xfrm rot="20109994">
            <a:off x="9329462" y="2400056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1FA3D02F-6FF0-4168-824C-8554ADBD2BEB}"/>
              </a:ext>
            </a:extLst>
          </p:cNvPr>
          <p:cNvSpPr/>
          <p:nvPr/>
        </p:nvSpPr>
        <p:spPr bwMode="auto">
          <a:xfrm flipH="1">
            <a:off x="9782310" y="4561006"/>
            <a:ext cx="166145" cy="1116125"/>
          </a:xfrm>
          <a:prstGeom prst="ellipse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79361326-539E-4F6D-92BE-FB3E5E2B3634}"/>
              </a:ext>
            </a:extLst>
          </p:cNvPr>
          <p:cNvSpPr/>
          <p:nvPr/>
        </p:nvSpPr>
        <p:spPr bwMode="auto">
          <a:xfrm rot="154418" flipH="1">
            <a:off x="9889007" y="3201535"/>
            <a:ext cx="45719" cy="877464"/>
          </a:xfrm>
          <a:custGeom>
            <a:avLst/>
            <a:gdLst>
              <a:gd name="connsiteX0" fmla="*/ 39269 w 56268"/>
              <a:gd name="connsiteY0" fmla="*/ 914400 h 914400"/>
              <a:gd name="connsiteX1" fmla="*/ 56098 w 56268"/>
              <a:gd name="connsiteY1" fmla="*/ 572201 h 914400"/>
              <a:gd name="connsiteX2" fmla="*/ 44878 w 56268"/>
              <a:gd name="connsiteY2" fmla="*/ 286101 h 914400"/>
              <a:gd name="connsiteX3" fmla="*/ 0 w 5626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68" h="914400">
                <a:moveTo>
                  <a:pt x="39269" y="914400"/>
                </a:moveTo>
                <a:cubicBezTo>
                  <a:pt x="47216" y="795658"/>
                  <a:pt x="55163" y="676917"/>
                  <a:pt x="56098" y="572201"/>
                </a:cubicBezTo>
                <a:cubicBezTo>
                  <a:pt x="57033" y="467485"/>
                  <a:pt x="54228" y="381468"/>
                  <a:pt x="44878" y="286101"/>
                </a:cubicBezTo>
                <a:cubicBezTo>
                  <a:pt x="35528" y="190734"/>
                  <a:pt x="17764" y="95367"/>
                  <a:pt x="0" y="0"/>
                </a:cubicBezTo>
              </a:path>
            </a:pathLst>
          </a:cu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560568D3-0492-40AA-B85C-46EA008A636D}"/>
              </a:ext>
            </a:extLst>
          </p:cNvPr>
          <p:cNvSpPr/>
          <p:nvPr/>
        </p:nvSpPr>
        <p:spPr bwMode="auto">
          <a:xfrm rot="154418" flipH="1">
            <a:off x="9786939" y="3936364"/>
            <a:ext cx="176099" cy="634970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="" xmlns:a16="http://schemas.microsoft.com/office/drawing/2014/main" id="{DB49D1B7-9238-48B4-8123-F2A6B23B3A9D}"/>
              </a:ext>
            </a:extLst>
          </p:cNvPr>
          <p:cNvSpPr/>
          <p:nvPr/>
        </p:nvSpPr>
        <p:spPr bwMode="auto">
          <a:xfrm flipH="1">
            <a:off x="10264492" y="2453402"/>
            <a:ext cx="75492" cy="579267"/>
          </a:xfrm>
          <a:custGeom>
            <a:avLst/>
            <a:gdLst>
              <a:gd name="connsiteX0" fmla="*/ 1611 w 75492"/>
              <a:gd name="connsiteY0" fmla="*/ 612081 h 616902"/>
              <a:gd name="connsiteX1" fmla="*/ 57367 w 75492"/>
              <a:gd name="connsiteY1" fmla="*/ 605390 h 616902"/>
              <a:gd name="connsiteX2" fmla="*/ 75209 w 75492"/>
              <a:gd name="connsiteY2" fmla="*/ 511720 h 616902"/>
              <a:gd name="connsiteX3" fmla="*/ 46216 w 75492"/>
              <a:gd name="connsiteY3" fmla="*/ 326610 h 616902"/>
              <a:gd name="connsiteX4" fmla="*/ 1611 w 75492"/>
              <a:gd name="connsiteY4" fmla="*/ 116967 h 616902"/>
              <a:gd name="connsiteX5" fmla="*/ 14992 w 75492"/>
              <a:gd name="connsiteY5" fmla="*/ 14376 h 616902"/>
              <a:gd name="connsiteX6" fmla="*/ 64057 w 75492"/>
              <a:gd name="connsiteY6" fmla="*/ 3225 h 6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92" h="616902">
                <a:moveTo>
                  <a:pt x="1611" y="612081"/>
                </a:moveTo>
                <a:cubicBezTo>
                  <a:pt x="23356" y="617099"/>
                  <a:pt x="45101" y="622117"/>
                  <a:pt x="57367" y="605390"/>
                </a:cubicBezTo>
                <a:cubicBezTo>
                  <a:pt x="69633" y="588663"/>
                  <a:pt x="77067" y="558183"/>
                  <a:pt x="75209" y="511720"/>
                </a:cubicBezTo>
                <a:cubicBezTo>
                  <a:pt x="73351" y="465257"/>
                  <a:pt x="58482" y="392402"/>
                  <a:pt x="46216" y="326610"/>
                </a:cubicBezTo>
                <a:cubicBezTo>
                  <a:pt x="33950" y="260818"/>
                  <a:pt x="6815" y="169006"/>
                  <a:pt x="1611" y="116967"/>
                </a:cubicBezTo>
                <a:cubicBezTo>
                  <a:pt x="-3593" y="64928"/>
                  <a:pt x="4584" y="33333"/>
                  <a:pt x="14992" y="14376"/>
                </a:cubicBezTo>
                <a:cubicBezTo>
                  <a:pt x="25400" y="-4581"/>
                  <a:pt x="44728" y="-678"/>
                  <a:pt x="64057" y="3225"/>
                </a:cubicBez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0615615A-CC70-4DD9-A1C1-0FEB83CB00F0}"/>
              </a:ext>
            </a:extLst>
          </p:cNvPr>
          <p:cNvSpPr/>
          <p:nvPr/>
        </p:nvSpPr>
        <p:spPr bwMode="auto">
          <a:xfrm rot="1490006" flipH="1">
            <a:off x="10366973" y="2220350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05E42D65-F90B-42E8-8875-1866F53B93C5}"/>
              </a:ext>
            </a:extLst>
          </p:cNvPr>
          <p:cNvSpPr/>
          <p:nvPr/>
        </p:nvSpPr>
        <p:spPr bwMode="auto">
          <a:xfrm rot="1490006" flipH="1">
            <a:off x="10008055" y="2400056"/>
            <a:ext cx="223822" cy="863287"/>
          </a:xfrm>
          <a:prstGeom prst="ellipse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39448B66-9BCE-4867-B818-3B006125E6FD}"/>
              </a:ext>
            </a:extLst>
          </p:cNvPr>
          <p:cNvSpPr txBox="1"/>
          <p:nvPr/>
        </p:nvSpPr>
        <p:spPr>
          <a:xfrm>
            <a:off x="3515236" y="3176450"/>
            <a:ext cx="1038387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CD28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5B1284D7-7902-43FF-86EA-70C5A66067FB}"/>
              </a:ext>
            </a:extLst>
          </p:cNvPr>
          <p:cNvSpPr txBox="1"/>
          <p:nvPr/>
        </p:nvSpPr>
        <p:spPr>
          <a:xfrm>
            <a:off x="4146493" y="2461675"/>
            <a:ext cx="1258984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FMC63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55528BA6-4E09-4399-9242-61B25F90E7EF}"/>
              </a:ext>
            </a:extLst>
          </p:cNvPr>
          <p:cNvSpPr txBox="1"/>
          <p:nvPr/>
        </p:nvSpPr>
        <p:spPr>
          <a:xfrm>
            <a:off x="6733782" y="3176450"/>
            <a:ext cx="1038387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CD8</a:t>
            </a:r>
            <a:r>
              <a:rPr lang="el-GR" dirty="0">
                <a:solidFill>
                  <a:srgbClr val="000000"/>
                </a:solidFill>
                <a:ea typeface="ＭＳ Ｐゴシック"/>
                <a:cs typeface="Arial"/>
              </a:rPr>
              <a:t>α</a:t>
            </a:r>
            <a:endParaRPr lang="en-US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96C258CD-FF32-49DF-8B85-93FCD6B4EF5B}"/>
              </a:ext>
            </a:extLst>
          </p:cNvPr>
          <p:cNvSpPr txBox="1"/>
          <p:nvPr/>
        </p:nvSpPr>
        <p:spPr>
          <a:xfrm>
            <a:off x="7365039" y="2431654"/>
            <a:ext cx="1258984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FMC63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40976DE1-A105-45FD-8C7D-A02E0341B00B}"/>
              </a:ext>
            </a:extLst>
          </p:cNvPr>
          <p:cNvSpPr txBox="1"/>
          <p:nvPr/>
        </p:nvSpPr>
        <p:spPr>
          <a:xfrm>
            <a:off x="9928376" y="3176450"/>
            <a:ext cx="1038387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CD28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35752923-A3C5-47B8-9079-F22BA89842AC}"/>
              </a:ext>
            </a:extLst>
          </p:cNvPr>
          <p:cNvSpPr txBox="1"/>
          <p:nvPr/>
        </p:nvSpPr>
        <p:spPr>
          <a:xfrm>
            <a:off x="10559633" y="2475173"/>
            <a:ext cx="1258984" cy="399853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Arial"/>
              </a:rPr>
              <a:t>FMC63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0EE286-1EAA-503C-8871-1805C4228F04}"/>
              </a:ext>
            </a:extLst>
          </p:cNvPr>
          <p:cNvSpPr txBox="1"/>
          <p:nvPr/>
        </p:nvSpPr>
        <p:spPr>
          <a:xfrm>
            <a:off x="10929268" y="3918385"/>
            <a:ext cx="1015972" cy="307520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sz="1200" i="1" dirty="0">
                <a:solidFill>
                  <a:srgbClr val="000000"/>
                </a:solidFill>
                <a:ea typeface="ＭＳ Ｐゴシック"/>
                <a:cs typeface="Arial"/>
              </a:rPr>
              <a:t>Cytoplasm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A2EEFA7-CE9D-3088-6607-E2D30A26B7EC}"/>
              </a:ext>
            </a:extLst>
          </p:cNvPr>
          <p:cNvSpPr txBox="1"/>
          <p:nvPr/>
        </p:nvSpPr>
        <p:spPr>
          <a:xfrm>
            <a:off x="10929268" y="3294102"/>
            <a:ext cx="1015972" cy="307520"/>
          </a:xfrm>
          <a:prstGeom prst="rect">
            <a:avLst/>
          </a:prstGeom>
          <a:noFill/>
        </p:spPr>
        <p:txBody>
          <a:bodyPr wrap="square" lIns="121666" tIns="60833" rIns="121666" bIns="60833" rtlCol="0">
            <a:spAutoFit/>
          </a:bodyPr>
          <a:lstStyle/>
          <a:p>
            <a:pPr defTabSz="608083">
              <a:defRPr/>
            </a:pPr>
            <a:r>
              <a:rPr lang="en-US" sz="1200" i="1" dirty="0">
                <a:solidFill>
                  <a:srgbClr val="000000"/>
                </a:solidFill>
                <a:ea typeface="ＭＳ Ｐゴシック"/>
                <a:cs typeface="Arial"/>
              </a:rPr>
              <a:t>Extracellular</a:t>
            </a:r>
          </a:p>
        </p:txBody>
      </p:sp>
    </p:spTree>
    <p:extLst>
      <p:ext uri="{BB962C8B-B14F-4D97-AF65-F5344CB8AC3E}">
        <p14:creationId xmlns:p14="http://schemas.microsoft.com/office/powerpoint/2010/main" xmlns="" val="28020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A9CE775-E287-CCD5-F9E0-3EFE6E4731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CAR T-Cell Therapy: Collection, </a:t>
            </a:r>
            <a:br>
              <a:rPr lang="en-US" dirty="0"/>
            </a:br>
            <a:r>
              <a:rPr lang="en-US" dirty="0"/>
              <a:t>Manufacturing, and Infusion 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="" xmlns:a16="http://schemas.microsoft.com/office/drawing/2014/main" id="{1BAE004D-0522-3E3E-D548-163A2F3B3338}"/>
              </a:ext>
            </a:extLst>
          </p:cNvPr>
          <p:cNvSpPr txBox="1">
            <a:spLocks/>
          </p:cNvSpPr>
          <p:nvPr/>
        </p:nvSpPr>
        <p:spPr bwMode="auto">
          <a:xfrm>
            <a:off x="2138205" y="5252170"/>
            <a:ext cx="6685606" cy="7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0000"/>
                </a:solidFill>
              </a:rPr>
              <a:t>Median manufacturing time: 17-28 days</a:t>
            </a:r>
          </a:p>
          <a:p>
            <a:pPr marL="0" indent="0" algn="ctr"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0000"/>
                </a:solidFill>
              </a:rPr>
              <a:t>Patients undergo lymphodepleting (and possibly salvage/bridging) therapy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A23FD4C6-32DF-3894-30DE-2A179159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70" y="6197534"/>
            <a:ext cx="8767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  <a:defRPr/>
            </a:pPr>
            <a:r>
              <a:rPr lang="fr-FR" altLang="en-US" sz="1200" kern="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Majors. EHA 2018. Abstr PS1156. </a:t>
            </a:r>
            <a:r>
              <a:rPr lang="en-US" altLang="en-US" sz="1200" kern="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Lim. Cell. 2017;168:724</a:t>
            </a:r>
            <a:r>
              <a:rPr lang="fr-FR" altLang="en-US" sz="1200" kern="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da-DK" altLang="en-US" sz="120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Sadelain. Nat Rev Cancer. 2003;3:35. </a:t>
            </a:r>
            <a:br>
              <a:rPr lang="da-DK" altLang="en-US" sz="120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a-DK" altLang="en-US" sz="120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Brentjens. Nat Med. 2003;9:279. Park. ASH 2015. Abstr 682. Axicabtagene ciloleucel PI. Tisagenlecleucel PI.</a:t>
            </a:r>
          </a:p>
        </p:txBody>
      </p:sp>
      <p:grpSp>
        <p:nvGrpSpPr>
          <p:cNvPr id="8" name="Group 129">
            <a:extLst>
              <a:ext uri="{FF2B5EF4-FFF2-40B4-BE49-F238E27FC236}">
                <a16:creationId xmlns="" xmlns:a16="http://schemas.microsoft.com/office/drawing/2014/main" id="{61ED9FF8-A1EE-F4D5-78E9-14FC17326A36}"/>
              </a:ext>
            </a:extLst>
          </p:cNvPr>
          <p:cNvGrpSpPr/>
          <p:nvPr/>
        </p:nvGrpSpPr>
        <p:grpSpPr>
          <a:xfrm rot="20707456">
            <a:off x="10807571" y="2098560"/>
            <a:ext cx="1372876" cy="1135280"/>
            <a:chOff x="6075107" y="1991737"/>
            <a:chExt cx="3170172" cy="2744747"/>
          </a:xfrm>
        </p:grpSpPr>
        <p:grpSp>
          <p:nvGrpSpPr>
            <p:cNvPr id="9" name="Group 117">
              <a:extLst>
                <a:ext uri="{FF2B5EF4-FFF2-40B4-BE49-F238E27FC236}">
                  <a16:creationId xmlns="" xmlns:a16="http://schemas.microsoft.com/office/drawing/2014/main" id="{B6AD7243-6099-CAA0-81F5-92606190AE3A}"/>
                </a:ext>
              </a:extLst>
            </p:cNvPr>
            <p:cNvGrpSpPr/>
            <p:nvPr/>
          </p:nvGrpSpPr>
          <p:grpSpPr>
            <a:xfrm>
              <a:off x="6493867" y="2916036"/>
              <a:ext cx="1860911" cy="1820448"/>
              <a:chOff x="6493867" y="2916036"/>
              <a:chExt cx="1860911" cy="1820448"/>
            </a:xfrm>
          </p:grpSpPr>
          <p:sp>
            <p:nvSpPr>
              <p:cNvPr id="11" name="AutoShape 72">
                <a:extLst>
                  <a:ext uri="{FF2B5EF4-FFF2-40B4-BE49-F238E27FC236}">
                    <a16:creationId xmlns="" xmlns:a16="http://schemas.microsoft.com/office/drawing/2014/main" id="{52DAE2CB-26D3-7684-6F8C-E1BB8BE20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843433">
                <a:off x="6802286" y="4418564"/>
                <a:ext cx="233952" cy="306525"/>
              </a:xfrm>
              <a:prstGeom prst="triangle">
                <a:avLst>
                  <a:gd name="adj" fmla="val 46301"/>
                </a:avLst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AutoShape 73">
                <a:extLst>
                  <a:ext uri="{FF2B5EF4-FFF2-40B4-BE49-F238E27FC236}">
                    <a16:creationId xmlns="" xmlns:a16="http://schemas.microsoft.com/office/drawing/2014/main" id="{9B69B369-0E84-2BF7-0118-61E3B8960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21201">
                <a:off x="7460646" y="2916036"/>
                <a:ext cx="233952" cy="306525"/>
              </a:xfrm>
              <a:prstGeom prst="triangle">
                <a:avLst>
                  <a:gd name="adj" fmla="val 46301"/>
                </a:avLst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74">
                <a:extLst>
                  <a:ext uri="{FF2B5EF4-FFF2-40B4-BE49-F238E27FC236}">
                    <a16:creationId xmlns="" xmlns:a16="http://schemas.microsoft.com/office/drawing/2014/main" id="{43F8B030-1805-762B-E42A-E2E449049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133394">
                <a:off x="7558184" y="4444044"/>
                <a:ext cx="245220" cy="292440"/>
              </a:xfrm>
              <a:prstGeom prst="triangle">
                <a:avLst>
                  <a:gd name="adj" fmla="val 46301"/>
                </a:avLst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75">
                <a:extLst>
                  <a:ext uri="{FF2B5EF4-FFF2-40B4-BE49-F238E27FC236}">
                    <a16:creationId xmlns="" xmlns:a16="http://schemas.microsoft.com/office/drawing/2014/main" id="{A54994C2-165C-EA20-107A-86A42D6B9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078439">
                <a:off x="8084540" y="3616217"/>
                <a:ext cx="233952" cy="306525"/>
              </a:xfrm>
              <a:prstGeom prst="triangle">
                <a:avLst>
                  <a:gd name="adj" fmla="val 46301"/>
                </a:avLst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AutoShape 76">
                <a:extLst>
                  <a:ext uri="{FF2B5EF4-FFF2-40B4-BE49-F238E27FC236}">
                    <a16:creationId xmlns="" xmlns:a16="http://schemas.microsoft.com/office/drawing/2014/main" id="{D32BAC25-9F36-6370-9494-FD2C4BAF7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40681">
                <a:off x="6517477" y="3333555"/>
                <a:ext cx="245220" cy="292440"/>
              </a:xfrm>
              <a:prstGeom prst="triangle">
                <a:avLst>
                  <a:gd name="adj" fmla="val 46301"/>
                </a:avLst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77">
                <a:extLst>
                  <a:ext uri="{FF2B5EF4-FFF2-40B4-BE49-F238E27FC236}">
                    <a16:creationId xmlns="" xmlns:a16="http://schemas.microsoft.com/office/drawing/2014/main" id="{16EA03C8-6734-2660-877E-6EA2B8668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72962">
                <a:off x="6639152" y="3157079"/>
                <a:ext cx="1471321" cy="1403714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78">
                <a:extLst>
                  <a:ext uri="{FF2B5EF4-FFF2-40B4-BE49-F238E27FC236}">
                    <a16:creationId xmlns="" xmlns:a16="http://schemas.microsoft.com/office/drawing/2014/main" id="{504F18F9-437E-FA56-63FD-5AADAF4DE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872962">
                <a:off x="7171165" y="3783036"/>
                <a:ext cx="613050" cy="52639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126">
                  <a:defRPr/>
                </a:pPr>
                <a:endParaRPr lang="en-US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9703E88-CBDD-7C79-BDB2-FA666FBD93CA}"/>
                </a:ext>
              </a:extLst>
            </p:cNvPr>
            <p:cNvSpPr txBox="1"/>
            <p:nvPr/>
          </p:nvSpPr>
          <p:spPr>
            <a:xfrm rot="892544">
              <a:off x="6075107" y="1991737"/>
              <a:ext cx="3170172" cy="74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eg, CD19, BCMA</a:t>
              </a:r>
            </a:p>
          </p:txBody>
        </p:sp>
      </p:grpSp>
      <p:sp>
        <p:nvSpPr>
          <p:cNvPr id="18" name="Text Box 148">
            <a:extLst>
              <a:ext uri="{FF2B5EF4-FFF2-40B4-BE49-F238E27FC236}">
                <a16:creationId xmlns="" xmlns:a16="http://schemas.microsoft.com/office/drawing/2014/main" id="{B9754673-C689-DD32-22BF-AE7CC914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90" y="2618007"/>
            <a:ext cx="1829074" cy="3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126">
              <a:defRPr/>
            </a:pPr>
            <a:r>
              <a:rPr 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Tumor cell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124F93-A000-1380-CCF5-8AB001AB4CA9}"/>
              </a:ext>
            </a:extLst>
          </p:cNvPr>
          <p:cNvSpPr txBox="1"/>
          <p:nvPr/>
        </p:nvSpPr>
        <p:spPr bwMode="auto">
          <a:xfrm>
            <a:off x="10748807" y="1613141"/>
            <a:ext cx="1256180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Activity</a:t>
            </a:r>
          </a:p>
        </p:txBody>
      </p:sp>
      <p:grpSp>
        <p:nvGrpSpPr>
          <p:cNvPr id="20" name="Group 39">
            <a:extLst>
              <a:ext uri="{FF2B5EF4-FFF2-40B4-BE49-F238E27FC236}">
                <a16:creationId xmlns="" xmlns:a16="http://schemas.microsoft.com/office/drawing/2014/main" id="{D64B256F-F6AA-7CF1-04E4-E6428E7396A1}"/>
              </a:ext>
            </a:extLst>
          </p:cNvPr>
          <p:cNvGrpSpPr/>
          <p:nvPr/>
        </p:nvGrpSpPr>
        <p:grpSpPr>
          <a:xfrm>
            <a:off x="10953968" y="3315431"/>
            <a:ext cx="638528" cy="771438"/>
            <a:chOff x="1964903" y="1500773"/>
            <a:chExt cx="2446755" cy="3104678"/>
          </a:xfrm>
        </p:grpSpPr>
        <p:grpSp>
          <p:nvGrpSpPr>
            <p:cNvPr id="21" name="Group 41">
              <a:extLst>
                <a:ext uri="{FF2B5EF4-FFF2-40B4-BE49-F238E27FC236}">
                  <a16:creationId xmlns="" xmlns:a16="http://schemas.microsoft.com/office/drawing/2014/main" id="{C4ACC308-76FC-475E-DBCF-DF6C7E53A579}"/>
                </a:ext>
              </a:extLst>
            </p:cNvPr>
            <p:cNvGrpSpPr/>
            <p:nvPr/>
          </p:nvGrpSpPr>
          <p:grpSpPr>
            <a:xfrm>
              <a:off x="1964903" y="1500773"/>
              <a:ext cx="2446755" cy="3104678"/>
              <a:chOff x="543154" y="2842578"/>
              <a:chExt cx="2446755" cy="3104678"/>
            </a:xfrm>
          </p:grpSpPr>
          <p:sp>
            <p:nvSpPr>
              <p:cNvPr id="23" name="Oval 50">
                <a:extLst>
                  <a:ext uri="{FF2B5EF4-FFF2-40B4-BE49-F238E27FC236}">
                    <a16:creationId xmlns="" xmlns:a16="http://schemas.microsoft.com/office/drawing/2014/main" id="{7E43C5A8-894E-0496-517D-963DCC91B8E1}"/>
                  </a:ext>
                </a:extLst>
              </p:cNvPr>
              <p:cNvSpPr/>
              <p:nvPr/>
            </p:nvSpPr>
            <p:spPr>
              <a:xfrm rot="382802">
                <a:off x="543154" y="3502052"/>
                <a:ext cx="2446755" cy="2445204"/>
              </a:xfrm>
              <a:prstGeom prst="ellipse">
                <a:avLst/>
              </a:prstGeom>
              <a:solidFill>
                <a:srgbClr val="0A6FA7"/>
              </a:solidFill>
              <a:ln w="28575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51">
                <a:extLst>
                  <a:ext uri="{FF2B5EF4-FFF2-40B4-BE49-F238E27FC236}">
                    <a16:creationId xmlns="" xmlns:a16="http://schemas.microsoft.com/office/drawing/2014/main" id="{0BB693D0-9694-5ADA-E03F-80C94A759B4E}"/>
                  </a:ext>
                </a:extLst>
              </p:cNvPr>
              <p:cNvSpPr/>
              <p:nvPr/>
            </p:nvSpPr>
            <p:spPr>
              <a:xfrm rot="382802">
                <a:off x="1035191" y="3964417"/>
                <a:ext cx="1481015" cy="1459532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  <p:grpSp>
            <p:nvGrpSpPr>
              <p:cNvPr id="25" name="Group 52">
                <a:extLst>
                  <a:ext uri="{FF2B5EF4-FFF2-40B4-BE49-F238E27FC236}">
                    <a16:creationId xmlns="" xmlns:a16="http://schemas.microsoft.com/office/drawing/2014/main" id="{592C5C8D-A45E-D015-74C5-998CCC39883E}"/>
                  </a:ext>
                </a:extLst>
              </p:cNvPr>
              <p:cNvGrpSpPr/>
              <p:nvPr/>
            </p:nvGrpSpPr>
            <p:grpSpPr>
              <a:xfrm rot="382802">
                <a:off x="1636651" y="2842578"/>
                <a:ext cx="341913" cy="1242520"/>
                <a:chOff x="6380608" y="4792768"/>
                <a:chExt cx="387552" cy="1408363"/>
              </a:xfrm>
            </p:grpSpPr>
            <p:grpSp>
              <p:nvGrpSpPr>
                <p:cNvPr id="37" name="Group 64">
                  <a:extLst>
                    <a:ext uri="{FF2B5EF4-FFF2-40B4-BE49-F238E27FC236}">
                      <a16:creationId xmlns="" xmlns:a16="http://schemas.microsoft.com/office/drawing/2014/main" id="{EC39E9E2-25B0-43D7-5720-D69952F88AD3}"/>
                    </a:ext>
                  </a:extLst>
                </p:cNvPr>
                <p:cNvGrpSpPr/>
                <p:nvPr/>
              </p:nvGrpSpPr>
              <p:grpSpPr>
                <a:xfrm>
                  <a:off x="6613444" y="5337035"/>
                  <a:ext cx="154716" cy="864096"/>
                  <a:chOff x="6540429" y="5301209"/>
                  <a:chExt cx="154716" cy="864096"/>
                </a:xfrm>
              </p:grpSpPr>
              <p:sp>
                <p:nvSpPr>
                  <p:cNvPr id="42" name="Rectangle 69">
                    <a:extLst>
                      <a:ext uri="{FF2B5EF4-FFF2-40B4-BE49-F238E27FC236}">
                        <a16:creationId xmlns="" xmlns:a16="http://schemas.microsoft.com/office/drawing/2014/main" id="{0ED75E8D-F0C0-9A82-3EDF-6B5C3D676519}"/>
                      </a:ext>
                    </a:extLst>
                  </p:cNvPr>
                  <p:cNvSpPr/>
                  <p:nvPr/>
                </p:nvSpPr>
                <p:spPr>
                  <a:xfrm flipH="1">
                    <a:off x="6540429" y="5301209"/>
                    <a:ext cx="154716" cy="300170"/>
                  </a:xfrm>
                  <a:prstGeom prst="rect">
                    <a:avLst/>
                  </a:prstGeom>
                  <a:solidFill>
                    <a:srgbClr val="3894A2"/>
                  </a:solidFill>
                  <a:ln w="127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43" name="Group 70">
                    <a:extLst>
                      <a:ext uri="{FF2B5EF4-FFF2-40B4-BE49-F238E27FC236}">
                        <a16:creationId xmlns="" xmlns:a16="http://schemas.microsoft.com/office/drawing/2014/main" id="{7400574A-E9A8-D6C5-EBC6-521EF33D16D3}"/>
                      </a:ext>
                    </a:extLst>
                  </p:cNvPr>
                  <p:cNvGrpSpPr/>
                  <p:nvPr/>
                </p:nvGrpSpPr>
                <p:grpSpPr>
                  <a:xfrm>
                    <a:off x="6540429" y="5601378"/>
                    <a:ext cx="154716" cy="563927"/>
                    <a:chOff x="6540429" y="5688418"/>
                    <a:chExt cx="154716" cy="476887"/>
                  </a:xfrm>
                </p:grpSpPr>
                <p:sp>
                  <p:nvSpPr>
                    <p:cNvPr id="44" name="Rectangle 71">
                      <a:extLst>
                        <a:ext uri="{FF2B5EF4-FFF2-40B4-BE49-F238E27FC236}">
                          <a16:creationId xmlns="" xmlns:a16="http://schemas.microsoft.com/office/drawing/2014/main" id="{06954E4D-4F4F-1926-732B-BEB14C89F42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688418"/>
                      <a:ext cx="154716" cy="158962"/>
                    </a:xfrm>
                    <a:prstGeom prst="rect">
                      <a:avLst/>
                    </a:prstGeom>
                    <a:solidFill>
                      <a:srgbClr val="006FA7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Rectangle 72">
                      <a:extLst>
                        <a:ext uri="{FF2B5EF4-FFF2-40B4-BE49-F238E27FC236}">
                          <a16:creationId xmlns="" xmlns:a16="http://schemas.microsoft.com/office/drawing/2014/main" id="{517B5220-E709-F1E3-64AB-6CCFC28E585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847380"/>
                      <a:ext cx="154716" cy="158962"/>
                    </a:xfrm>
                    <a:prstGeom prst="rect">
                      <a:avLst/>
                    </a:prstGeom>
                    <a:solidFill>
                      <a:srgbClr val="F2AB4E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tangle 73">
                      <a:extLst>
                        <a:ext uri="{FF2B5EF4-FFF2-40B4-BE49-F238E27FC236}">
                          <a16:creationId xmlns="" xmlns:a16="http://schemas.microsoft.com/office/drawing/2014/main" id="{C73EA03B-C5FD-86BF-0024-DD792A1B449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6006343"/>
                      <a:ext cx="154716" cy="158962"/>
                    </a:xfrm>
                    <a:prstGeom prst="rect">
                      <a:avLst/>
                    </a:prstGeom>
                    <a:solidFill>
                      <a:srgbClr val="EB1E73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65">
                  <a:extLst>
                    <a:ext uri="{FF2B5EF4-FFF2-40B4-BE49-F238E27FC236}">
                      <a16:creationId xmlns="" xmlns:a16="http://schemas.microsoft.com/office/drawing/2014/main" id="{890A3A4E-7332-2F69-12E1-0799A32CD4F1}"/>
                    </a:ext>
                  </a:extLst>
                </p:cNvPr>
                <p:cNvGrpSpPr/>
                <p:nvPr/>
              </p:nvGrpSpPr>
              <p:grpSpPr>
                <a:xfrm>
                  <a:off x="6380608" y="4792768"/>
                  <a:ext cx="351628" cy="544267"/>
                  <a:chOff x="6406035" y="4853073"/>
                  <a:chExt cx="319649" cy="494769"/>
                </a:xfrm>
              </p:grpSpPr>
              <p:sp>
                <p:nvSpPr>
                  <p:cNvPr id="39" name="Freeform 66">
                    <a:extLst>
                      <a:ext uri="{FF2B5EF4-FFF2-40B4-BE49-F238E27FC236}">
                        <a16:creationId xmlns="" xmlns:a16="http://schemas.microsoft.com/office/drawing/2014/main" id="{22811B7F-6A6D-F0EF-1C23-137903CC9FE5}"/>
                      </a:ext>
                    </a:extLst>
                  </p:cNvPr>
                  <p:cNvSpPr/>
                  <p:nvPr/>
                </p:nvSpPr>
                <p:spPr>
                  <a:xfrm>
                    <a:off x="6469433" y="4853073"/>
                    <a:ext cx="218582" cy="494769"/>
                  </a:xfrm>
                  <a:custGeom>
                    <a:avLst/>
                    <a:gdLst>
                      <a:gd name="connsiteX0" fmla="*/ 0 w 216877"/>
                      <a:gd name="connsiteY0" fmla="*/ 404608 h 511982"/>
                      <a:gd name="connsiteX1" fmla="*/ 70339 w 216877"/>
                      <a:gd name="connsiteY1" fmla="*/ 486669 h 511982"/>
                      <a:gd name="connsiteX2" fmla="*/ 117231 w 216877"/>
                      <a:gd name="connsiteY2" fmla="*/ 11885 h 511982"/>
                      <a:gd name="connsiteX3" fmla="*/ 216877 w 216877"/>
                      <a:gd name="connsiteY3" fmla="*/ 176008 h 511982"/>
                      <a:gd name="connsiteX0" fmla="*/ 0 w 216877"/>
                      <a:gd name="connsiteY0" fmla="*/ 369439 h 504470"/>
                      <a:gd name="connsiteX1" fmla="*/ 70339 w 216877"/>
                      <a:gd name="connsiteY1" fmla="*/ 486669 h 504470"/>
                      <a:gd name="connsiteX2" fmla="*/ 117231 w 216877"/>
                      <a:gd name="connsiteY2" fmla="*/ 11885 h 504470"/>
                      <a:gd name="connsiteX3" fmla="*/ 216877 w 216877"/>
                      <a:gd name="connsiteY3" fmla="*/ 176008 h 504470"/>
                      <a:gd name="connsiteX0" fmla="*/ 199 w 217076"/>
                      <a:gd name="connsiteY0" fmla="*/ 369439 h 507201"/>
                      <a:gd name="connsiteX1" fmla="*/ 70538 w 217076"/>
                      <a:gd name="connsiteY1" fmla="*/ 486669 h 507201"/>
                      <a:gd name="connsiteX2" fmla="*/ 117430 w 217076"/>
                      <a:gd name="connsiteY2" fmla="*/ 11885 h 507201"/>
                      <a:gd name="connsiteX3" fmla="*/ 217076 w 217076"/>
                      <a:gd name="connsiteY3" fmla="*/ 176008 h 507201"/>
                      <a:gd name="connsiteX0" fmla="*/ 199 w 217076"/>
                      <a:gd name="connsiteY0" fmla="*/ 360769 h 498531"/>
                      <a:gd name="connsiteX1" fmla="*/ 70538 w 217076"/>
                      <a:gd name="connsiteY1" fmla="*/ 477999 h 498531"/>
                      <a:gd name="connsiteX2" fmla="*/ 117430 w 217076"/>
                      <a:gd name="connsiteY2" fmla="*/ 3215 h 498531"/>
                      <a:gd name="connsiteX3" fmla="*/ 217076 w 217076"/>
                      <a:gd name="connsiteY3" fmla="*/ 167338 h 498531"/>
                      <a:gd name="connsiteX0" fmla="*/ 1705 w 218582"/>
                      <a:gd name="connsiteY0" fmla="*/ 360769 h 496108"/>
                      <a:gd name="connsiteX1" fmla="*/ 72044 w 218582"/>
                      <a:gd name="connsiteY1" fmla="*/ 477999 h 496108"/>
                      <a:gd name="connsiteX2" fmla="*/ 118936 w 218582"/>
                      <a:gd name="connsiteY2" fmla="*/ 3215 h 496108"/>
                      <a:gd name="connsiteX3" fmla="*/ 218582 w 218582"/>
                      <a:gd name="connsiteY3" fmla="*/ 167338 h 496108"/>
                      <a:gd name="connsiteX0" fmla="*/ 1705 w 218582"/>
                      <a:gd name="connsiteY0" fmla="*/ 357573 h 494507"/>
                      <a:gd name="connsiteX1" fmla="*/ 72044 w 218582"/>
                      <a:gd name="connsiteY1" fmla="*/ 474803 h 494507"/>
                      <a:gd name="connsiteX2" fmla="*/ 118936 w 218582"/>
                      <a:gd name="connsiteY2" fmla="*/ 19 h 494507"/>
                      <a:gd name="connsiteX3" fmla="*/ 218582 w 218582"/>
                      <a:gd name="connsiteY3" fmla="*/ 494507 h 494507"/>
                      <a:gd name="connsiteX0" fmla="*/ 1705 w 219110"/>
                      <a:gd name="connsiteY0" fmla="*/ 357573 h 494507"/>
                      <a:gd name="connsiteX1" fmla="*/ 72044 w 219110"/>
                      <a:gd name="connsiteY1" fmla="*/ 474803 h 494507"/>
                      <a:gd name="connsiteX2" fmla="*/ 118936 w 219110"/>
                      <a:gd name="connsiteY2" fmla="*/ 19 h 494507"/>
                      <a:gd name="connsiteX3" fmla="*/ 218582 w 219110"/>
                      <a:gd name="connsiteY3" fmla="*/ 494507 h 494507"/>
                      <a:gd name="connsiteX0" fmla="*/ 1705 w 218582"/>
                      <a:gd name="connsiteY0" fmla="*/ 357835 h 494769"/>
                      <a:gd name="connsiteX1" fmla="*/ 72044 w 218582"/>
                      <a:gd name="connsiteY1" fmla="*/ 475065 h 494769"/>
                      <a:gd name="connsiteX2" fmla="*/ 118936 w 218582"/>
                      <a:gd name="connsiteY2" fmla="*/ 281 h 494769"/>
                      <a:gd name="connsiteX3" fmla="*/ 218582 w 218582"/>
                      <a:gd name="connsiteY3" fmla="*/ 494769 h 49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582" h="494769">
                        <a:moveTo>
                          <a:pt x="1705" y="357835"/>
                        </a:moveTo>
                        <a:cubicBezTo>
                          <a:pt x="-2203" y="455038"/>
                          <a:pt x="-6110" y="528795"/>
                          <a:pt x="72044" y="475065"/>
                        </a:cubicBezTo>
                        <a:cubicBezTo>
                          <a:pt x="150198" y="421335"/>
                          <a:pt x="30571" y="12982"/>
                          <a:pt x="118936" y="281"/>
                        </a:cubicBezTo>
                        <a:cubicBezTo>
                          <a:pt x="207301" y="-12420"/>
                          <a:pt x="216628" y="407823"/>
                          <a:pt x="218582" y="494769"/>
                        </a:cubicBezTo>
                      </a:path>
                    </a:pathLst>
                  </a:custGeom>
                  <a:noFill/>
                  <a:ln w="15875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Freeform 67">
                    <a:extLst>
                      <a:ext uri="{FF2B5EF4-FFF2-40B4-BE49-F238E27FC236}">
                        <a16:creationId xmlns="" xmlns:a16="http://schemas.microsoft.com/office/drawing/2014/main" id="{D38C2162-1CA7-AF1E-52CA-10D9B9BDEAA0}"/>
                      </a:ext>
                    </a:extLst>
                  </p:cNvPr>
                  <p:cNvSpPr/>
                  <p:nvPr/>
                </p:nvSpPr>
                <p:spPr>
                  <a:xfrm rot="21282950">
                    <a:off x="6406035" y="4959902"/>
                    <a:ext cx="128126" cy="324226"/>
                  </a:xfrm>
                  <a:custGeom>
                    <a:avLst/>
                    <a:gdLst>
                      <a:gd name="connsiteX0" fmla="*/ 0 w 73403"/>
                      <a:gd name="connsiteY0" fmla="*/ 11977 h 185750"/>
                      <a:gd name="connsiteX1" fmla="*/ 39065 w 73403"/>
                      <a:gd name="connsiteY1" fmla="*/ 42234 h 185750"/>
                      <a:gd name="connsiteX2" fmla="*/ 71776 w 73403"/>
                      <a:gd name="connsiteY2" fmla="*/ 0 h 185750"/>
                      <a:gd name="connsiteX3" fmla="*/ 73403 w 73403"/>
                      <a:gd name="connsiteY3" fmla="*/ 0 h 185750"/>
                      <a:gd name="connsiteX4" fmla="*/ 73403 w 73403"/>
                      <a:gd name="connsiteY4" fmla="*/ 185750 h 185750"/>
                      <a:gd name="connsiteX5" fmla="*/ 0 w 73403"/>
                      <a:gd name="connsiteY5" fmla="*/ 185750 h 1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403" h="185750">
                        <a:moveTo>
                          <a:pt x="0" y="11977"/>
                        </a:moveTo>
                        <a:lnTo>
                          <a:pt x="39065" y="42234"/>
                        </a:lnTo>
                        <a:lnTo>
                          <a:pt x="71776" y="0"/>
                        </a:lnTo>
                        <a:lnTo>
                          <a:pt x="73403" y="0"/>
                        </a:lnTo>
                        <a:lnTo>
                          <a:pt x="73403" y="185750"/>
                        </a:lnTo>
                        <a:lnTo>
                          <a:pt x="0" y="18575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Freeform 68">
                    <a:extLst>
                      <a:ext uri="{FF2B5EF4-FFF2-40B4-BE49-F238E27FC236}">
                        <a16:creationId xmlns="" xmlns:a16="http://schemas.microsoft.com/office/drawing/2014/main" id="{6FD64687-FBA6-02AA-4A96-74A9762452B0}"/>
                      </a:ext>
                    </a:extLst>
                  </p:cNvPr>
                  <p:cNvSpPr/>
                  <p:nvPr/>
                </p:nvSpPr>
                <p:spPr>
                  <a:xfrm>
                    <a:off x="6597559" y="4934217"/>
                    <a:ext cx="128125" cy="323110"/>
                  </a:xfrm>
                  <a:custGeom>
                    <a:avLst/>
                    <a:gdLst>
                      <a:gd name="connsiteX0" fmla="*/ 0 w 73403"/>
                      <a:gd name="connsiteY0" fmla="*/ 13497 h 185110"/>
                      <a:gd name="connsiteX1" fmla="*/ 39346 w 73403"/>
                      <a:gd name="connsiteY1" fmla="*/ 43972 h 185110"/>
                      <a:gd name="connsiteX2" fmla="*/ 73403 w 73403"/>
                      <a:gd name="connsiteY2" fmla="*/ 0 h 185110"/>
                      <a:gd name="connsiteX3" fmla="*/ 73403 w 73403"/>
                      <a:gd name="connsiteY3" fmla="*/ 185110 h 185110"/>
                      <a:gd name="connsiteX4" fmla="*/ 0 w 73403"/>
                      <a:gd name="connsiteY4" fmla="*/ 185110 h 185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403" h="185110">
                        <a:moveTo>
                          <a:pt x="0" y="13497"/>
                        </a:moveTo>
                        <a:lnTo>
                          <a:pt x="39346" y="43972"/>
                        </a:lnTo>
                        <a:lnTo>
                          <a:pt x="73403" y="0"/>
                        </a:lnTo>
                        <a:lnTo>
                          <a:pt x="73403" y="185110"/>
                        </a:lnTo>
                        <a:lnTo>
                          <a:pt x="0" y="18511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6" name="Group 53">
                <a:extLst>
                  <a:ext uri="{FF2B5EF4-FFF2-40B4-BE49-F238E27FC236}">
                    <a16:creationId xmlns="" xmlns:a16="http://schemas.microsoft.com/office/drawing/2014/main" id="{706B6EC6-8178-C179-34B5-D98046A7D040}"/>
                  </a:ext>
                </a:extLst>
              </p:cNvPr>
              <p:cNvGrpSpPr/>
              <p:nvPr/>
            </p:nvGrpSpPr>
            <p:grpSpPr>
              <a:xfrm rot="19282802">
                <a:off x="716129" y="3217523"/>
                <a:ext cx="341913" cy="1242520"/>
                <a:chOff x="6380608" y="4792768"/>
                <a:chExt cx="387552" cy="1408363"/>
              </a:xfrm>
            </p:grpSpPr>
            <p:grpSp>
              <p:nvGrpSpPr>
                <p:cNvPr id="27" name="Group 54">
                  <a:extLst>
                    <a:ext uri="{FF2B5EF4-FFF2-40B4-BE49-F238E27FC236}">
                      <a16:creationId xmlns="" xmlns:a16="http://schemas.microsoft.com/office/drawing/2014/main" id="{5A7FFDF5-6CB2-E76A-27F1-63AD9607EB50}"/>
                    </a:ext>
                  </a:extLst>
                </p:cNvPr>
                <p:cNvGrpSpPr/>
                <p:nvPr/>
              </p:nvGrpSpPr>
              <p:grpSpPr>
                <a:xfrm>
                  <a:off x="6613444" y="5337035"/>
                  <a:ext cx="154716" cy="864096"/>
                  <a:chOff x="6540429" y="5301209"/>
                  <a:chExt cx="154716" cy="864096"/>
                </a:xfrm>
              </p:grpSpPr>
              <p:sp>
                <p:nvSpPr>
                  <p:cNvPr id="32" name="Rectangle 59">
                    <a:extLst>
                      <a:ext uri="{FF2B5EF4-FFF2-40B4-BE49-F238E27FC236}">
                        <a16:creationId xmlns="" xmlns:a16="http://schemas.microsoft.com/office/drawing/2014/main" id="{EEEF2350-C1F7-E7A8-FA55-2ABDF27A0080}"/>
                      </a:ext>
                    </a:extLst>
                  </p:cNvPr>
                  <p:cNvSpPr/>
                  <p:nvPr/>
                </p:nvSpPr>
                <p:spPr>
                  <a:xfrm flipH="1">
                    <a:off x="6540429" y="5301209"/>
                    <a:ext cx="154716" cy="300170"/>
                  </a:xfrm>
                  <a:prstGeom prst="rect">
                    <a:avLst/>
                  </a:prstGeom>
                  <a:solidFill>
                    <a:srgbClr val="3894A2"/>
                  </a:solidFill>
                  <a:ln w="127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3" name="Group 60">
                    <a:extLst>
                      <a:ext uri="{FF2B5EF4-FFF2-40B4-BE49-F238E27FC236}">
                        <a16:creationId xmlns="" xmlns:a16="http://schemas.microsoft.com/office/drawing/2014/main" id="{ADE4DE46-046E-EA8B-15DB-FBABC905FC74}"/>
                      </a:ext>
                    </a:extLst>
                  </p:cNvPr>
                  <p:cNvGrpSpPr/>
                  <p:nvPr/>
                </p:nvGrpSpPr>
                <p:grpSpPr>
                  <a:xfrm>
                    <a:off x="6540429" y="5601378"/>
                    <a:ext cx="154716" cy="563927"/>
                    <a:chOff x="6540429" y="5688418"/>
                    <a:chExt cx="154716" cy="476887"/>
                  </a:xfrm>
                </p:grpSpPr>
                <p:sp>
                  <p:nvSpPr>
                    <p:cNvPr id="34" name="Rectangle 61">
                      <a:extLst>
                        <a:ext uri="{FF2B5EF4-FFF2-40B4-BE49-F238E27FC236}">
                          <a16:creationId xmlns="" xmlns:a16="http://schemas.microsoft.com/office/drawing/2014/main" id="{9409F45C-C19E-CE76-D91F-9517607A0BA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688418"/>
                      <a:ext cx="154716" cy="158962"/>
                    </a:xfrm>
                    <a:prstGeom prst="rect">
                      <a:avLst/>
                    </a:prstGeom>
                    <a:solidFill>
                      <a:srgbClr val="006FA7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Rectangle 62">
                      <a:extLst>
                        <a:ext uri="{FF2B5EF4-FFF2-40B4-BE49-F238E27FC236}">
                          <a16:creationId xmlns="" xmlns:a16="http://schemas.microsoft.com/office/drawing/2014/main" id="{448BE380-C5EC-2191-109B-8D35A5C0340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847380"/>
                      <a:ext cx="154716" cy="158962"/>
                    </a:xfrm>
                    <a:prstGeom prst="rect">
                      <a:avLst/>
                    </a:prstGeom>
                    <a:solidFill>
                      <a:srgbClr val="F2AB4E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" name="Rectangle 63">
                      <a:extLst>
                        <a:ext uri="{FF2B5EF4-FFF2-40B4-BE49-F238E27FC236}">
                          <a16:creationId xmlns="" xmlns:a16="http://schemas.microsoft.com/office/drawing/2014/main" id="{E0798F82-0839-1555-6E8B-48E0A6571C1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6006343"/>
                      <a:ext cx="154716" cy="158962"/>
                    </a:xfrm>
                    <a:prstGeom prst="rect">
                      <a:avLst/>
                    </a:prstGeom>
                    <a:solidFill>
                      <a:srgbClr val="EB1E73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" name="Group 55">
                  <a:extLst>
                    <a:ext uri="{FF2B5EF4-FFF2-40B4-BE49-F238E27FC236}">
                      <a16:creationId xmlns="" xmlns:a16="http://schemas.microsoft.com/office/drawing/2014/main" id="{881E6D73-8F4C-D43D-E8AB-7311AD339761}"/>
                    </a:ext>
                  </a:extLst>
                </p:cNvPr>
                <p:cNvGrpSpPr/>
                <p:nvPr/>
              </p:nvGrpSpPr>
              <p:grpSpPr>
                <a:xfrm>
                  <a:off x="6380608" y="4792768"/>
                  <a:ext cx="351628" cy="544267"/>
                  <a:chOff x="6406035" y="4853073"/>
                  <a:chExt cx="319649" cy="494769"/>
                </a:xfrm>
              </p:grpSpPr>
              <p:sp>
                <p:nvSpPr>
                  <p:cNvPr id="29" name="Freeform 56">
                    <a:extLst>
                      <a:ext uri="{FF2B5EF4-FFF2-40B4-BE49-F238E27FC236}">
                        <a16:creationId xmlns="" xmlns:a16="http://schemas.microsoft.com/office/drawing/2014/main" id="{9BCA7523-BA50-995A-DFF8-E3C00D38DFB7}"/>
                      </a:ext>
                    </a:extLst>
                  </p:cNvPr>
                  <p:cNvSpPr/>
                  <p:nvPr/>
                </p:nvSpPr>
                <p:spPr>
                  <a:xfrm>
                    <a:off x="6469433" y="4853073"/>
                    <a:ext cx="218582" cy="494769"/>
                  </a:xfrm>
                  <a:custGeom>
                    <a:avLst/>
                    <a:gdLst>
                      <a:gd name="connsiteX0" fmla="*/ 0 w 216877"/>
                      <a:gd name="connsiteY0" fmla="*/ 404608 h 511982"/>
                      <a:gd name="connsiteX1" fmla="*/ 70339 w 216877"/>
                      <a:gd name="connsiteY1" fmla="*/ 486669 h 511982"/>
                      <a:gd name="connsiteX2" fmla="*/ 117231 w 216877"/>
                      <a:gd name="connsiteY2" fmla="*/ 11885 h 511982"/>
                      <a:gd name="connsiteX3" fmla="*/ 216877 w 216877"/>
                      <a:gd name="connsiteY3" fmla="*/ 176008 h 511982"/>
                      <a:gd name="connsiteX0" fmla="*/ 0 w 216877"/>
                      <a:gd name="connsiteY0" fmla="*/ 369439 h 504470"/>
                      <a:gd name="connsiteX1" fmla="*/ 70339 w 216877"/>
                      <a:gd name="connsiteY1" fmla="*/ 486669 h 504470"/>
                      <a:gd name="connsiteX2" fmla="*/ 117231 w 216877"/>
                      <a:gd name="connsiteY2" fmla="*/ 11885 h 504470"/>
                      <a:gd name="connsiteX3" fmla="*/ 216877 w 216877"/>
                      <a:gd name="connsiteY3" fmla="*/ 176008 h 504470"/>
                      <a:gd name="connsiteX0" fmla="*/ 199 w 217076"/>
                      <a:gd name="connsiteY0" fmla="*/ 369439 h 507201"/>
                      <a:gd name="connsiteX1" fmla="*/ 70538 w 217076"/>
                      <a:gd name="connsiteY1" fmla="*/ 486669 h 507201"/>
                      <a:gd name="connsiteX2" fmla="*/ 117430 w 217076"/>
                      <a:gd name="connsiteY2" fmla="*/ 11885 h 507201"/>
                      <a:gd name="connsiteX3" fmla="*/ 217076 w 217076"/>
                      <a:gd name="connsiteY3" fmla="*/ 176008 h 507201"/>
                      <a:gd name="connsiteX0" fmla="*/ 199 w 217076"/>
                      <a:gd name="connsiteY0" fmla="*/ 360769 h 498531"/>
                      <a:gd name="connsiteX1" fmla="*/ 70538 w 217076"/>
                      <a:gd name="connsiteY1" fmla="*/ 477999 h 498531"/>
                      <a:gd name="connsiteX2" fmla="*/ 117430 w 217076"/>
                      <a:gd name="connsiteY2" fmla="*/ 3215 h 498531"/>
                      <a:gd name="connsiteX3" fmla="*/ 217076 w 217076"/>
                      <a:gd name="connsiteY3" fmla="*/ 167338 h 498531"/>
                      <a:gd name="connsiteX0" fmla="*/ 1705 w 218582"/>
                      <a:gd name="connsiteY0" fmla="*/ 360769 h 496108"/>
                      <a:gd name="connsiteX1" fmla="*/ 72044 w 218582"/>
                      <a:gd name="connsiteY1" fmla="*/ 477999 h 496108"/>
                      <a:gd name="connsiteX2" fmla="*/ 118936 w 218582"/>
                      <a:gd name="connsiteY2" fmla="*/ 3215 h 496108"/>
                      <a:gd name="connsiteX3" fmla="*/ 218582 w 218582"/>
                      <a:gd name="connsiteY3" fmla="*/ 167338 h 496108"/>
                      <a:gd name="connsiteX0" fmla="*/ 1705 w 218582"/>
                      <a:gd name="connsiteY0" fmla="*/ 357573 h 494507"/>
                      <a:gd name="connsiteX1" fmla="*/ 72044 w 218582"/>
                      <a:gd name="connsiteY1" fmla="*/ 474803 h 494507"/>
                      <a:gd name="connsiteX2" fmla="*/ 118936 w 218582"/>
                      <a:gd name="connsiteY2" fmla="*/ 19 h 494507"/>
                      <a:gd name="connsiteX3" fmla="*/ 218582 w 218582"/>
                      <a:gd name="connsiteY3" fmla="*/ 494507 h 494507"/>
                      <a:gd name="connsiteX0" fmla="*/ 1705 w 219110"/>
                      <a:gd name="connsiteY0" fmla="*/ 357573 h 494507"/>
                      <a:gd name="connsiteX1" fmla="*/ 72044 w 219110"/>
                      <a:gd name="connsiteY1" fmla="*/ 474803 h 494507"/>
                      <a:gd name="connsiteX2" fmla="*/ 118936 w 219110"/>
                      <a:gd name="connsiteY2" fmla="*/ 19 h 494507"/>
                      <a:gd name="connsiteX3" fmla="*/ 218582 w 219110"/>
                      <a:gd name="connsiteY3" fmla="*/ 494507 h 494507"/>
                      <a:gd name="connsiteX0" fmla="*/ 1705 w 218582"/>
                      <a:gd name="connsiteY0" fmla="*/ 357835 h 494769"/>
                      <a:gd name="connsiteX1" fmla="*/ 72044 w 218582"/>
                      <a:gd name="connsiteY1" fmla="*/ 475065 h 494769"/>
                      <a:gd name="connsiteX2" fmla="*/ 118936 w 218582"/>
                      <a:gd name="connsiteY2" fmla="*/ 281 h 494769"/>
                      <a:gd name="connsiteX3" fmla="*/ 218582 w 218582"/>
                      <a:gd name="connsiteY3" fmla="*/ 494769 h 49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582" h="494769">
                        <a:moveTo>
                          <a:pt x="1705" y="357835"/>
                        </a:moveTo>
                        <a:cubicBezTo>
                          <a:pt x="-2203" y="455038"/>
                          <a:pt x="-6110" y="528795"/>
                          <a:pt x="72044" y="475065"/>
                        </a:cubicBezTo>
                        <a:cubicBezTo>
                          <a:pt x="150198" y="421335"/>
                          <a:pt x="30571" y="12982"/>
                          <a:pt x="118936" y="281"/>
                        </a:cubicBezTo>
                        <a:cubicBezTo>
                          <a:pt x="207301" y="-12420"/>
                          <a:pt x="216628" y="407823"/>
                          <a:pt x="218582" y="494769"/>
                        </a:cubicBezTo>
                      </a:path>
                    </a:pathLst>
                  </a:custGeom>
                  <a:noFill/>
                  <a:ln w="15875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Freeform 57">
                    <a:extLst>
                      <a:ext uri="{FF2B5EF4-FFF2-40B4-BE49-F238E27FC236}">
                        <a16:creationId xmlns="" xmlns:a16="http://schemas.microsoft.com/office/drawing/2014/main" id="{3D2F1053-F0B1-EC30-86F2-53086F960E9F}"/>
                      </a:ext>
                    </a:extLst>
                  </p:cNvPr>
                  <p:cNvSpPr/>
                  <p:nvPr/>
                </p:nvSpPr>
                <p:spPr>
                  <a:xfrm rot="21282950">
                    <a:off x="6406035" y="4959902"/>
                    <a:ext cx="128126" cy="324226"/>
                  </a:xfrm>
                  <a:custGeom>
                    <a:avLst/>
                    <a:gdLst>
                      <a:gd name="connsiteX0" fmla="*/ 0 w 73403"/>
                      <a:gd name="connsiteY0" fmla="*/ 11977 h 185750"/>
                      <a:gd name="connsiteX1" fmla="*/ 39065 w 73403"/>
                      <a:gd name="connsiteY1" fmla="*/ 42234 h 185750"/>
                      <a:gd name="connsiteX2" fmla="*/ 71776 w 73403"/>
                      <a:gd name="connsiteY2" fmla="*/ 0 h 185750"/>
                      <a:gd name="connsiteX3" fmla="*/ 73403 w 73403"/>
                      <a:gd name="connsiteY3" fmla="*/ 0 h 185750"/>
                      <a:gd name="connsiteX4" fmla="*/ 73403 w 73403"/>
                      <a:gd name="connsiteY4" fmla="*/ 185750 h 185750"/>
                      <a:gd name="connsiteX5" fmla="*/ 0 w 73403"/>
                      <a:gd name="connsiteY5" fmla="*/ 185750 h 1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403" h="185750">
                        <a:moveTo>
                          <a:pt x="0" y="11977"/>
                        </a:moveTo>
                        <a:lnTo>
                          <a:pt x="39065" y="42234"/>
                        </a:lnTo>
                        <a:lnTo>
                          <a:pt x="71776" y="0"/>
                        </a:lnTo>
                        <a:lnTo>
                          <a:pt x="73403" y="0"/>
                        </a:lnTo>
                        <a:lnTo>
                          <a:pt x="73403" y="185750"/>
                        </a:lnTo>
                        <a:lnTo>
                          <a:pt x="0" y="18575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Freeform 58">
                    <a:extLst>
                      <a:ext uri="{FF2B5EF4-FFF2-40B4-BE49-F238E27FC236}">
                        <a16:creationId xmlns="" xmlns:a16="http://schemas.microsoft.com/office/drawing/2014/main" id="{BBFC3E34-CF35-01B3-1148-AF4B90A12B21}"/>
                      </a:ext>
                    </a:extLst>
                  </p:cNvPr>
                  <p:cNvSpPr/>
                  <p:nvPr/>
                </p:nvSpPr>
                <p:spPr>
                  <a:xfrm>
                    <a:off x="6597559" y="4934217"/>
                    <a:ext cx="128125" cy="323110"/>
                  </a:xfrm>
                  <a:custGeom>
                    <a:avLst/>
                    <a:gdLst>
                      <a:gd name="connsiteX0" fmla="*/ 0 w 73403"/>
                      <a:gd name="connsiteY0" fmla="*/ 13497 h 185110"/>
                      <a:gd name="connsiteX1" fmla="*/ 39346 w 73403"/>
                      <a:gd name="connsiteY1" fmla="*/ 43972 h 185110"/>
                      <a:gd name="connsiteX2" fmla="*/ 73403 w 73403"/>
                      <a:gd name="connsiteY2" fmla="*/ 0 h 185110"/>
                      <a:gd name="connsiteX3" fmla="*/ 73403 w 73403"/>
                      <a:gd name="connsiteY3" fmla="*/ 185110 h 185110"/>
                      <a:gd name="connsiteX4" fmla="*/ 0 w 73403"/>
                      <a:gd name="connsiteY4" fmla="*/ 185110 h 185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403" h="185110">
                        <a:moveTo>
                          <a:pt x="0" y="13497"/>
                        </a:moveTo>
                        <a:lnTo>
                          <a:pt x="39346" y="43972"/>
                        </a:lnTo>
                        <a:lnTo>
                          <a:pt x="73403" y="0"/>
                        </a:lnTo>
                        <a:lnTo>
                          <a:pt x="73403" y="185110"/>
                        </a:lnTo>
                        <a:lnTo>
                          <a:pt x="0" y="18511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pic>
          <p:nvPicPr>
            <p:cNvPr id="22" name="Picture 42">
              <a:extLst>
                <a:ext uri="{FF2B5EF4-FFF2-40B4-BE49-F238E27FC236}">
                  <a16:creationId xmlns="" xmlns:a16="http://schemas.microsoft.com/office/drawing/2014/main" id="{7F0AF0F8-7159-7F49-0D1E-B3710A91F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1642" y="3308931"/>
              <a:ext cx="1389615" cy="265955"/>
            </a:xfrm>
            <a:prstGeom prst="rect">
              <a:avLst/>
            </a:prstGeom>
            <a:ln>
              <a:noFill/>
            </a:ln>
            <a:effectLst>
              <a:glow rad="12700">
                <a:srgbClr val="FFFFFF"/>
              </a:glow>
            </a:effectLst>
          </p:spPr>
        </p:pic>
      </p:grpSp>
      <p:grpSp>
        <p:nvGrpSpPr>
          <p:cNvPr id="47" name="Group 39">
            <a:extLst>
              <a:ext uri="{FF2B5EF4-FFF2-40B4-BE49-F238E27FC236}">
                <a16:creationId xmlns="" xmlns:a16="http://schemas.microsoft.com/office/drawing/2014/main" id="{CE84DFB7-146B-65FE-77AF-78969AEDC54B}"/>
              </a:ext>
            </a:extLst>
          </p:cNvPr>
          <p:cNvGrpSpPr/>
          <p:nvPr/>
        </p:nvGrpSpPr>
        <p:grpSpPr>
          <a:xfrm>
            <a:off x="3412010" y="2824862"/>
            <a:ext cx="1831981" cy="2128668"/>
            <a:chOff x="-234972" y="1500773"/>
            <a:chExt cx="5053720" cy="5145413"/>
          </a:xfrm>
        </p:grpSpPr>
        <p:pic>
          <p:nvPicPr>
            <p:cNvPr id="48" name="Picture 40">
              <a:extLst>
                <a:ext uri="{FF2B5EF4-FFF2-40B4-BE49-F238E27FC236}">
                  <a16:creationId xmlns="" xmlns:a16="http://schemas.microsoft.com/office/drawing/2014/main" id="{A5486F40-8A81-B452-FC0C-5A92B7E8B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rgbClr val="EBEBE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9078" y="1559172"/>
              <a:ext cx="1517166" cy="1514402"/>
            </a:xfrm>
            <a:prstGeom prst="rect">
              <a:avLst/>
            </a:prstGeom>
          </p:spPr>
        </p:pic>
        <p:grpSp>
          <p:nvGrpSpPr>
            <p:cNvPr id="49" name="Group 41">
              <a:extLst>
                <a:ext uri="{FF2B5EF4-FFF2-40B4-BE49-F238E27FC236}">
                  <a16:creationId xmlns="" xmlns:a16="http://schemas.microsoft.com/office/drawing/2014/main" id="{BE6E4896-E0D4-CBAC-69E0-30C65D3F1B24}"/>
                </a:ext>
              </a:extLst>
            </p:cNvPr>
            <p:cNvGrpSpPr/>
            <p:nvPr/>
          </p:nvGrpSpPr>
          <p:grpSpPr>
            <a:xfrm>
              <a:off x="1979728" y="1500773"/>
              <a:ext cx="2446755" cy="2871583"/>
              <a:chOff x="557979" y="2842578"/>
              <a:chExt cx="2446755" cy="2871583"/>
            </a:xfrm>
          </p:grpSpPr>
          <p:sp>
            <p:nvSpPr>
              <p:cNvPr id="57" name="Oval 50">
                <a:extLst>
                  <a:ext uri="{FF2B5EF4-FFF2-40B4-BE49-F238E27FC236}">
                    <a16:creationId xmlns="" xmlns:a16="http://schemas.microsoft.com/office/drawing/2014/main" id="{6A17CB06-5D59-CE75-0F17-C430C4BB266A}"/>
                  </a:ext>
                </a:extLst>
              </p:cNvPr>
              <p:cNvSpPr/>
              <p:nvPr/>
            </p:nvSpPr>
            <p:spPr>
              <a:xfrm rot="382802">
                <a:off x="557979" y="3502775"/>
                <a:ext cx="2446755" cy="2211386"/>
              </a:xfrm>
              <a:prstGeom prst="ellipse">
                <a:avLst/>
              </a:prstGeom>
              <a:solidFill>
                <a:srgbClr val="0A6FA7"/>
              </a:solidFill>
              <a:ln w="28575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58" name="Oval 51">
                <a:extLst>
                  <a:ext uri="{FF2B5EF4-FFF2-40B4-BE49-F238E27FC236}">
                    <a16:creationId xmlns="" xmlns:a16="http://schemas.microsoft.com/office/drawing/2014/main" id="{4F2C2AAB-8C0B-9AF6-608B-3997AD93391D}"/>
                  </a:ext>
                </a:extLst>
              </p:cNvPr>
              <p:cNvSpPr/>
              <p:nvPr/>
            </p:nvSpPr>
            <p:spPr>
              <a:xfrm rot="382802">
                <a:off x="1035191" y="3964417"/>
                <a:ext cx="1481015" cy="1459532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  <p:grpSp>
            <p:nvGrpSpPr>
              <p:cNvPr id="59" name="Group 52">
                <a:extLst>
                  <a:ext uri="{FF2B5EF4-FFF2-40B4-BE49-F238E27FC236}">
                    <a16:creationId xmlns="" xmlns:a16="http://schemas.microsoft.com/office/drawing/2014/main" id="{2CA26D29-1D09-BA5B-9664-46765890ED54}"/>
                  </a:ext>
                </a:extLst>
              </p:cNvPr>
              <p:cNvGrpSpPr/>
              <p:nvPr/>
            </p:nvGrpSpPr>
            <p:grpSpPr>
              <a:xfrm rot="382802">
                <a:off x="1636651" y="2842578"/>
                <a:ext cx="341913" cy="1242520"/>
                <a:chOff x="6380608" y="4792768"/>
                <a:chExt cx="387552" cy="1408363"/>
              </a:xfrm>
            </p:grpSpPr>
            <p:grpSp>
              <p:nvGrpSpPr>
                <p:cNvPr id="71" name="Group 64">
                  <a:extLst>
                    <a:ext uri="{FF2B5EF4-FFF2-40B4-BE49-F238E27FC236}">
                      <a16:creationId xmlns="" xmlns:a16="http://schemas.microsoft.com/office/drawing/2014/main" id="{97BBB41F-4988-18FC-E0B4-318ADEB49B85}"/>
                    </a:ext>
                  </a:extLst>
                </p:cNvPr>
                <p:cNvGrpSpPr/>
                <p:nvPr/>
              </p:nvGrpSpPr>
              <p:grpSpPr>
                <a:xfrm>
                  <a:off x="6613444" y="5337035"/>
                  <a:ext cx="154716" cy="864096"/>
                  <a:chOff x="6540429" y="5301209"/>
                  <a:chExt cx="154716" cy="864096"/>
                </a:xfrm>
              </p:grpSpPr>
              <p:sp>
                <p:nvSpPr>
                  <p:cNvPr id="76" name="Rectangle 69">
                    <a:extLst>
                      <a:ext uri="{FF2B5EF4-FFF2-40B4-BE49-F238E27FC236}">
                        <a16:creationId xmlns="" xmlns:a16="http://schemas.microsoft.com/office/drawing/2014/main" id="{D1C27290-0037-C068-C540-244BCB7CEC09}"/>
                      </a:ext>
                    </a:extLst>
                  </p:cNvPr>
                  <p:cNvSpPr/>
                  <p:nvPr/>
                </p:nvSpPr>
                <p:spPr>
                  <a:xfrm flipH="1">
                    <a:off x="6540429" y="5301209"/>
                    <a:ext cx="154716" cy="300170"/>
                  </a:xfrm>
                  <a:prstGeom prst="rect">
                    <a:avLst/>
                  </a:prstGeom>
                  <a:solidFill>
                    <a:srgbClr val="3894A2"/>
                  </a:solidFill>
                  <a:ln w="127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77" name="Group 70">
                    <a:extLst>
                      <a:ext uri="{FF2B5EF4-FFF2-40B4-BE49-F238E27FC236}">
                        <a16:creationId xmlns="" xmlns:a16="http://schemas.microsoft.com/office/drawing/2014/main" id="{C27D2561-6C5F-751C-0271-4E4312F38753}"/>
                      </a:ext>
                    </a:extLst>
                  </p:cNvPr>
                  <p:cNvGrpSpPr/>
                  <p:nvPr/>
                </p:nvGrpSpPr>
                <p:grpSpPr>
                  <a:xfrm>
                    <a:off x="6540429" y="5601378"/>
                    <a:ext cx="154716" cy="563927"/>
                    <a:chOff x="6540429" y="5688418"/>
                    <a:chExt cx="154716" cy="476887"/>
                  </a:xfrm>
                </p:grpSpPr>
                <p:sp>
                  <p:nvSpPr>
                    <p:cNvPr id="78" name="Rectangle 71">
                      <a:extLst>
                        <a:ext uri="{FF2B5EF4-FFF2-40B4-BE49-F238E27FC236}">
                          <a16:creationId xmlns="" xmlns:a16="http://schemas.microsoft.com/office/drawing/2014/main" id="{8FE36327-B19B-0777-6F81-BA5153FD59F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688418"/>
                      <a:ext cx="154716" cy="158962"/>
                    </a:xfrm>
                    <a:prstGeom prst="rect">
                      <a:avLst/>
                    </a:prstGeom>
                    <a:solidFill>
                      <a:srgbClr val="006FA7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9" name="Rectangle 72">
                      <a:extLst>
                        <a:ext uri="{FF2B5EF4-FFF2-40B4-BE49-F238E27FC236}">
                          <a16:creationId xmlns="" xmlns:a16="http://schemas.microsoft.com/office/drawing/2014/main" id="{4BD94EDA-F493-C263-0198-85AD1B0A74A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847380"/>
                      <a:ext cx="154716" cy="158962"/>
                    </a:xfrm>
                    <a:prstGeom prst="rect">
                      <a:avLst/>
                    </a:prstGeom>
                    <a:solidFill>
                      <a:srgbClr val="F2AB4E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0" name="Rectangle 73">
                      <a:extLst>
                        <a:ext uri="{FF2B5EF4-FFF2-40B4-BE49-F238E27FC236}">
                          <a16:creationId xmlns="" xmlns:a16="http://schemas.microsoft.com/office/drawing/2014/main" id="{E628980F-0654-CE19-7F76-0F8D3C14B70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6006343"/>
                      <a:ext cx="154716" cy="158962"/>
                    </a:xfrm>
                    <a:prstGeom prst="rect">
                      <a:avLst/>
                    </a:prstGeom>
                    <a:solidFill>
                      <a:srgbClr val="EB1E73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" name="Group 65">
                  <a:extLst>
                    <a:ext uri="{FF2B5EF4-FFF2-40B4-BE49-F238E27FC236}">
                      <a16:creationId xmlns="" xmlns:a16="http://schemas.microsoft.com/office/drawing/2014/main" id="{3242D853-084A-8AFC-8CBB-BCC38E0E6E80}"/>
                    </a:ext>
                  </a:extLst>
                </p:cNvPr>
                <p:cNvGrpSpPr/>
                <p:nvPr/>
              </p:nvGrpSpPr>
              <p:grpSpPr>
                <a:xfrm>
                  <a:off x="6380608" y="4792768"/>
                  <a:ext cx="351628" cy="544267"/>
                  <a:chOff x="6406035" y="4853073"/>
                  <a:chExt cx="319649" cy="494769"/>
                </a:xfrm>
              </p:grpSpPr>
              <p:sp>
                <p:nvSpPr>
                  <p:cNvPr id="73" name="Freeform 66">
                    <a:extLst>
                      <a:ext uri="{FF2B5EF4-FFF2-40B4-BE49-F238E27FC236}">
                        <a16:creationId xmlns="" xmlns:a16="http://schemas.microsoft.com/office/drawing/2014/main" id="{02C89211-8913-0E6E-76E6-188A6357769D}"/>
                      </a:ext>
                    </a:extLst>
                  </p:cNvPr>
                  <p:cNvSpPr/>
                  <p:nvPr/>
                </p:nvSpPr>
                <p:spPr>
                  <a:xfrm>
                    <a:off x="6469433" y="4853073"/>
                    <a:ext cx="218582" cy="494769"/>
                  </a:xfrm>
                  <a:custGeom>
                    <a:avLst/>
                    <a:gdLst>
                      <a:gd name="connsiteX0" fmla="*/ 0 w 216877"/>
                      <a:gd name="connsiteY0" fmla="*/ 404608 h 511982"/>
                      <a:gd name="connsiteX1" fmla="*/ 70339 w 216877"/>
                      <a:gd name="connsiteY1" fmla="*/ 486669 h 511982"/>
                      <a:gd name="connsiteX2" fmla="*/ 117231 w 216877"/>
                      <a:gd name="connsiteY2" fmla="*/ 11885 h 511982"/>
                      <a:gd name="connsiteX3" fmla="*/ 216877 w 216877"/>
                      <a:gd name="connsiteY3" fmla="*/ 176008 h 511982"/>
                      <a:gd name="connsiteX0" fmla="*/ 0 w 216877"/>
                      <a:gd name="connsiteY0" fmla="*/ 369439 h 504470"/>
                      <a:gd name="connsiteX1" fmla="*/ 70339 w 216877"/>
                      <a:gd name="connsiteY1" fmla="*/ 486669 h 504470"/>
                      <a:gd name="connsiteX2" fmla="*/ 117231 w 216877"/>
                      <a:gd name="connsiteY2" fmla="*/ 11885 h 504470"/>
                      <a:gd name="connsiteX3" fmla="*/ 216877 w 216877"/>
                      <a:gd name="connsiteY3" fmla="*/ 176008 h 504470"/>
                      <a:gd name="connsiteX0" fmla="*/ 199 w 217076"/>
                      <a:gd name="connsiteY0" fmla="*/ 369439 h 507201"/>
                      <a:gd name="connsiteX1" fmla="*/ 70538 w 217076"/>
                      <a:gd name="connsiteY1" fmla="*/ 486669 h 507201"/>
                      <a:gd name="connsiteX2" fmla="*/ 117430 w 217076"/>
                      <a:gd name="connsiteY2" fmla="*/ 11885 h 507201"/>
                      <a:gd name="connsiteX3" fmla="*/ 217076 w 217076"/>
                      <a:gd name="connsiteY3" fmla="*/ 176008 h 507201"/>
                      <a:gd name="connsiteX0" fmla="*/ 199 w 217076"/>
                      <a:gd name="connsiteY0" fmla="*/ 360769 h 498531"/>
                      <a:gd name="connsiteX1" fmla="*/ 70538 w 217076"/>
                      <a:gd name="connsiteY1" fmla="*/ 477999 h 498531"/>
                      <a:gd name="connsiteX2" fmla="*/ 117430 w 217076"/>
                      <a:gd name="connsiteY2" fmla="*/ 3215 h 498531"/>
                      <a:gd name="connsiteX3" fmla="*/ 217076 w 217076"/>
                      <a:gd name="connsiteY3" fmla="*/ 167338 h 498531"/>
                      <a:gd name="connsiteX0" fmla="*/ 1705 w 218582"/>
                      <a:gd name="connsiteY0" fmla="*/ 360769 h 496108"/>
                      <a:gd name="connsiteX1" fmla="*/ 72044 w 218582"/>
                      <a:gd name="connsiteY1" fmla="*/ 477999 h 496108"/>
                      <a:gd name="connsiteX2" fmla="*/ 118936 w 218582"/>
                      <a:gd name="connsiteY2" fmla="*/ 3215 h 496108"/>
                      <a:gd name="connsiteX3" fmla="*/ 218582 w 218582"/>
                      <a:gd name="connsiteY3" fmla="*/ 167338 h 496108"/>
                      <a:gd name="connsiteX0" fmla="*/ 1705 w 218582"/>
                      <a:gd name="connsiteY0" fmla="*/ 357573 h 494507"/>
                      <a:gd name="connsiteX1" fmla="*/ 72044 w 218582"/>
                      <a:gd name="connsiteY1" fmla="*/ 474803 h 494507"/>
                      <a:gd name="connsiteX2" fmla="*/ 118936 w 218582"/>
                      <a:gd name="connsiteY2" fmla="*/ 19 h 494507"/>
                      <a:gd name="connsiteX3" fmla="*/ 218582 w 218582"/>
                      <a:gd name="connsiteY3" fmla="*/ 494507 h 494507"/>
                      <a:gd name="connsiteX0" fmla="*/ 1705 w 219110"/>
                      <a:gd name="connsiteY0" fmla="*/ 357573 h 494507"/>
                      <a:gd name="connsiteX1" fmla="*/ 72044 w 219110"/>
                      <a:gd name="connsiteY1" fmla="*/ 474803 h 494507"/>
                      <a:gd name="connsiteX2" fmla="*/ 118936 w 219110"/>
                      <a:gd name="connsiteY2" fmla="*/ 19 h 494507"/>
                      <a:gd name="connsiteX3" fmla="*/ 218582 w 219110"/>
                      <a:gd name="connsiteY3" fmla="*/ 494507 h 494507"/>
                      <a:gd name="connsiteX0" fmla="*/ 1705 w 218582"/>
                      <a:gd name="connsiteY0" fmla="*/ 357835 h 494769"/>
                      <a:gd name="connsiteX1" fmla="*/ 72044 w 218582"/>
                      <a:gd name="connsiteY1" fmla="*/ 475065 h 494769"/>
                      <a:gd name="connsiteX2" fmla="*/ 118936 w 218582"/>
                      <a:gd name="connsiteY2" fmla="*/ 281 h 494769"/>
                      <a:gd name="connsiteX3" fmla="*/ 218582 w 218582"/>
                      <a:gd name="connsiteY3" fmla="*/ 494769 h 49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582" h="494769">
                        <a:moveTo>
                          <a:pt x="1705" y="357835"/>
                        </a:moveTo>
                        <a:cubicBezTo>
                          <a:pt x="-2203" y="455038"/>
                          <a:pt x="-6110" y="528795"/>
                          <a:pt x="72044" y="475065"/>
                        </a:cubicBezTo>
                        <a:cubicBezTo>
                          <a:pt x="150198" y="421335"/>
                          <a:pt x="30571" y="12982"/>
                          <a:pt x="118936" y="281"/>
                        </a:cubicBezTo>
                        <a:cubicBezTo>
                          <a:pt x="207301" y="-12420"/>
                          <a:pt x="216628" y="407823"/>
                          <a:pt x="218582" y="494769"/>
                        </a:cubicBezTo>
                      </a:path>
                    </a:pathLst>
                  </a:custGeom>
                  <a:noFill/>
                  <a:ln w="15875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Freeform 67">
                    <a:extLst>
                      <a:ext uri="{FF2B5EF4-FFF2-40B4-BE49-F238E27FC236}">
                        <a16:creationId xmlns="" xmlns:a16="http://schemas.microsoft.com/office/drawing/2014/main" id="{1C832693-8758-8E27-0DCA-2F65059AB7B2}"/>
                      </a:ext>
                    </a:extLst>
                  </p:cNvPr>
                  <p:cNvSpPr/>
                  <p:nvPr/>
                </p:nvSpPr>
                <p:spPr>
                  <a:xfrm rot="21282950">
                    <a:off x="6406035" y="4959902"/>
                    <a:ext cx="128126" cy="324226"/>
                  </a:xfrm>
                  <a:custGeom>
                    <a:avLst/>
                    <a:gdLst>
                      <a:gd name="connsiteX0" fmla="*/ 0 w 73403"/>
                      <a:gd name="connsiteY0" fmla="*/ 11977 h 185750"/>
                      <a:gd name="connsiteX1" fmla="*/ 39065 w 73403"/>
                      <a:gd name="connsiteY1" fmla="*/ 42234 h 185750"/>
                      <a:gd name="connsiteX2" fmla="*/ 71776 w 73403"/>
                      <a:gd name="connsiteY2" fmla="*/ 0 h 185750"/>
                      <a:gd name="connsiteX3" fmla="*/ 73403 w 73403"/>
                      <a:gd name="connsiteY3" fmla="*/ 0 h 185750"/>
                      <a:gd name="connsiteX4" fmla="*/ 73403 w 73403"/>
                      <a:gd name="connsiteY4" fmla="*/ 185750 h 185750"/>
                      <a:gd name="connsiteX5" fmla="*/ 0 w 73403"/>
                      <a:gd name="connsiteY5" fmla="*/ 185750 h 1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403" h="185750">
                        <a:moveTo>
                          <a:pt x="0" y="11977"/>
                        </a:moveTo>
                        <a:lnTo>
                          <a:pt x="39065" y="42234"/>
                        </a:lnTo>
                        <a:lnTo>
                          <a:pt x="71776" y="0"/>
                        </a:lnTo>
                        <a:lnTo>
                          <a:pt x="73403" y="0"/>
                        </a:lnTo>
                        <a:lnTo>
                          <a:pt x="73403" y="185750"/>
                        </a:lnTo>
                        <a:lnTo>
                          <a:pt x="0" y="18575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Freeform 68">
                    <a:extLst>
                      <a:ext uri="{FF2B5EF4-FFF2-40B4-BE49-F238E27FC236}">
                        <a16:creationId xmlns="" xmlns:a16="http://schemas.microsoft.com/office/drawing/2014/main" id="{6B0EED5A-965A-5F53-7D5F-78873FC9EC20}"/>
                      </a:ext>
                    </a:extLst>
                  </p:cNvPr>
                  <p:cNvSpPr/>
                  <p:nvPr/>
                </p:nvSpPr>
                <p:spPr>
                  <a:xfrm>
                    <a:off x="6597559" y="4934217"/>
                    <a:ext cx="128125" cy="323110"/>
                  </a:xfrm>
                  <a:custGeom>
                    <a:avLst/>
                    <a:gdLst>
                      <a:gd name="connsiteX0" fmla="*/ 0 w 73403"/>
                      <a:gd name="connsiteY0" fmla="*/ 13497 h 185110"/>
                      <a:gd name="connsiteX1" fmla="*/ 39346 w 73403"/>
                      <a:gd name="connsiteY1" fmla="*/ 43972 h 185110"/>
                      <a:gd name="connsiteX2" fmla="*/ 73403 w 73403"/>
                      <a:gd name="connsiteY2" fmla="*/ 0 h 185110"/>
                      <a:gd name="connsiteX3" fmla="*/ 73403 w 73403"/>
                      <a:gd name="connsiteY3" fmla="*/ 185110 h 185110"/>
                      <a:gd name="connsiteX4" fmla="*/ 0 w 73403"/>
                      <a:gd name="connsiteY4" fmla="*/ 185110 h 185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403" h="185110">
                        <a:moveTo>
                          <a:pt x="0" y="13497"/>
                        </a:moveTo>
                        <a:lnTo>
                          <a:pt x="39346" y="43972"/>
                        </a:lnTo>
                        <a:lnTo>
                          <a:pt x="73403" y="0"/>
                        </a:lnTo>
                        <a:lnTo>
                          <a:pt x="73403" y="185110"/>
                        </a:lnTo>
                        <a:lnTo>
                          <a:pt x="0" y="18511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0" name="Group 53">
                <a:extLst>
                  <a:ext uri="{FF2B5EF4-FFF2-40B4-BE49-F238E27FC236}">
                    <a16:creationId xmlns="" xmlns:a16="http://schemas.microsoft.com/office/drawing/2014/main" id="{BCE989B7-BED3-6C53-2FE9-07BDDDA34D20}"/>
                  </a:ext>
                </a:extLst>
              </p:cNvPr>
              <p:cNvGrpSpPr/>
              <p:nvPr/>
            </p:nvGrpSpPr>
            <p:grpSpPr>
              <a:xfrm rot="19282802">
                <a:off x="716129" y="3217523"/>
                <a:ext cx="341913" cy="1242520"/>
                <a:chOff x="6380608" y="4792768"/>
                <a:chExt cx="387552" cy="1408363"/>
              </a:xfrm>
            </p:grpSpPr>
            <p:grpSp>
              <p:nvGrpSpPr>
                <p:cNvPr id="61" name="Group 54">
                  <a:extLst>
                    <a:ext uri="{FF2B5EF4-FFF2-40B4-BE49-F238E27FC236}">
                      <a16:creationId xmlns="" xmlns:a16="http://schemas.microsoft.com/office/drawing/2014/main" id="{53065E99-9651-DFA0-DE56-65D54F46438A}"/>
                    </a:ext>
                  </a:extLst>
                </p:cNvPr>
                <p:cNvGrpSpPr/>
                <p:nvPr/>
              </p:nvGrpSpPr>
              <p:grpSpPr>
                <a:xfrm>
                  <a:off x="6613444" y="5337035"/>
                  <a:ext cx="154716" cy="864096"/>
                  <a:chOff x="6540429" y="5301209"/>
                  <a:chExt cx="154716" cy="864096"/>
                </a:xfrm>
              </p:grpSpPr>
              <p:sp>
                <p:nvSpPr>
                  <p:cNvPr id="66" name="Rectangle 59">
                    <a:extLst>
                      <a:ext uri="{FF2B5EF4-FFF2-40B4-BE49-F238E27FC236}">
                        <a16:creationId xmlns="" xmlns:a16="http://schemas.microsoft.com/office/drawing/2014/main" id="{EE7D1345-1932-026F-5148-210873049A14}"/>
                      </a:ext>
                    </a:extLst>
                  </p:cNvPr>
                  <p:cNvSpPr/>
                  <p:nvPr/>
                </p:nvSpPr>
                <p:spPr>
                  <a:xfrm flipH="1">
                    <a:off x="6540429" y="5301209"/>
                    <a:ext cx="154716" cy="300170"/>
                  </a:xfrm>
                  <a:prstGeom prst="rect">
                    <a:avLst/>
                  </a:prstGeom>
                  <a:solidFill>
                    <a:srgbClr val="3894A2"/>
                  </a:solidFill>
                  <a:ln w="127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67" name="Group 60">
                    <a:extLst>
                      <a:ext uri="{FF2B5EF4-FFF2-40B4-BE49-F238E27FC236}">
                        <a16:creationId xmlns="" xmlns:a16="http://schemas.microsoft.com/office/drawing/2014/main" id="{948EDC6F-B5F0-CA69-23E1-C18FB795E1B4}"/>
                      </a:ext>
                    </a:extLst>
                  </p:cNvPr>
                  <p:cNvGrpSpPr/>
                  <p:nvPr/>
                </p:nvGrpSpPr>
                <p:grpSpPr>
                  <a:xfrm>
                    <a:off x="6540429" y="5601378"/>
                    <a:ext cx="154716" cy="563927"/>
                    <a:chOff x="6540429" y="5688418"/>
                    <a:chExt cx="154716" cy="476887"/>
                  </a:xfrm>
                </p:grpSpPr>
                <p:sp>
                  <p:nvSpPr>
                    <p:cNvPr id="68" name="Rectangle 61">
                      <a:extLst>
                        <a:ext uri="{FF2B5EF4-FFF2-40B4-BE49-F238E27FC236}">
                          <a16:creationId xmlns="" xmlns:a16="http://schemas.microsoft.com/office/drawing/2014/main" id="{D26D5814-0704-870D-9FEC-7E972C0EFA9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688418"/>
                      <a:ext cx="154716" cy="158962"/>
                    </a:xfrm>
                    <a:prstGeom prst="rect">
                      <a:avLst/>
                    </a:prstGeom>
                    <a:solidFill>
                      <a:srgbClr val="006FA7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Rectangle 62">
                      <a:extLst>
                        <a:ext uri="{FF2B5EF4-FFF2-40B4-BE49-F238E27FC236}">
                          <a16:creationId xmlns="" xmlns:a16="http://schemas.microsoft.com/office/drawing/2014/main" id="{DAE4F7D9-804E-3B0B-B6D7-FBD200BFAEB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847380"/>
                      <a:ext cx="154716" cy="158962"/>
                    </a:xfrm>
                    <a:prstGeom prst="rect">
                      <a:avLst/>
                    </a:prstGeom>
                    <a:solidFill>
                      <a:srgbClr val="F2AB4E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Rectangle 63">
                      <a:extLst>
                        <a:ext uri="{FF2B5EF4-FFF2-40B4-BE49-F238E27FC236}">
                          <a16:creationId xmlns="" xmlns:a16="http://schemas.microsoft.com/office/drawing/2014/main" id="{BF0AF316-B75A-6EDD-C7CB-BAA6D4F1E44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6006343"/>
                      <a:ext cx="154716" cy="158962"/>
                    </a:xfrm>
                    <a:prstGeom prst="rect">
                      <a:avLst/>
                    </a:prstGeom>
                    <a:solidFill>
                      <a:srgbClr val="EB1E73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55">
                  <a:extLst>
                    <a:ext uri="{FF2B5EF4-FFF2-40B4-BE49-F238E27FC236}">
                      <a16:creationId xmlns="" xmlns:a16="http://schemas.microsoft.com/office/drawing/2014/main" id="{09C9C2A9-E1F2-575B-7F6A-B8AB86546C9F}"/>
                    </a:ext>
                  </a:extLst>
                </p:cNvPr>
                <p:cNvGrpSpPr/>
                <p:nvPr/>
              </p:nvGrpSpPr>
              <p:grpSpPr>
                <a:xfrm>
                  <a:off x="6380608" y="4792768"/>
                  <a:ext cx="351628" cy="544267"/>
                  <a:chOff x="6406035" y="4853073"/>
                  <a:chExt cx="319649" cy="494769"/>
                </a:xfrm>
              </p:grpSpPr>
              <p:sp>
                <p:nvSpPr>
                  <p:cNvPr id="63" name="Freeform 56">
                    <a:extLst>
                      <a:ext uri="{FF2B5EF4-FFF2-40B4-BE49-F238E27FC236}">
                        <a16:creationId xmlns="" xmlns:a16="http://schemas.microsoft.com/office/drawing/2014/main" id="{06212F9C-19F4-BC02-2740-6B61913770ED}"/>
                      </a:ext>
                    </a:extLst>
                  </p:cNvPr>
                  <p:cNvSpPr/>
                  <p:nvPr/>
                </p:nvSpPr>
                <p:spPr>
                  <a:xfrm>
                    <a:off x="6469433" y="4853073"/>
                    <a:ext cx="218582" cy="494769"/>
                  </a:xfrm>
                  <a:custGeom>
                    <a:avLst/>
                    <a:gdLst>
                      <a:gd name="connsiteX0" fmla="*/ 0 w 216877"/>
                      <a:gd name="connsiteY0" fmla="*/ 404608 h 511982"/>
                      <a:gd name="connsiteX1" fmla="*/ 70339 w 216877"/>
                      <a:gd name="connsiteY1" fmla="*/ 486669 h 511982"/>
                      <a:gd name="connsiteX2" fmla="*/ 117231 w 216877"/>
                      <a:gd name="connsiteY2" fmla="*/ 11885 h 511982"/>
                      <a:gd name="connsiteX3" fmla="*/ 216877 w 216877"/>
                      <a:gd name="connsiteY3" fmla="*/ 176008 h 511982"/>
                      <a:gd name="connsiteX0" fmla="*/ 0 w 216877"/>
                      <a:gd name="connsiteY0" fmla="*/ 369439 h 504470"/>
                      <a:gd name="connsiteX1" fmla="*/ 70339 w 216877"/>
                      <a:gd name="connsiteY1" fmla="*/ 486669 h 504470"/>
                      <a:gd name="connsiteX2" fmla="*/ 117231 w 216877"/>
                      <a:gd name="connsiteY2" fmla="*/ 11885 h 504470"/>
                      <a:gd name="connsiteX3" fmla="*/ 216877 w 216877"/>
                      <a:gd name="connsiteY3" fmla="*/ 176008 h 504470"/>
                      <a:gd name="connsiteX0" fmla="*/ 199 w 217076"/>
                      <a:gd name="connsiteY0" fmla="*/ 369439 h 507201"/>
                      <a:gd name="connsiteX1" fmla="*/ 70538 w 217076"/>
                      <a:gd name="connsiteY1" fmla="*/ 486669 h 507201"/>
                      <a:gd name="connsiteX2" fmla="*/ 117430 w 217076"/>
                      <a:gd name="connsiteY2" fmla="*/ 11885 h 507201"/>
                      <a:gd name="connsiteX3" fmla="*/ 217076 w 217076"/>
                      <a:gd name="connsiteY3" fmla="*/ 176008 h 507201"/>
                      <a:gd name="connsiteX0" fmla="*/ 199 w 217076"/>
                      <a:gd name="connsiteY0" fmla="*/ 360769 h 498531"/>
                      <a:gd name="connsiteX1" fmla="*/ 70538 w 217076"/>
                      <a:gd name="connsiteY1" fmla="*/ 477999 h 498531"/>
                      <a:gd name="connsiteX2" fmla="*/ 117430 w 217076"/>
                      <a:gd name="connsiteY2" fmla="*/ 3215 h 498531"/>
                      <a:gd name="connsiteX3" fmla="*/ 217076 w 217076"/>
                      <a:gd name="connsiteY3" fmla="*/ 167338 h 498531"/>
                      <a:gd name="connsiteX0" fmla="*/ 1705 w 218582"/>
                      <a:gd name="connsiteY0" fmla="*/ 360769 h 496108"/>
                      <a:gd name="connsiteX1" fmla="*/ 72044 w 218582"/>
                      <a:gd name="connsiteY1" fmla="*/ 477999 h 496108"/>
                      <a:gd name="connsiteX2" fmla="*/ 118936 w 218582"/>
                      <a:gd name="connsiteY2" fmla="*/ 3215 h 496108"/>
                      <a:gd name="connsiteX3" fmla="*/ 218582 w 218582"/>
                      <a:gd name="connsiteY3" fmla="*/ 167338 h 496108"/>
                      <a:gd name="connsiteX0" fmla="*/ 1705 w 218582"/>
                      <a:gd name="connsiteY0" fmla="*/ 357573 h 494507"/>
                      <a:gd name="connsiteX1" fmla="*/ 72044 w 218582"/>
                      <a:gd name="connsiteY1" fmla="*/ 474803 h 494507"/>
                      <a:gd name="connsiteX2" fmla="*/ 118936 w 218582"/>
                      <a:gd name="connsiteY2" fmla="*/ 19 h 494507"/>
                      <a:gd name="connsiteX3" fmla="*/ 218582 w 218582"/>
                      <a:gd name="connsiteY3" fmla="*/ 494507 h 494507"/>
                      <a:gd name="connsiteX0" fmla="*/ 1705 w 219110"/>
                      <a:gd name="connsiteY0" fmla="*/ 357573 h 494507"/>
                      <a:gd name="connsiteX1" fmla="*/ 72044 w 219110"/>
                      <a:gd name="connsiteY1" fmla="*/ 474803 h 494507"/>
                      <a:gd name="connsiteX2" fmla="*/ 118936 w 219110"/>
                      <a:gd name="connsiteY2" fmla="*/ 19 h 494507"/>
                      <a:gd name="connsiteX3" fmla="*/ 218582 w 219110"/>
                      <a:gd name="connsiteY3" fmla="*/ 494507 h 494507"/>
                      <a:gd name="connsiteX0" fmla="*/ 1705 w 218582"/>
                      <a:gd name="connsiteY0" fmla="*/ 357835 h 494769"/>
                      <a:gd name="connsiteX1" fmla="*/ 72044 w 218582"/>
                      <a:gd name="connsiteY1" fmla="*/ 475065 h 494769"/>
                      <a:gd name="connsiteX2" fmla="*/ 118936 w 218582"/>
                      <a:gd name="connsiteY2" fmla="*/ 281 h 494769"/>
                      <a:gd name="connsiteX3" fmla="*/ 218582 w 218582"/>
                      <a:gd name="connsiteY3" fmla="*/ 494769 h 49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582" h="494769">
                        <a:moveTo>
                          <a:pt x="1705" y="357835"/>
                        </a:moveTo>
                        <a:cubicBezTo>
                          <a:pt x="-2203" y="455038"/>
                          <a:pt x="-6110" y="528795"/>
                          <a:pt x="72044" y="475065"/>
                        </a:cubicBezTo>
                        <a:cubicBezTo>
                          <a:pt x="150198" y="421335"/>
                          <a:pt x="30571" y="12982"/>
                          <a:pt x="118936" y="281"/>
                        </a:cubicBezTo>
                        <a:cubicBezTo>
                          <a:pt x="207301" y="-12420"/>
                          <a:pt x="216628" y="407823"/>
                          <a:pt x="218582" y="494769"/>
                        </a:cubicBezTo>
                      </a:path>
                    </a:pathLst>
                  </a:custGeom>
                  <a:noFill/>
                  <a:ln w="15875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Freeform 57">
                    <a:extLst>
                      <a:ext uri="{FF2B5EF4-FFF2-40B4-BE49-F238E27FC236}">
                        <a16:creationId xmlns="" xmlns:a16="http://schemas.microsoft.com/office/drawing/2014/main" id="{911B6C56-83C4-D88E-3241-E5484770E85E}"/>
                      </a:ext>
                    </a:extLst>
                  </p:cNvPr>
                  <p:cNvSpPr/>
                  <p:nvPr/>
                </p:nvSpPr>
                <p:spPr>
                  <a:xfrm rot="21282950">
                    <a:off x="6406035" y="4959902"/>
                    <a:ext cx="128126" cy="324226"/>
                  </a:xfrm>
                  <a:custGeom>
                    <a:avLst/>
                    <a:gdLst>
                      <a:gd name="connsiteX0" fmla="*/ 0 w 73403"/>
                      <a:gd name="connsiteY0" fmla="*/ 11977 h 185750"/>
                      <a:gd name="connsiteX1" fmla="*/ 39065 w 73403"/>
                      <a:gd name="connsiteY1" fmla="*/ 42234 h 185750"/>
                      <a:gd name="connsiteX2" fmla="*/ 71776 w 73403"/>
                      <a:gd name="connsiteY2" fmla="*/ 0 h 185750"/>
                      <a:gd name="connsiteX3" fmla="*/ 73403 w 73403"/>
                      <a:gd name="connsiteY3" fmla="*/ 0 h 185750"/>
                      <a:gd name="connsiteX4" fmla="*/ 73403 w 73403"/>
                      <a:gd name="connsiteY4" fmla="*/ 185750 h 185750"/>
                      <a:gd name="connsiteX5" fmla="*/ 0 w 73403"/>
                      <a:gd name="connsiteY5" fmla="*/ 185750 h 1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403" h="185750">
                        <a:moveTo>
                          <a:pt x="0" y="11977"/>
                        </a:moveTo>
                        <a:lnTo>
                          <a:pt x="39065" y="42234"/>
                        </a:lnTo>
                        <a:lnTo>
                          <a:pt x="71776" y="0"/>
                        </a:lnTo>
                        <a:lnTo>
                          <a:pt x="73403" y="0"/>
                        </a:lnTo>
                        <a:lnTo>
                          <a:pt x="73403" y="185750"/>
                        </a:lnTo>
                        <a:lnTo>
                          <a:pt x="0" y="18575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Freeform 58">
                    <a:extLst>
                      <a:ext uri="{FF2B5EF4-FFF2-40B4-BE49-F238E27FC236}">
                        <a16:creationId xmlns="" xmlns:a16="http://schemas.microsoft.com/office/drawing/2014/main" id="{F3C8211B-6A79-FDE0-A0BF-2C4D3609BC59}"/>
                      </a:ext>
                    </a:extLst>
                  </p:cNvPr>
                  <p:cNvSpPr/>
                  <p:nvPr/>
                </p:nvSpPr>
                <p:spPr>
                  <a:xfrm>
                    <a:off x="6597559" y="4934217"/>
                    <a:ext cx="128125" cy="323110"/>
                  </a:xfrm>
                  <a:custGeom>
                    <a:avLst/>
                    <a:gdLst>
                      <a:gd name="connsiteX0" fmla="*/ 0 w 73403"/>
                      <a:gd name="connsiteY0" fmla="*/ 13497 h 185110"/>
                      <a:gd name="connsiteX1" fmla="*/ 39346 w 73403"/>
                      <a:gd name="connsiteY1" fmla="*/ 43972 h 185110"/>
                      <a:gd name="connsiteX2" fmla="*/ 73403 w 73403"/>
                      <a:gd name="connsiteY2" fmla="*/ 0 h 185110"/>
                      <a:gd name="connsiteX3" fmla="*/ 73403 w 73403"/>
                      <a:gd name="connsiteY3" fmla="*/ 185110 h 185110"/>
                      <a:gd name="connsiteX4" fmla="*/ 0 w 73403"/>
                      <a:gd name="connsiteY4" fmla="*/ 185110 h 185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403" h="185110">
                        <a:moveTo>
                          <a:pt x="0" y="13497"/>
                        </a:moveTo>
                        <a:lnTo>
                          <a:pt x="39346" y="43972"/>
                        </a:lnTo>
                        <a:lnTo>
                          <a:pt x="73403" y="0"/>
                        </a:lnTo>
                        <a:lnTo>
                          <a:pt x="73403" y="185110"/>
                        </a:lnTo>
                        <a:lnTo>
                          <a:pt x="0" y="18511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pic>
          <p:nvPicPr>
            <p:cNvPr id="50" name="Picture 42">
              <a:extLst>
                <a:ext uri="{FF2B5EF4-FFF2-40B4-BE49-F238E27FC236}">
                  <a16:creationId xmlns="" xmlns:a16="http://schemas.microsoft.com/office/drawing/2014/main" id="{9E0E4D4D-4A9A-8F90-6BDD-1D635858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1642" y="3308931"/>
              <a:ext cx="1389615" cy="265955"/>
            </a:xfrm>
            <a:prstGeom prst="rect">
              <a:avLst/>
            </a:prstGeom>
            <a:ln>
              <a:noFill/>
            </a:ln>
            <a:effectLst>
              <a:glow rad="12700">
                <a:srgbClr val="FFFFFF"/>
              </a:glow>
            </a:effectLst>
          </p:spPr>
        </p:pic>
        <p:sp>
          <p:nvSpPr>
            <p:cNvPr id="51" name="Arc 43">
              <a:extLst>
                <a:ext uri="{FF2B5EF4-FFF2-40B4-BE49-F238E27FC236}">
                  <a16:creationId xmlns="" xmlns:a16="http://schemas.microsoft.com/office/drawing/2014/main" id="{3DF92599-DCE6-A10D-3636-06BAE72083BD}"/>
                </a:ext>
              </a:extLst>
            </p:cNvPr>
            <p:cNvSpPr/>
            <p:nvPr/>
          </p:nvSpPr>
          <p:spPr>
            <a:xfrm rot="8355145">
              <a:off x="1310384" y="2274373"/>
              <a:ext cx="1384163" cy="1574174"/>
            </a:xfrm>
            <a:prstGeom prst="arc">
              <a:avLst>
                <a:gd name="adj1" fmla="val 16538815"/>
                <a:gd name="adj2" fmla="val 2922760"/>
              </a:avLst>
            </a:prstGeom>
            <a:noFill/>
            <a:ln w="28575" cap="flat" cmpd="sng" algn="ctr">
              <a:solidFill>
                <a:srgbClr val="141414"/>
              </a:solidFill>
              <a:prstDash val="solid"/>
              <a:miter lim="800000"/>
              <a:headEnd type="triangle" w="med" len="med"/>
              <a:tailEnd type="none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 dirty="0">
                <a:solidFill>
                  <a:srgbClr val="141414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2" name="TextBox 45">
              <a:extLst>
                <a:ext uri="{FF2B5EF4-FFF2-40B4-BE49-F238E27FC236}">
                  <a16:creationId xmlns="" xmlns:a16="http://schemas.microsoft.com/office/drawing/2014/main" id="{79820BA0-03D7-BAAF-3FD7-65A0B6E292F6}"/>
                </a:ext>
              </a:extLst>
            </p:cNvPr>
            <p:cNvSpPr txBox="1"/>
            <p:nvPr/>
          </p:nvSpPr>
          <p:spPr>
            <a:xfrm>
              <a:off x="-234972" y="3819149"/>
              <a:ext cx="2339251" cy="282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400" kern="0" dirty="0">
                  <a:solidFill>
                    <a:srgbClr val="141414"/>
                  </a:solidFill>
                  <a:cs typeface="Calibri" panose="020F0502020204030204" pitchFamily="34" charset="0"/>
                </a:rPr>
                <a:t>Viral vector with </a:t>
              </a:r>
              <a:br>
                <a:rPr lang="en-US" sz="1400" kern="0" dirty="0">
                  <a:solidFill>
                    <a:srgbClr val="141414"/>
                  </a:solidFill>
                  <a:cs typeface="Calibri" panose="020F0502020204030204" pitchFamily="34" charset="0"/>
                </a:rPr>
              </a:br>
              <a:r>
                <a:rPr lang="en-US" sz="1400" kern="0" dirty="0">
                  <a:solidFill>
                    <a:srgbClr val="141414"/>
                  </a:solidFill>
                  <a:cs typeface="Calibri" panose="020F0502020204030204" pitchFamily="34" charset="0"/>
                </a:rPr>
                <a:t>CAR </a:t>
              </a:r>
              <a:br>
                <a:rPr lang="en-US" sz="1400" kern="0" dirty="0">
                  <a:solidFill>
                    <a:srgbClr val="141414"/>
                  </a:solidFill>
                  <a:cs typeface="Calibri" panose="020F0502020204030204" pitchFamily="34" charset="0"/>
                </a:rPr>
              </a:br>
              <a:r>
                <a:rPr lang="en-US" sz="1400" kern="0" dirty="0">
                  <a:solidFill>
                    <a:srgbClr val="141414"/>
                  </a:solidFill>
                  <a:cs typeface="Calibri" panose="020F0502020204030204" pitchFamily="34" charset="0"/>
                </a:rPr>
                <a:t>DNA</a:t>
              </a:r>
            </a:p>
          </p:txBody>
        </p:sp>
        <p:pic>
          <p:nvPicPr>
            <p:cNvPr id="53" name="Picture 46">
              <a:extLst>
                <a:ext uri="{FF2B5EF4-FFF2-40B4-BE49-F238E27FC236}">
                  <a16:creationId xmlns="" xmlns:a16="http://schemas.microsoft.com/office/drawing/2014/main" id="{538C7833-01E7-65E5-B7CF-8EABDE9EA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884" y="2076876"/>
              <a:ext cx="595673" cy="114005"/>
            </a:xfrm>
            <a:prstGeom prst="rect">
              <a:avLst/>
            </a:prstGeom>
          </p:spPr>
        </p:pic>
        <p:pic>
          <p:nvPicPr>
            <p:cNvPr id="54" name="Picture 47">
              <a:extLst>
                <a:ext uri="{FF2B5EF4-FFF2-40B4-BE49-F238E27FC236}">
                  <a16:creationId xmlns="" xmlns:a16="http://schemas.microsoft.com/office/drawing/2014/main" id="{A00960E1-04D9-8CB3-D813-8169439E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9389" y="2292204"/>
              <a:ext cx="595673" cy="114005"/>
            </a:xfrm>
            <a:prstGeom prst="rect">
              <a:avLst/>
            </a:prstGeom>
          </p:spPr>
        </p:pic>
        <p:pic>
          <p:nvPicPr>
            <p:cNvPr id="55" name="Picture 48">
              <a:extLst>
                <a:ext uri="{FF2B5EF4-FFF2-40B4-BE49-F238E27FC236}">
                  <a16:creationId xmlns="" xmlns:a16="http://schemas.microsoft.com/office/drawing/2014/main" id="{FF2088ED-3C10-6141-30ED-8CD3DA5C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5766" y="2483396"/>
              <a:ext cx="595673" cy="114005"/>
            </a:xfrm>
            <a:prstGeom prst="rect">
              <a:avLst/>
            </a:prstGeom>
          </p:spPr>
        </p:pic>
        <p:sp>
          <p:nvSpPr>
            <p:cNvPr id="56" name="TextBox 49">
              <a:extLst>
                <a:ext uri="{FF2B5EF4-FFF2-40B4-BE49-F238E27FC236}">
                  <a16:creationId xmlns="" xmlns:a16="http://schemas.microsoft.com/office/drawing/2014/main" id="{89701835-B22A-6686-4A27-ED3B3EE27A2D}"/>
                </a:ext>
              </a:extLst>
            </p:cNvPr>
            <p:cNvSpPr txBox="1"/>
            <p:nvPr/>
          </p:nvSpPr>
          <p:spPr>
            <a:xfrm>
              <a:off x="1624441" y="4594197"/>
              <a:ext cx="3194307" cy="200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600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CAR-engineered</a:t>
              </a:r>
            </a:p>
            <a:p>
              <a:pPr algn="ctr" defTabSz="457200">
                <a:defRPr/>
              </a:pPr>
              <a:r>
                <a:rPr lang="en-US" sz="1600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 T-cell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910598C9-FE5F-DAF4-0D17-5F3B5592148B}"/>
              </a:ext>
            </a:extLst>
          </p:cNvPr>
          <p:cNvGrpSpPr/>
          <p:nvPr/>
        </p:nvGrpSpPr>
        <p:grpSpPr>
          <a:xfrm>
            <a:off x="7513302" y="2735491"/>
            <a:ext cx="1066285" cy="1647297"/>
            <a:chOff x="7321977" y="3087092"/>
            <a:chExt cx="1066285" cy="1647297"/>
          </a:xfrm>
        </p:grpSpPr>
        <p:grpSp>
          <p:nvGrpSpPr>
            <p:cNvPr id="82" name="Group 39">
              <a:extLst>
                <a:ext uri="{FF2B5EF4-FFF2-40B4-BE49-F238E27FC236}">
                  <a16:creationId xmlns="" xmlns:a16="http://schemas.microsoft.com/office/drawing/2014/main" id="{EAB0F419-6942-1DF8-593C-99C837FCF46C}"/>
                </a:ext>
              </a:extLst>
            </p:cNvPr>
            <p:cNvGrpSpPr/>
            <p:nvPr/>
          </p:nvGrpSpPr>
          <p:grpSpPr>
            <a:xfrm>
              <a:off x="7480699" y="3087092"/>
              <a:ext cx="638528" cy="771438"/>
              <a:chOff x="1964903" y="1500773"/>
              <a:chExt cx="2446755" cy="3104678"/>
            </a:xfrm>
          </p:grpSpPr>
          <p:grpSp>
            <p:nvGrpSpPr>
              <p:cNvPr id="125" name="Group 41">
                <a:extLst>
                  <a:ext uri="{FF2B5EF4-FFF2-40B4-BE49-F238E27FC236}">
                    <a16:creationId xmlns="" xmlns:a16="http://schemas.microsoft.com/office/drawing/2014/main" id="{7770DECC-8C7E-DFA5-2683-20231C4F9918}"/>
                  </a:ext>
                </a:extLst>
              </p:cNvPr>
              <p:cNvGrpSpPr/>
              <p:nvPr/>
            </p:nvGrpSpPr>
            <p:grpSpPr>
              <a:xfrm>
                <a:off x="1964903" y="1500773"/>
                <a:ext cx="2446755" cy="3104678"/>
                <a:chOff x="543154" y="2842578"/>
                <a:chExt cx="2446755" cy="3104678"/>
              </a:xfrm>
            </p:grpSpPr>
            <p:sp>
              <p:nvSpPr>
                <p:cNvPr id="127" name="Oval 50">
                  <a:extLst>
                    <a:ext uri="{FF2B5EF4-FFF2-40B4-BE49-F238E27FC236}">
                      <a16:creationId xmlns="" xmlns:a16="http://schemas.microsoft.com/office/drawing/2014/main" id="{671DB9BD-8E62-3DBD-DFDD-68170B2E7A7B}"/>
                    </a:ext>
                  </a:extLst>
                </p:cNvPr>
                <p:cNvSpPr/>
                <p:nvPr/>
              </p:nvSpPr>
              <p:spPr>
                <a:xfrm rot="382802">
                  <a:off x="543154" y="3502052"/>
                  <a:ext cx="2446755" cy="2445204"/>
                </a:xfrm>
                <a:prstGeom prst="ellipse">
                  <a:avLst/>
                </a:prstGeom>
                <a:solidFill>
                  <a:srgbClr val="0A6FA7"/>
                </a:solidFill>
                <a:ln w="2857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Oval 51">
                  <a:extLst>
                    <a:ext uri="{FF2B5EF4-FFF2-40B4-BE49-F238E27FC236}">
                      <a16:creationId xmlns="" xmlns:a16="http://schemas.microsoft.com/office/drawing/2014/main" id="{38FD9985-3823-0F47-FF87-B68F2476E888}"/>
                    </a:ext>
                  </a:extLst>
                </p:cNvPr>
                <p:cNvSpPr/>
                <p:nvPr/>
              </p:nvSpPr>
              <p:spPr>
                <a:xfrm rot="382802">
                  <a:off x="1035191" y="3964417"/>
                  <a:ext cx="1481015" cy="1459532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  <p:grpSp>
              <p:nvGrpSpPr>
                <p:cNvPr id="129" name="Group 52">
                  <a:extLst>
                    <a:ext uri="{FF2B5EF4-FFF2-40B4-BE49-F238E27FC236}">
                      <a16:creationId xmlns="" xmlns:a16="http://schemas.microsoft.com/office/drawing/2014/main" id="{8D55D1ED-8B06-ED28-CBAF-EF0E43D53D11}"/>
                    </a:ext>
                  </a:extLst>
                </p:cNvPr>
                <p:cNvGrpSpPr/>
                <p:nvPr/>
              </p:nvGrpSpPr>
              <p:grpSpPr>
                <a:xfrm rot="382802">
                  <a:off x="1636651" y="2842578"/>
                  <a:ext cx="341913" cy="1242520"/>
                  <a:chOff x="6380608" y="4792768"/>
                  <a:chExt cx="387552" cy="1408363"/>
                </a:xfrm>
              </p:grpSpPr>
              <p:grpSp>
                <p:nvGrpSpPr>
                  <p:cNvPr id="141" name="Group 64">
                    <a:extLst>
                      <a:ext uri="{FF2B5EF4-FFF2-40B4-BE49-F238E27FC236}">
                        <a16:creationId xmlns="" xmlns:a16="http://schemas.microsoft.com/office/drawing/2014/main" id="{7650A590-2024-6ACF-7D7F-8BE0DBF33037}"/>
                      </a:ext>
                    </a:extLst>
                  </p:cNvPr>
                  <p:cNvGrpSpPr/>
                  <p:nvPr/>
                </p:nvGrpSpPr>
                <p:grpSpPr>
                  <a:xfrm>
                    <a:off x="6613444" y="5337035"/>
                    <a:ext cx="154716" cy="864096"/>
                    <a:chOff x="6540429" y="5301209"/>
                    <a:chExt cx="154716" cy="864096"/>
                  </a:xfrm>
                </p:grpSpPr>
                <p:sp>
                  <p:nvSpPr>
                    <p:cNvPr id="146" name="Rectangle 69">
                      <a:extLst>
                        <a:ext uri="{FF2B5EF4-FFF2-40B4-BE49-F238E27FC236}">
                          <a16:creationId xmlns="" xmlns:a16="http://schemas.microsoft.com/office/drawing/2014/main" id="{9BE1D32A-7392-DDCB-31EE-D4516175121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301209"/>
                      <a:ext cx="154716" cy="300170"/>
                    </a:xfrm>
                    <a:prstGeom prst="rect">
                      <a:avLst/>
                    </a:prstGeom>
                    <a:solidFill>
                      <a:srgbClr val="3894A2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grpSp>
                  <p:nvGrpSpPr>
                    <p:cNvPr id="147" name="Group 70">
                      <a:extLst>
                        <a:ext uri="{FF2B5EF4-FFF2-40B4-BE49-F238E27FC236}">
                          <a16:creationId xmlns="" xmlns:a16="http://schemas.microsoft.com/office/drawing/2014/main" id="{C592D433-A843-C865-6E02-CC9A039529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40429" y="5601378"/>
                      <a:ext cx="154716" cy="563927"/>
                      <a:chOff x="6540429" y="5688418"/>
                      <a:chExt cx="154716" cy="476887"/>
                    </a:xfrm>
                  </p:grpSpPr>
                  <p:sp>
                    <p:nvSpPr>
                      <p:cNvPr id="148" name="Rectangle 71">
                        <a:extLst>
                          <a:ext uri="{FF2B5EF4-FFF2-40B4-BE49-F238E27FC236}">
                            <a16:creationId xmlns="" xmlns:a16="http://schemas.microsoft.com/office/drawing/2014/main" id="{E70444C2-A8F4-7386-8E28-D89D70A44F0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40429" y="5688418"/>
                        <a:ext cx="154716" cy="158962"/>
                      </a:xfrm>
                      <a:prstGeom prst="rect">
                        <a:avLst/>
                      </a:prstGeom>
                      <a:solidFill>
                        <a:srgbClr val="006FA7"/>
                      </a:solidFill>
                      <a:ln w="127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49" name="Rectangle 72">
                        <a:extLst>
                          <a:ext uri="{FF2B5EF4-FFF2-40B4-BE49-F238E27FC236}">
                            <a16:creationId xmlns="" xmlns:a16="http://schemas.microsoft.com/office/drawing/2014/main" id="{235704CE-29CD-E0D2-D4FC-A39A558492A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40429" y="5847380"/>
                        <a:ext cx="154716" cy="158962"/>
                      </a:xfrm>
                      <a:prstGeom prst="rect">
                        <a:avLst/>
                      </a:prstGeom>
                      <a:solidFill>
                        <a:srgbClr val="F2AB4E"/>
                      </a:solidFill>
                      <a:ln w="127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50" name="Rectangle 73">
                        <a:extLst>
                          <a:ext uri="{FF2B5EF4-FFF2-40B4-BE49-F238E27FC236}">
                            <a16:creationId xmlns="" xmlns:a16="http://schemas.microsoft.com/office/drawing/2014/main" id="{B12D526C-C10F-ECEC-D26A-3762F97536D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40429" y="6006343"/>
                        <a:ext cx="154716" cy="158962"/>
                      </a:xfrm>
                      <a:prstGeom prst="rect">
                        <a:avLst/>
                      </a:prstGeom>
                      <a:solidFill>
                        <a:srgbClr val="EB1E73"/>
                      </a:solidFill>
                      <a:ln w="127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2" name="Group 65">
                    <a:extLst>
                      <a:ext uri="{FF2B5EF4-FFF2-40B4-BE49-F238E27FC236}">
                        <a16:creationId xmlns="" xmlns:a16="http://schemas.microsoft.com/office/drawing/2014/main" id="{512F370F-52ED-B32F-D667-F4E0FDAE0AD6}"/>
                      </a:ext>
                    </a:extLst>
                  </p:cNvPr>
                  <p:cNvGrpSpPr/>
                  <p:nvPr/>
                </p:nvGrpSpPr>
                <p:grpSpPr>
                  <a:xfrm>
                    <a:off x="6380608" y="4792768"/>
                    <a:ext cx="351628" cy="544267"/>
                    <a:chOff x="6406035" y="4853073"/>
                    <a:chExt cx="319649" cy="494769"/>
                  </a:xfrm>
                </p:grpSpPr>
                <p:sp>
                  <p:nvSpPr>
                    <p:cNvPr id="143" name="Freeform 66">
                      <a:extLst>
                        <a:ext uri="{FF2B5EF4-FFF2-40B4-BE49-F238E27FC236}">
                          <a16:creationId xmlns="" xmlns:a16="http://schemas.microsoft.com/office/drawing/2014/main" id="{A9F1ADE3-9397-ACD0-7D4C-014B7A73C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433" y="4853073"/>
                      <a:ext cx="218582" cy="494769"/>
                    </a:xfrm>
                    <a:custGeom>
                      <a:avLst/>
                      <a:gdLst>
                        <a:gd name="connsiteX0" fmla="*/ 0 w 216877"/>
                        <a:gd name="connsiteY0" fmla="*/ 404608 h 511982"/>
                        <a:gd name="connsiteX1" fmla="*/ 70339 w 216877"/>
                        <a:gd name="connsiteY1" fmla="*/ 486669 h 511982"/>
                        <a:gd name="connsiteX2" fmla="*/ 117231 w 216877"/>
                        <a:gd name="connsiteY2" fmla="*/ 11885 h 511982"/>
                        <a:gd name="connsiteX3" fmla="*/ 216877 w 216877"/>
                        <a:gd name="connsiteY3" fmla="*/ 176008 h 511982"/>
                        <a:gd name="connsiteX0" fmla="*/ 0 w 216877"/>
                        <a:gd name="connsiteY0" fmla="*/ 369439 h 504470"/>
                        <a:gd name="connsiteX1" fmla="*/ 70339 w 216877"/>
                        <a:gd name="connsiteY1" fmla="*/ 486669 h 504470"/>
                        <a:gd name="connsiteX2" fmla="*/ 117231 w 216877"/>
                        <a:gd name="connsiteY2" fmla="*/ 11885 h 504470"/>
                        <a:gd name="connsiteX3" fmla="*/ 216877 w 216877"/>
                        <a:gd name="connsiteY3" fmla="*/ 176008 h 504470"/>
                        <a:gd name="connsiteX0" fmla="*/ 199 w 217076"/>
                        <a:gd name="connsiteY0" fmla="*/ 369439 h 507201"/>
                        <a:gd name="connsiteX1" fmla="*/ 70538 w 217076"/>
                        <a:gd name="connsiteY1" fmla="*/ 486669 h 507201"/>
                        <a:gd name="connsiteX2" fmla="*/ 117430 w 217076"/>
                        <a:gd name="connsiteY2" fmla="*/ 11885 h 507201"/>
                        <a:gd name="connsiteX3" fmla="*/ 217076 w 217076"/>
                        <a:gd name="connsiteY3" fmla="*/ 176008 h 507201"/>
                        <a:gd name="connsiteX0" fmla="*/ 199 w 217076"/>
                        <a:gd name="connsiteY0" fmla="*/ 360769 h 498531"/>
                        <a:gd name="connsiteX1" fmla="*/ 70538 w 217076"/>
                        <a:gd name="connsiteY1" fmla="*/ 477999 h 498531"/>
                        <a:gd name="connsiteX2" fmla="*/ 117430 w 217076"/>
                        <a:gd name="connsiteY2" fmla="*/ 3215 h 498531"/>
                        <a:gd name="connsiteX3" fmla="*/ 217076 w 217076"/>
                        <a:gd name="connsiteY3" fmla="*/ 167338 h 498531"/>
                        <a:gd name="connsiteX0" fmla="*/ 1705 w 218582"/>
                        <a:gd name="connsiteY0" fmla="*/ 360769 h 496108"/>
                        <a:gd name="connsiteX1" fmla="*/ 72044 w 218582"/>
                        <a:gd name="connsiteY1" fmla="*/ 477999 h 496108"/>
                        <a:gd name="connsiteX2" fmla="*/ 118936 w 218582"/>
                        <a:gd name="connsiteY2" fmla="*/ 3215 h 496108"/>
                        <a:gd name="connsiteX3" fmla="*/ 218582 w 218582"/>
                        <a:gd name="connsiteY3" fmla="*/ 167338 h 496108"/>
                        <a:gd name="connsiteX0" fmla="*/ 1705 w 218582"/>
                        <a:gd name="connsiteY0" fmla="*/ 357573 h 494507"/>
                        <a:gd name="connsiteX1" fmla="*/ 72044 w 218582"/>
                        <a:gd name="connsiteY1" fmla="*/ 474803 h 494507"/>
                        <a:gd name="connsiteX2" fmla="*/ 118936 w 218582"/>
                        <a:gd name="connsiteY2" fmla="*/ 19 h 494507"/>
                        <a:gd name="connsiteX3" fmla="*/ 218582 w 218582"/>
                        <a:gd name="connsiteY3" fmla="*/ 494507 h 494507"/>
                        <a:gd name="connsiteX0" fmla="*/ 1705 w 219110"/>
                        <a:gd name="connsiteY0" fmla="*/ 357573 h 494507"/>
                        <a:gd name="connsiteX1" fmla="*/ 72044 w 219110"/>
                        <a:gd name="connsiteY1" fmla="*/ 474803 h 494507"/>
                        <a:gd name="connsiteX2" fmla="*/ 118936 w 219110"/>
                        <a:gd name="connsiteY2" fmla="*/ 19 h 494507"/>
                        <a:gd name="connsiteX3" fmla="*/ 218582 w 219110"/>
                        <a:gd name="connsiteY3" fmla="*/ 494507 h 494507"/>
                        <a:gd name="connsiteX0" fmla="*/ 1705 w 218582"/>
                        <a:gd name="connsiteY0" fmla="*/ 357835 h 494769"/>
                        <a:gd name="connsiteX1" fmla="*/ 72044 w 218582"/>
                        <a:gd name="connsiteY1" fmla="*/ 475065 h 494769"/>
                        <a:gd name="connsiteX2" fmla="*/ 118936 w 218582"/>
                        <a:gd name="connsiteY2" fmla="*/ 281 h 494769"/>
                        <a:gd name="connsiteX3" fmla="*/ 218582 w 218582"/>
                        <a:gd name="connsiteY3" fmla="*/ 494769 h 494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8582" h="494769">
                          <a:moveTo>
                            <a:pt x="1705" y="357835"/>
                          </a:moveTo>
                          <a:cubicBezTo>
                            <a:pt x="-2203" y="455038"/>
                            <a:pt x="-6110" y="528795"/>
                            <a:pt x="72044" y="475065"/>
                          </a:cubicBezTo>
                          <a:cubicBezTo>
                            <a:pt x="150198" y="421335"/>
                            <a:pt x="30571" y="12982"/>
                            <a:pt x="118936" y="281"/>
                          </a:cubicBezTo>
                          <a:cubicBezTo>
                            <a:pt x="207301" y="-12420"/>
                            <a:pt x="216628" y="407823"/>
                            <a:pt x="218582" y="494769"/>
                          </a:cubicBezTo>
                        </a:path>
                      </a:pathLst>
                    </a:custGeom>
                    <a:noFill/>
                    <a:ln w="1587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Freeform 67">
                      <a:extLst>
                        <a:ext uri="{FF2B5EF4-FFF2-40B4-BE49-F238E27FC236}">
                          <a16:creationId xmlns="" xmlns:a16="http://schemas.microsoft.com/office/drawing/2014/main" id="{29BC2C86-D82D-F00C-B442-AFB016AF4E25}"/>
                        </a:ext>
                      </a:extLst>
                    </p:cNvPr>
                    <p:cNvSpPr/>
                    <p:nvPr/>
                  </p:nvSpPr>
                  <p:spPr>
                    <a:xfrm rot="21282950">
                      <a:off x="6406035" y="4959902"/>
                      <a:ext cx="128126" cy="324226"/>
                    </a:xfrm>
                    <a:custGeom>
                      <a:avLst/>
                      <a:gdLst>
                        <a:gd name="connsiteX0" fmla="*/ 0 w 73403"/>
                        <a:gd name="connsiteY0" fmla="*/ 11977 h 185750"/>
                        <a:gd name="connsiteX1" fmla="*/ 39065 w 73403"/>
                        <a:gd name="connsiteY1" fmla="*/ 42234 h 185750"/>
                        <a:gd name="connsiteX2" fmla="*/ 71776 w 73403"/>
                        <a:gd name="connsiteY2" fmla="*/ 0 h 185750"/>
                        <a:gd name="connsiteX3" fmla="*/ 73403 w 73403"/>
                        <a:gd name="connsiteY3" fmla="*/ 0 h 185750"/>
                        <a:gd name="connsiteX4" fmla="*/ 73403 w 73403"/>
                        <a:gd name="connsiteY4" fmla="*/ 185750 h 185750"/>
                        <a:gd name="connsiteX5" fmla="*/ 0 w 73403"/>
                        <a:gd name="connsiteY5" fmla="*/ 185750 h 1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403" h="185750">
                          <a:moveTo>
                            <a:pt x="0" y="11977"/>
                          </a:moveTo>
                          <a:lnTo>
                            <a:pt x="39065" y="42234"/>
                          </a:lnTo>
                          <a:lnTo>
                            <a:pt x="71776" y="0"/>
                          </a:lnTo>
                          <a:lnTo>
                            <a:pt x="73403" y="0"/>
                          </a:lnTo>
                          <a:lnTo>
                            <a:pt x="73403" y="185750"/>
                          </a:lnTo>
                          <a:lnTo>
                            <a:pt x="0" y="185750"/>
                          </a:lnTo>
                          <a:close/>
                        </a:path>
                      </a:pathLst>
                    </a:custGeom>
                    <a:solidFill>
                      <a:srgbClr val="71E2C4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Freeform 68">
                      <a:extLst>
                        <a:ext uri="{FF2B5EF4-FFF2-40B4-BE49-F238E27FC236}">
                          <a16:creationId xmlns="" xmlns:a16="http://schemas.microsoft.com/office/drawing/2014/main" id="{D3622D51-8B12-C995-B824-1592DDADA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7559" y="4934217"/>
                      <a:ext cx="128125" cy="323110"/>
                    </a:xfrm>
                    <a:custGeom>
                      <a:avLst/>
                      <a:gdLst>
                        <a:gd name="connsiteX0" fmla="*/ 0 w 73403"/>
                        <a:gd name="connsiteY0" fmla="*/ 13497 h 185110"/>
                        <a:gd name="connsiteX1" fmla="*/ 39346 w 73403"/>
                        <a:gd name="connsiteY1" fmla="*/ 43972 h 185110"/>
                        <a:gd name="connsiteX2" fmla="*/ 73403 w 73403"/>
                        <a:gd name="connsiteY2" fmla="*/ 0 h 185110"/>
                        <a:gd name="connsiteX3" fmla="*/ 73403 w 73403"/>
                        <a:gd name="connsiteY3" fmla="*/ 185110 h 185110"/>
                        <a:gd name="connsiteX4" fmla="*/ 0 w 73403"/>
                        <a:gd name="connsiteY4" fmla="*/ 185110 h 185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03" h="185110">
                          <a:moveTo>
                            <a:pt x="0" y="13497"/>
                          </a:moveTo>
                          <a:lnTo>
                            <a:pt x="39346" y="43972"/>
                          </a:lnTo>
                          <a:lnTo>
                            <a:pt x="73403" y="0"/>
                          </a:lnTo>
                          <a:lnTo>
                            <a:pt x="73403" y="185110"/>
                          </a:lnTo>
                          <a:lnTo>
                            <a:pt x="0" y="185110"/>
                          </a:lnTo>
                          <a:close/>
                        </a:path>
                      </a:pathLst>
                    </a:custGeom>
                    <a:solidFill>
                      <a:srgbClr val="71E2C4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0" name="Group 53">
                  <a:extLst>
                    <a:ext uri="{FF2B5EF4-FFF2-40B4-BE49-F238E27FC236}">
                      <a16:creationId xmlns="" xmlns:a16="http://schemas.microsoft.com/office/drawing/2014/main" id="{6FE37409-51DA-E38F-74FC-CF4461EEC4CF}"/>
                    </a:ext>
                  </a:extLst>
                </p:cNvPr>
                <p:cNvGrpSpPr/>
                <p:nvPr/>
              </p:nvGrpSpPr>
              <p:grpSpPr>
                <a:xfrm rot="19282802">
                  <a:off x="716129" y="3217523"/>
                  <a:ext cx="341913" cy="1242520"/>
                  <a:chOff x="6380608" y="4792768"/>
                  <a:chExt cx="387552" cy="1408363"/>
                </a:xfrm>
              </p:grpSpPr>
              <p:grpSp>
                <p:nvGrpSpPr>
                  <p:cNvPr id="131" name="Group 54">
                    <a:extLst>
                      <a:ext uri="{FF2B5EF4-FFF2-40B4-BE49-F238E27FC236}">
                        <a16:creationId xmlns="" xmlns:a16="http://schemas.microsoft.com/office/drawing/2014/main" id="{B0C27851-BA67-7703-7360-ED403A169AF1}"/>
                      </a:ext>
                    </a:extLst>
                  </p:cNvPr>
                  <p:cNvGrpSpPr/>
                  <p:nvPr/>
                </p:nvGrpSpPr>
                <p:grpSpPr>
                  <a:xfrm>
                    <a:off x="6613444" y="5337035"/>
                    <a:ext cx="154716" cy="864096"/>
                    <a:chOff x="6540429" y="5301209"/>
                    <a:chExt cx="154716" cy="864096"/>
                  </a:xfrm>
                </p:grpSpPr>
                <p:sp>
                  <p:nvSpPr>
                    <p:cNvPr id="136" name="Rectangle 59">
                      <a:extLst>
                        <a:ext uri="{FF2B5EF4-FFF2-40B4-BE49-F238E27FC236}">
                          <a16:creationId xmlns="" xmlns:a16="http://schemas.microsoft.com/office/drawing/2014/main" id="{9526F282-C913-4702-0813-608F4EBC975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301209"/>
                      <a:ext cx="154716" cy="300170"/>
                    </a:xfrm>
                    <a:prstGeom prst="rect">
                      <a:avLst/>
                    </a:prstGeom>
                    <a:solidFill>
                      <a:srgbClr val="3894A2"/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grpSp>
                  <p:nvGrpSpPr>
                    <p:cNvPr id="137" name="Group 60">
                      <a:extLst>
                        <a:ext uri="{FF2B5EF4-FFF2-40B4-BE49-F238E27FC236}">
                          <a16:creationId xmlns="" xmlns:a16="http://schemas.microsoft.com/office/drawing/2014/main" id="{FB4FE0D1-88BB-434F-BD6D-A448E714B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40429" y="5601378"/>
                      <a:ext cx="154716" cy="563927"/>
                      <a:chOff x="6540429" y="5688418"/>
                      <a:chExt cx="154716" cy="476887"/>
                    </a:xfrm>
                  </p:grpSpPr>
                  <p:sp>
                    <p:nvSpPr>
                      <p:cNvPr id="138" name="Rectangle 61">
                        <a:extLst>
                          <a:ext uri="{FF2B5EF4-FFF2-40B4-BE49-F238E27FC236}">
                            <a16:creationId xmlns="" xmlns:a16="http://schemas.microsoft.com/office/drawing/2014/main" id="{059B76EB-7FEE-7D73-5C98-1388F35BF09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40429" y="5688418"/>
                        <a:ext cx="154716" cy="158962"/>
                      </a:xfrm>
                      <a:prstGeom prst="rect">
                        <a:avLst/>
                      </a:prstGeom>
                      <a:solidFill>
                        <a:srgbClr val="006FA7"/>
                      </a:solidFill>
                      <a:ln w="127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9" name="Rectangle 62">
                        <a:extLst>
                          <a:ext uri="{FF2B5EF4-FFF2-40B4-BE49-F238E27FC236}">
                            <a16:creationId xmlns="" xmlns:a16="http://schemas.microsoft.com/office/drawing/2014/main" id="{0B4C5CDD-AB64-17B0-B34B-D66A6EF7942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40429" y="5847380"/>
                        <a:ext cx="154716" cy="158962"/>
                      </a:xfrm>
                      <a:prstGeom prst="rect">
                        <a:avLst/>
                      </a:prstGeom>
                      <a:solidFill>
                        <a:srgbClr val="F2AB4E"/>
                      </a:solidFill>
                      <a:ln w="127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40" name="Rectangle 63">
                        <a:extLst>
                          <a:ext uri="{FF2B5EF4-FFF2-40B4-BE49-F238E27FC236}">
                            <a16:creationId xmlns="" xmlns:a16="http://schemas.microsoft.com/office/drawing/2014/main" id="{33159108-D678-D970-11CE-3AECDA9844E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540429" y="6006343"/>
                        <a:ext cx="154716" cy="158962"/>
                      </a:xfrm>
                      <a:prstGeom prst="rect">
                        <a:avLst/>
                      </a:prstGeom>
                      <a:solidFill>
                        <a:srgbClr val="EB1E73"/>
                      </a:solidFill>
                      <a:ln w="127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 dirty="0">
                          <a:solidFill>
                            <a:prstClr val="white"/>
                          </a:solidFill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2" name="Group 55">
                    <a:extLst>
                      <a:ext uri="{FF2B5EF4-FFF2-40B4-BE49-F238E27FC236}">
                        <a16:creationId xmlns="" xmlns:a16="http://schemas.microsoft.com/office/drawing/2014/main" id="{A1F15CD4-2E83-368E-A80F-0B56A98DE21D}"/>
                      </a:ext>
                    </a:extLst>
                  </p:cNvPr>
                  <p:cNvGrpSpPr/>
                  <p:nvPr/>
                </p:nvGrpSpPr>
                <p:grpSpPr>
                  <a:xfrm>
                    <a:off x="6380608" y="4792768"/>
                    <a:ext cx="351628" cy="544267"/>
                    <a:chOff x="6406035" y="4853073"/>
                    <a:chExt cx="319649" cy="494769"/>
                  </a:xfrm>
                </p:grpSpPr>
                <p:sp>
                  <p:nvSpPr>
                    <p:cNvPr id="133" name="Freeform 56">
                      <a:extLst>
                        <a:ext uri="{FF2B5EF4-FFF2-40B4-BE49-F238E27FC236}">
                          <a16:creationId xmlns="" xmlns:a16="http://schemas.microsoft.com/office/drawing/2014/main" id="{D8A934B6-C996-A639-72BA-B9F9252EB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433" y="4853073"/>
                      <a:ext cx="218582" cy="494769"/>
                    </a:xfrm>
                    <a:custGeom>
                      <a:avLst/>
                      <a:gdLst>
                        <a:gd name="connsiteX0" fmla="*/ 0 w 216877"/>
                        <a:gd name="connsiteY0" fmla="*/ 404608 h 511982"/>
                        <a:gd name="connsiteX1" fmla="*/ 70339 w 216877"/>
                        <a:gd name="connsiteY1" fmla="*/ 486669 h 511982"/>
                        <a:gd name="connsiteX2" fmla="*/ 117231 w 216877"/>
                        <a:gd name="connsiteY2" fmla="*/ 11885 h 511982"/>
                        <a:gd name="connsiteX3" fmla="*/ 216877 w 216877"/>
                        <a:gd name="connsiteY3" fmla="*/ 176008 h 511982"/>
                        <a:gd name="connsiteX0" fmla="*/ 0 w 216877"/>
                        <a:gd name="connsiteY0" fmla="*/ 369439 h 504470"/>
                        <a:gd name="connsiteX1" fmla="*/ 70339 w 216877"/>
                        <a:gd name="connsiteY1" fmla="*/ 486669 h 504470"/>
                        <a:gd name="connsiteX2" fmla="*/ 117231 w 216877"/>
                        <a:gd name="connsiteY2" fmla="*/ 11885 h 504470"/>
                        <a:gd name="connsiteX3" fmla="*/ 216877 w 216877"/>
                        <a:gd name="connsiteY3" fmla="*/ 176008 h 504470"/>
                        <a:gd name="connsiteX0" fmla="*/ 199 w 217076"/>
                        <a:gd name="connsiteY0" fmla="*/ 369439 h 507201"/>
                        <a:gd name="connsiteX1" fmla="*/ 70538 w 217076"/>
                        <a:gd name="connsiteY1" fmla="*/ 486669 h 507201"/>
                        <a:gd name="connsiteX2" fmla="*/ 117430 w 217076"/>
                        <a:gd name="connsiteY2" fmla="*/ 11885 h 507201"/>
                        <a:gd name="connsiteX3" fmla="*/ 217076 w 217076"/>
                        <a:gd name="connsiteY3" fmla="*/ 176008 h 507201"/>
                        <a:gd name="connsiteX0" fmla="*/ 199 w 217076"/>
                        <a:gd name="connsiteY0" fmla="*/ 360769 h 498531"/>
                        <a:gd name="connsiteX1" fmla="*/ 70538 w 217076"/>
                        <a:gd name="connsiteY1" fmla="*/ 477999 h 498531"/>
                        <a:gd name="connsiteX2" fmla="*/ 117430 w 217076"/>
                        <a:gd name="connsiteY2" fmla="*/ 3215 h 498531"/>
                        <a:gd name="connsiteX3" fmla="*/ 217076 w 217076"/>
                        <a:gd name="connsiteY3" fmla="*/ 167338 h 498531"/>
                        <a:gd name="connsiteX0" fmla="*/ 1705 w 218582"/>
                        <a:gd name="connsiteY0" fmla="*/ 360769 h 496108"/>
                        <a:gd name="connsiteX1" fmla="*/ 72044 w 218582"/>
                        <a:gd name="connsiteY1" fmla="*/ 477999 h 496108"/>
                        <a:gd name="connsiteX2" fmla="*/ 118936 w 218582"/>
                        <a:gd name="connsiteY2" fmla="*/ 3215 h 496108"/>
                        <a:gd name="connsiteX3" fmla="*/ 218582 w 218582"/>
                        <a:gd name="connsiteY3" fmla="*/ 167338 h 496108"/>
                        <a:gd name="connsiteX0" fmla="*/ 1705 w 218582"/>
                        <a:gd name="connsiteY0" fmla="*/ 357573 h 494507"/>
                        <a:gd name="connsiteX1" fmla="*/ 72044 w 218582"/>
                        <a:gd name="connsiteY1" fmla="*/ 474803 h 494507"/>
                        <a:gd name="connsiteX2" fmla="*/ 118936 w 218582"/>
                        <a:gd name="connsiteY2" fmla="*/ 19 h 494507"/>
                        <a:gd name="connsiteX3" fmla="*/ 218582 w 218582"/>
                        <a:gd name="connsiteY3" fmla="*/ 494507 h 494507"/>
                        <a:gd name="connsiteX0" fmla="*/ 1705 w 219110"/>
                        <a:gd name="connsiteY0" fmla="*/ 357573 h 494507"/>
                        <a:gd name="connsiteX1" fmla="*/ 72044 w 219110"/>
                        <a:gd name="connsiteY1" fmla="*/ 474803 h 494507"/>
                        <a:gd name="connsiteX2" fmla="*/ 118936 w 219110"/>
                        <a:gd name="connsiteY2" fmla="*/ 19 h 494507"/>
                        <a:gd name="connsiteX3" fmla="*/ 218582 w 219110"/>
                        <a:gd name="connsiteY3" fmla="*/ 494507 h 494507"/>
                        <a:gd name="connsiteX0" fmla="*/ 1705 w 218582"/>
                        <a:gd name="connsiteY0" fmla="*/ 357835 h 494769"/>
                        <a:gd name="connsiteX1" fmla="*/ 72044 w 218582"/>
                        <a:gd name="connsiteY1" fmla="*/ 475065 h 494769"/>
                        <a:gd name="connsiteX2" fmla="*/ 118936 w 218582"/>
                        <a:gd name="connsiteY2" fmla="*/ 281 h 494769"/>
                        <a:gd name="connsiteX3" fmla="*/ 218582 w 218582"/>
                        <a:gd name="connsiteY3" fmla="*/ 494769 h 494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8582" h="494769">
                          <a:moveTo>
                            <a:pt x="1705" y="357835"/>
                          </a:moveTo>
                          <a:cubicBezTo>
                            <a:pt x="-2203" y="455038"/>
                            <a:pt x="-6110" y="528795"/>
                            <a:pt x="72044" y="475065"/>
                          </a:cubicBezTo>
                          <a:cubicBezTo>
                            <a:pt x="150198" y="421335"/>
                            <a:pt x="30571" y="12982"/>
                            <a:pt x="118936" y="281"/>
                          </a:cubicBezTo>
                          <a:cubicBezTo>
                            <a:pt x="207301" y="-12420"/>
                            <a:pt x="216628" y="407823"/>
                            <a:pt x="218582" y="494769"/>
                          </a:cubicBezTo>
                        </a:path>
                      </a:pathLst>
                    </a:custGeom>
                    <a:noFill/>
                    <a:ln w="15875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Freeform 57">
                      <a:extLst>
                        <a:ext uri="{FF2B5EF4-FFF2-40B4-BE49-F238E27FC236}">
                          <a16:creationId xmlns="" xmlns:a16="http://schemas.microsoft.com/office/drawing/2014/main" id="{C97040D0-E34F-A85F-0C3A-F450CD907EA8}"/>
                        </a:ext>
                      </a:extLst>
                    </p:cNvPr>
                    <p:cNvSpPr/>
                    <p:nvPr/>
                  </p:nvSpPr>
                  <p:spPr>
                    <a:xfrm rot="21282950">
                      <a:off x="6406035" y="4959902"/>
                      <a:ext cx="128126" cy="324226"/>
                    </a:xfrm>
                    <a:custGeom>
                      <a:avLst/>
                      <a:gdLst>
                        <a:gd name="connsiteX0" fmla="*/ 0 w 73403"/>
                        <a:gd name="connsiteY0" fmla="*/ 11977 h 185750"/>
                        <a:gd name="connsiteX1" fmla="*/ 39065 w 73403"/>
                        <a:gd name="connsiteY1" fmla="*/ 42234 h 185750"/>
                        <a:gd name="connsiteX2" fmla="*/ 71776 w 73403"/>
                        <a:gd name="connsiteY2" fmla="*/ 0 h 185750"/>
                        <a:gd name="connsiteX3" fmla="*/ 73403 w 73403"/>
                        <a:gd name="connsiteY3" fmla="*/ 0 h 185750"/>
                        <a:gd name="connsiteX4" fmla="*/ 73403 w 73403"/>
                        <a:gd name="connsiteY4" fmla="*/ 185750 h 185750"/>
                        <a:gd name="connsiteX5" fmla="*/ 0 w 73403"/>
                        <a:gd name="connsiteY5" fmla="*/ 185750 h 18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403" h="185750">
                          <a:moveTo>
                            <a:pt x="0" y="11977"/>
                          </a:moveTo>
                          <a:lnTo>
                            <a:pt x="39065" y="42234"/>
                          </a:lnTo>
                          <a:lnTo>
                            <a:pt x="71776" y="0"/>
                          </a:lnTo>
                          <a:lnTo>
                            <a:pt x="73403" y="0"/>
                          </a:lnTo>
                          <a:lnTo>
                            <a:pt x="73403" y="185750"/>
                          </a:lnTo>
                          <a:lnTo>
                            <a:pt x="0" y="185750"/>
                          </a:lnTo>
                          <a:close/>
                        </a:path>
                      </a:pathLst>
                    </a:custGeom>
                    <a:solidFill>
                      <a:srgbClr val="71E2C4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Freeform 58">
                      <a:extLst>
                        <a:ext uri="{FF2B5EF4-FFF2-40B4-BE49-F238E27FC236}">
                          <a16:creationId xmlns="" xmlns:a16="http://schemas.microsoft.com/office/drawing/2014/main" id="{825AAF3A-9306-8DB9-7CD3-BDE1DA61B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7559" y="4934217"/>
                      <a:ext cx="128125" cy="323110"/>
                    </a:xfrm>
                    <a:custGeom>
                      <a:avLst/>
                      <a:gdLst>
                        <a:gd name="connsiteX0" fmla="*/ 0 w 73403"/>
                        <a:gd name="connsiteY0" fmla="*/ 13497 h 185110"/>
                        <a:gd name="connsiteX1" fmla="*/ 39346 w 73403"/>
                        <a:gd name="connsiteY1" fmla="*/ 43972 h 185110"/>
                        <a:gd name="connsiteX2" fmla="*/ 73403 w 73403"/>
                        <a:gd name="connsiteY2" fmla="*/ 0 h 185110"/>
                        <a:gd name="connsiteX3" fmla="*/ 73403 w 73403"/>
                        <a:gd name="connsiteY3" fmla="*/ 185110 h 185110"/>
                        <a:gd name="connsiteX4" fmla="*/ 0 w 73403"/>
                        <a:gd name="connsiteY4" fmla="*/ 185110 h 185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03" h="185110">
                          <a:moveTo>
                            <a:pt x="0" y="13497"/>
                          </a:moveTo>
                          <a:lnTo>
                            <a:pt x="39346" y="43972"/>
                          </a:lnTo>
                          <a:lnTo>
                            <a:pt x="73403" y="0"/>
                          </a:lnTo>
                          <a:lnTo>
                            <a:pt x="73403" y="185110"/>
                          </a:lnTo>
                          <a:lnTo>
                            <a:pt x="0" y="185110"/>
                          </a:lnTo>
                          <a:close/>
                        </a:path>
                      </a:pathLst>
                    </a:custGeom>
                    <a:solidFill>
                      <a:srgbClr val="71E2C4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126" name="Picture 42">
                <a:extLst>
                  <a:ext uri="{FF2B5EF4-FFF2-40B4-BE49-F238E27FC236}">
                    <a16:creationId xmlns="" xmlns:a16="http://schemas.microsoft.com/office/drawing/2014/main" id="{8A0EC66F-286D-E566-01E9-8B0DA537A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31642" y="3308931"/>
                <a:ext cx="1389615" cy="265955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rgbClr val="FFFFFF"/>
                </a:glow>
              </a:effectLst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B6D2D9CB-6652-0911-6326-1B1213551194}"/>
                </a:ext>
              </a:extLst>
            </p:cNvPr>
            <p:cNvGrpSpPr/>
            <p:nvPr/>
          </p:nvGrpSpPr>
          <p:grpSpPr>
            <a:xfrm rot="1867134">
              <a:off x="7473149" y="3857859"/>
              <a:ext cx="285295" cy="271465"/>
              <a:chOff x="7507009" y="4229080"/>
              <a:chExt cx="231406" cy="220188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="" xmlns:a16="http://schemas.microsoft.com/office/drawing/2014/main" id="{6F114449-905C-2BE2-4F6C-E09911AC70CB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123" name="Oval 50">
                  <a:extLst>
                    <a:ext uri="{FF2B5EF4-FFF2-40B4-BE49-F238E27FC236}">
                      <a16:creationId xmlns="" xmlns:a16="http://schemas.microsoft.com/office/drawing/2014/main" id="{F0852C6C-EDC0-5719-611C-194327E06575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" name="Oval 51">
                  <a:extLst>
                    <a:ext uri="{FF2B5EF4-FFF2-40B4-BE49-F238E27FC236}">
                      <a16:creationId xmlns="" xmlns:a16="http://schemas.microsoft.com/office/drawing/2014/main" id="{24F59CCC-4164-77BC-865C-0196EC0B8E8F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22" name="Picture 42">
                <a:extLst>
                  <a:ext uri="{FF2B5EF4-FFF2-40B4-BE49-F238E27FC236}">
                    <a16:creationId xmlns="" xmlns:a16="http://schemas.microsoft.com/office/drawing/2014/main" id="{79B2F6CB-65EB-B687-66D6-B2AC2361D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2FB77090-8BF5-6E30-BEEE-F72E78639320}"/>
                </a:ext>
              </a:extLst>
            </p:cNvPr>
            <p:cNvGrpSpPr/>
            <p:nvPr/>
          </p:nvGrpSpPr>
          <p:grpSpPr>
            <a:xfrm rot="1867134">
              <a:off x="7876655" y="3857580"/>
              <a:ext cx="285295" cy="271465"/>
              <a:chOff x="7507009" y="4229080"/>
              <a:chExt cx="231406" cy="220188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="" xmlns:a16="http://schemas.microsoft.com/office/drawing/2014/main" id="{F749E71E-EAEC-C8BC-46FF-2594DF08A0CF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119" name="Oval 50">
                  <a:extLst>
                    <a:ext uri="{FF2B5EF4-FFF2-40B4-BE49-F238E27FC236}">
                      <a16:creationId xmlns="" xmlns:a16="http://schemas.microsoft.com/office/drawing/2014/main" id="{88B26BF7-016B-D509-E9E7-C96A663C3EE5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Oval 51">
                  <a:extLst>
                    <a:ext uri="{FF2B5EF4-FFF2-40B4-BE49-F238E27FC236}">
                      <a16:creationId xmlns="" xmlns:a16="http://schemas.microsoft.com/office/drawing/2014/main" id="{EDA0F360-8A4F-E646-A473-0C12B686FAE4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18" name="Picture 42">
                <a:extLst>
                  <a:ext uri="{FF2B5EF4-FFF2-40B4-BE49-F238E27FC236}">
                    <a16:creationId xmlns="" xmlns:a16="http://schemas.microsoft.com/office/drawing/2014/main" id="{370C8CF9-9261-6A43-A592-994770C62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D02F7647-E405-217C-40AE-6ED1B98C4649}"/>
                </a:ext>
              </a:extLst>
            </p:cNvPr>
            <p:cNvGrpSpPr/>
            <p:nvPr/>
          </p:nvGrpSpPr>
          <p:grpSpPr>
            <a:xfrm rot="1867134">
              <a:off x="7321977" y="4129278"/>
              <a:ext cx="285295" cy="271465"/>
              <a:chOff x="7507009" y="4229080"/>
              <a:chExt cx="231406" cy="220188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F77CEC6B-4B62-D3AA-0C10-367FC2A1C7AD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115" name="Oval 50">
                  <a:extLst>
                    <a:ext uri="{FF2B5EF4-FFF2-40B4-BE49-F238E27FC236}">
                      <a16:creationId xmlns="" xmlns:a16="http://schemas.microsoft.com/office/drawing/2014/main" id="{46A31643-8246-856C-00F6-2E8A658B0600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Oval 51">
                  <a:extLst>
                    <a:ext uri="{FF2B5EF4-FFF2-40B4-BE49-F238E27FC236}">
                      <a16:creationId xmlns="" xmlns:a16="http://schemas.microsoft.com/office/drawing/2014/main" id="{3C3C2646-8729-E272-BA4F-A4DABCEC6C50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14" name="Picture 42">
                <a:extLst>
                  <a:ext uri="{FF2B5EF4-FFF2-40B4-BE49-F238E27FC236}">
                    <a16:creationId xmlns="" xmlns:a16="http://schemas.microsoft.com/office/drawing/2014/main" id="{0986A98D-3902-3A02-D9D0-C00808E6F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99328536-0A7A-976C-E884-027B13D80A8D}"/>
                </a:ext>
              </a:extLst>
            </p:cNvPr>
            <p:cNvGrpSpPr/>
            <p:nvPr/>
          </p:nvGrpSpPr>
          <p:grpSpPr>
            <a:xfrm rot="1867134">
              <a:off x="7694668" y="4127886"/>
              <a:ext cx="285295" cy="271465"/>
              <a:chOff x="7507009" y="4229080"/>
              <a:chExt cx="231406" cy="22018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A5AA904D-5A5D-1D2C-5F0D-B732FEF89084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111" name="Oval 50">
                  <a:extLst>
                    <a:ext uri="{FF2B5EF4-FFF2-40B4-BE49-F238E27FC236}">
                      <a16:creationId xmlns="" xmlns:a16="http://schemas.microsoft.com/office/drawing/2014/main" id="{5F1C68E0-1231-E3BC-F01E-2987B2CAC634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Oval 51">
                  <a:extLst>
                    <a:ext uri="{FF2B5EF4-FFF2-40B4-BE49-F238E27FC236}">
                      <a16:creationId xmlns="" xmlns:a16="http://schemas.microsoft.com/office/drawing/2014/main" id="{B21D7C3C-B225-340C-90BA-07634FBBF7DF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10" name="Picture 42">
                <a:extLst>
                  <a:ext uri="{FF2B5EF4-FFF2-40B4-BE49-F238E27FC236}">
                    <a16:creationId xmlns="" xmlns:a16="http://schemas.microsoft.com/office/drawing/2014/main" id="{0AC8DE82-7A08-0AC2-96D6-EA166E5E9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AB56B383-3AB9-4B6F-1DCB-696B546CEBB0}"/>
                </a:ext>
              </a:extLst>
            </p:cNvPr>
            <p:cNvGrpSpPr/>
            <p:nvPr/>
          </p:nvGrpSpPr>
          <p:grpSpPr>
            <a:xfrm rot="1867134">
              <a:off x="8081774" y="4139974"/>
              <a:ext cx="285295" cy="271465"/>
              <a:chOff x="7507009" y="4229080"/>
              <a:chExt cx="231406" cy="22018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05E0C3A7-DA68-D345-58F7-BD776A3B1AB3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107" name="Oval 50">
                  <a:extLst>
                    <a:ext uri="{FF2B5EF4-FFF2-40B4-BE49-F238E27FC236}">
                      <a16:creationId xmlns="" xmlns:a16="http://schemas.microsoft.com/office/drawing/2014/main" id="{C7404CF0-4C60-B8E7-EC74-C14F320991F8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Oval 51">
                  <a:extLst>
                    <a:ext uri="{FF2B5EF4-FFF2-40B4-BE49-F238E27FC236}">
                      <a16:creationId xmlns="" xmlns:a16="http://schemas.microsoft.com/office/drawing/2014/main" id="{590D8976-6F35-A96D-DF0C-16B4FBD55E3C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06" name="Picture 42">
                <a:extLst>
                  <a:ext uri="{FF2B5EF4-FFF2-40B4-BE49-F238E27FC236}">
                    <a16:creationId xmlns="" xmlns:a16="http://schemas.microsoft.com/office/drawing/2014/main" id="{164D7F23-2864-B941-1742-5551DBAA0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FA2A5003-112E-458C-B21A-422AA2F00F12}"/>
                </a:ext>
              </a:extLst>
            </p:cNvPr>
            <p:cNvGrpSpPr/>
            <p:nvPr/>
          </p:nvGrpSpPr>
          <p:grpSpPr>
            <a:xfrm rot="1867134">
              <a:off x="7343170" y="4452228"/>
              <a:ext cx="285295" cy="271465"/>
              <a:chOff x="7507009" y="4229080"/>
              <a:chExt cx="231406" cy="22018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="" xmlns:a16="http://schemas.microsoft.com/office/drawing/2014/main" id="{2B9EB0CE-D1D3-8DCD-C6A9-3FEE913B5C89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103" name="Oval 50">
                  <a:extLst>
                    <a:ext uri="{FF2B5EF4-FFF2-40B4-BE49-F238E27FC236}">
                      <a16:creationId xmlns="" xmlns:a16="http://schemas.microsoft.com/office/drawing/2014/main" id="{DA46A18C-8706-42E9-4060-53A54EF1C82D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Oval 51">
                  <a:extLst>
                    <a:ext uri="{FF2B5EF4-FFF2-40B4-BE49-F238E27FC236}">
                      <a16:creationId xmlns="" xmlns:a16="http://schemas.microsoft.com/office/drawing/2014/main" id="{02707DC8-162B-CAB9-15E9-EC09CDC5BAD0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02" name="Picture 42">
                <a:extLst>
                  <a:ext uri="{FF2B5EF4-FFF2-40B4-BE49-F238E27FC236}">
                    <a16:creationId xmlns="" xmlns:a16="http://schemas.microsoft.com/office/drawing/2014/main" id="{51ABEE66-0D28-6E3B-B7C4-0050D69D1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795544E3-85FF-BC90-5BD5-259CE88346AB}"/>
                </a:ext>
              </a:extLst>
            </p:cNvPr>
            <p:cNvGrpSpPr/>
            <p:nvPr/>
          </p:nvGrpSpPr>
          <p:grpSpPr>
            <a:xfrm rot="1867134">
              <a:off x="7715861" y="4450836"/>
              <a:ext cx="285295" cy="271465"/>
              <a:chOff x="7507009" y="4229080"/>
              <a:chExt cx="231406" cy="22018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="" xmlns:a16="http://schemas.microsoft.com/office/drawing/2014/main" id="{CAD87D37-08A6-C59E-BAAD-D403202D3702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99" name="Oval 50">
                  <a:extLst>
                    <a:ext uri="{FF2B5EF4-FFF2-40B4-BE49-F238E27FC236}">
                      <a16:creationId xmlns="" xmlns:a16="http://schemas.microsoft.com/office/drawing/2014/main" id="{0BDD399A-C7CE-D731-4E71-E7028B6676BF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Oval 51">
                  <a:extLst>
                    <a:ext uri="{FF2B5EF4-FFF2-40B4-BE49-F238E27FC236}">
                      <a16:creationId xmlns="" xmlns:a16="http://schemas.microsoft.com/office/drawing/2014/main" id="{829ADD46-4781-8FDD-CAE8-83432978FE7D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98" name="Picture 42">
                <a:extLst>
                  <a:ext uri="{FF2B5EF4-FFF2-40B4-BE49-F238E27FC236}">
                    <a16:creationId xmlns="" xmlns:a16="http://schemas.microsoft.com/office/drawing/2014/main" id="{27078BD5-86CA-DFF2-A543-93BA43CAA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30A6911D-59B3-077F-1319-4EDCB84C2731}"/>
                </a:ext>
              </a:extLst>
            </p:cNvPr>
            <p:cNvGrpSpPr/>
            <p:nvPr/>
          </p:nvGrpSpPr>
          <p:grpSpPr>
            <a:xfrm rot="1867134">
              <a:off x="8102967" y="4462924"/>
              <a:ext cx="285295" cy="271465"/>
              <a:chOff x="7507009" y="4229080"/>
              <a:chExt cx="231406" cy="220188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="" xmlns:a16="http://schemas.microsoft.com/office/drawing/2014/main" id="{E47E780A-EF60-A4CB-062B-8866B7584FD1}"/>
                  </a:ext>
                </a:extLst>
              </p:cNvPr>
              <p:cNvGrpSpPr/>
              <p:nvPr/>
            </p:nvGrpSpPr>
            <p:grpSpPr>
              <a:xfrm>
                <a:off x="7507009" y="4229080"/>
                <a:ext cx="231406" cy="220188"/>
                <a:chOff x="7507009" y="3841693"/>
                <a:chExt cx="638528" cy="607575"/>
              </a:xfrm>
            </p:grpSpPr>
            <p:sp>
              <p:nvSpPr>
                <p:cNvPr id="95" name="Oval 50">
                  <a:extLst>
                    <a:ext uri="{FF2B5EF4-FFF2-40B4-BE49-F238E27FC236}">
                      <a16:creationId xmlns="" xmlns:a16="http://schemas.microsoft.com/office/drawing/2014/main" id="{87FFD38F-9FBB-23C5-2FFD-860C6889375B}"/>
                    </a:ext>
                  </a:extLst>
                </p:cNvPr>
                <p:cNvSpPr/>
                <p:nvPr/>
              </p:nvSpPr>
              <p:spPr>
                <a:xfrm rot="382802">
                  <a:off x="7507009" y="3841693"/>
                  <a:ext cx="638528" cy="607575"/>
                </a:xfrm>
                <a:prstGeom prst="ellipse">
                  <a:avLst/>
                </a:prstGeom>
                <a:solidFill>
                  <a:srgbClr val="0A6FA7"/>
                </a:solidFill>
                <a:ln w="9525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Oval 51">
                  <a:extLst>
                    <a:ext uri="{FF2B5EF4-FFF2-40B4-BE49-F238E27FC236}">
                      <a16:creationId xmlns="" xmlns:a16="http://schemas.microsoft.com/office/drawing/2014/main" id="{72F1A611-5C44-C86C-14B1-D0FE8EE2B706}"/>
                    </a:ext>
                  </a:extLst>
                </p:cNvPr>
                <p:cNvSpPr/>
                <p:nvPr/>
              </p:nvSpPr>
              <p:spPr>
                <a:xfrm rot="382802">
                  <a:off x="7635416" y="3956580"/>
                  <a:ext cx="386499" cy="362659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94" name="Picture 42">
                <a:extLst>
                  <a:ext uri="{FF2B5EF4-FFF2-40B4-BE49-F238E27FC236}">
                    <a16:creationId xmlns="" xmlns:a16="http://schemas.microsoft.com/office/drawing/2014/main" id="{401F0817-1930-7D6C-D5F6-6411D8B8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0728" y="4309599"/>
                <a:ext cx="91440" cy="16663"/>
              </a:xfrm>
              <a:prstGeom prst="rect">
                <a:avLst/>
              </a:prstGeom>
              <a:ln>
                <a:noFill/>
              </a:ln>
              <a:effectLst>
                <a:glow rad="12700">
                  <a:schemeClr val="tx1">
                    <a:alpha val="91000"/>
                  </a:schemeClr>
                </a:glow>
              </a:effectLst>
            </p:spPr>
          </p:pic>
        </p:grpSp>
        <p:cxnSp>
          <p:nvCxnSpPr>
            <p:cNvPr id="91" name="Straight Arrow Connector 90">
              <a:extLst>
                <a:ext uri="{FF2B5EF4-FFF2-40B4-BE49-F238E27FC236}">
                  <a16:creationId xmlns="" xmlns:a16="http://schemas.microsoft.com/office/drawing/2014/main" id="{3E7B1486-F506-1BB9-FB18-81BEE415181C}"/>
                </a:ext>
              </a:extLst>
            </p:cNvPr>
            <p:cNvCxnSpPr>
              <a:cxnSpLocks/>
              <a:stCxn id="127" idx="2"/>
            </p:cNvCxnSpPr>
            <p:nvPr/>
          </p:nvCxnSpPr>
          <p:spPr bwMode="auto">
            <a:xfrm flipH="1">
              <a:off x="7355779" y="3519266"/>
              <a:ext cx="126897" cy="48253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="" xmlns:a16="http://schemas.microsoft.com/office/drawing/2014/main" id="{BE60524E-F740-0744-7F95-EAC429B9C3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6954" y="3512764"/>
              <a:ext cx="161115" cy="475097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572BE5C7-43D3-AE93-73F7-F7450AABADDF}"/>
              </a:ext>
            </a:extLst>
          </p:cNvPr>
          <p:cNvGrpSpPr/>
          <p:nvPr/>
        </p:nvGrpSpPr>
        <p:grpSpPr>
          <a:xfrm>
            <a:off x="2463315" y="2685495"/>
            <a:ext cx="712665" cy="2078942"/>
            <a:chOff x="2182234" y="2614205"/>
            <a:chExt cx="512645" cy="1495456"/>
          </a:xfrm>
        </p:grpSpPr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70768E74-DD46-D41E-4466-93CF828BC7EC}"/>
                </a:ext>
              </a:extLst>
            </p:cNvPr>
            <p:cNvGrpSpPr/>
            <p:nvPr/>
          </p:nvGrpSpPr>
          <p:grpSpPr>
            <a:xfrm rot="2025222">
              <a:off x="2304936" y="2830623"/>
              <a:ext cx="137554" cy="156882"/>
              <a:chOff x="4000632" y="3484791"/>
              <a:chExt cx="886952" cy="1011586"/>
            </a:xfrm>
          </p:grpSpPr>
          <p:sp>
            <p:nvSpPr>
              <p:cNvPr id="203" name="Oval 50">
                <a:extLst>
                  <a:ext uri="{FF2B5EF4-FFF2-40B4-BE49-F238E27FC236}">
                    <a16:creationId xmlns="" xmlns:a16="http://schemas.microsoft.com/office/drawing/2014/main" id="{C8005BCB-C2BF-6C5F-C126-472F53DC99D3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rgbClr val="0A6FA7"/>
              </a:solidFill>
              <a:ln w="6350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04" name="Oval 51">
                <a:extLst>
                  <a:ext uri="{FF2B5EF4-FFF2-40B4-BE49-F238E27FC236}">
                    <a16:creationId xmlns="" xmlns:a16="http://schemas.microsoft.com/office/drawing/2014/main" id="{10015535-CFA9-332E-EEEE-109898DC25C1}"/>
                  </a:ext>
                </a:extLst>
              </p:cNvPr>
              <p:cNvSpPr/>
              <p:nvPr/>
            </p:nvSpPr>
            <p:spPr>
              <a:xfrm rot="382802">
                <a:off x="4178996" y="3676072"/>
                <a:ext cx="536870" cy="603812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241BE4AB-0F73-06CD-06A9-7C54D524D81D}"/>
                </a:ext>
              </a:extLst>
            </p:cNvPr>
            <p:cNvGrpSpPr/>
            <p:nvPr/>
          </p:nvGrpSpPr>
          <p:grpSpPr>
            <a:xfrm rot="4901691">
              <a:off x="2540897" y="2749334"/>
              <a:ext cx="125501" cy="143752"/>
              <a:chOff x="4000632" y="3484791"/>
              <a:chExt cx="886952" cy="1011586"/>
            </a:xfrm>
          </p:grpSpPr>
          <p:sp>
            <p:nvSpPr>
              <p:cNvPr id="201" name="Oval 50">
                <a:extLst>
                  <a:ext uri="{FF2B5EF4-FFF2-40B4-BE49-F238E27FC236}">
                    <a16:creationId xmlns="" xmlns:a16="http://schemas.microsoft.com/office/drawing/2014/main" id="{A47CC808-37AA-A756-8DF5-57119682A5ED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rgbClr val="0A6FA7"/>
              </a:solidFill>
              <a:ln w="6350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02" name="Oval 51">
                <a:extLst>
                  <a:ext uri="{FF2B5EF4-FFF2-40B4-BE49-F238E27FC236}">
                    <a16:creationId xmlns="" xmlns:a16="http://schemas.microsoft.com/office/drawing/2014/main" id="{3027A134-4055-20D5-5D39-F99A491C0566}"/>
                  </a:ext>
                </a:extLst>
              </p:cNvPr>
              <p:cNvSpPr/>
              <p:nvPr/>
            </p:nvSpPr>
            <p:spPr>
              <a:xfrm rot="382802">
                <a:off x="4292318" y="3818791"/>
                <a:ext cx="415592" cy="467414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A108D2E8-F1A5-47F5-DD07-70E7408EF5C6}"/>
                </a:ext>
              </a:extLst>
            </p:cNvPr>
            <p:cNvGrpSpPr/>
            <p:nvPr/>
          </p:nvGrpSpPr>
          <p:grpSpPr>
            <a:xfrm rot="4901691">
              <a:off x="2483008" y="2608153"/>
              <a:ext cx="83222" cy="95325"/>
              <a:chOff x="4000632" y="3484791"/>
              <a:chExt cx="886952" cy="1011586"/>
            </a:xfrm>
          </p:grpSpPr>
          <p:sp>
            <p:nvSpPr>
              <p:cNvPr id="199" name="Oval 50">
                <a:extLst>
                  <a:ext uri="{FF2B5EF4-FFF2-40B4-BE49-F238E27FC236}">
                    <a16:creationId xmlns="" xmlns:a16="http://schemas.microsoft.com/office/drawing/2014/main" id="{D75DB52A-C2E8-586E-08CE-A6C72C8B25D1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rgbClr val="0A6FA7"/>
              </a:solidFill>
              <a:ln w="6350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200" name="Oval 51">
                <a:extLst>
                  <a:ext uri="{FF2B5EF4-FFF2-40B4-BE49-F238E27FC236}">
                    <a16:creationId xmlns="" xmlns:a16="http://schemas.microsoft.com/office/drawing/2014/main" id="{60E8AF1C-A56A-3935-8E99-55805CBFA126}"/>
                  </a:ext>
                </a:extLst>
              </p:cNvPr>
              <p:cNvSpPr/>
              <p:nvPr/>
            </p:nvSpPr>
            <p:spPr>
              <a:xfrm rot="382802">
                <a:off x="4292318" y="3818791"/>
                <a:ext cx="415592" cy="467414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="" xmlns:a16="http://schemas.microsoft.com/office/drawing/2014/main" id="{7F1DB849-30E9-96DD-35C9-F5D4BC6D86A2}"/>
                </a:ext>
              </a:extLst>
            </p:cNvPr>
            <p:cNvGrpSpPr/>
            <p:nvPr/>
          </p:nvGrpSpPr>
          <p:grpSpPr>
            <a:xfrm rot="2885139">
              <a:off x="2256480" y="2731690"/>
              <a:ext cx="83222" cy="95325"/>
              <a:chOff x="4000632" y="3484791"/>
              <a:chExt cx="886952" cy="1011586"/>
            </a:xfrm>
          </p:grpSpPr>
          <p:sp>
            <p:nvSpPr>
              <p:cNvPr id="197" name="Oval 50">
                <a:extLst>
                  <a:ext uri="{FF2B5EF4-FFF2-40B4-BE49-F238E27FC236}">
                    <a16:creationId xmlns="" xmlns:a16="http://schemas.microsoft.com/office/drawing/2014/main" id="{814C5096-B264-BD43-B66B-A5B8863B28E7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rgbClr val="0A6FA7"/>
              </a:solidFill>
              <a:ln w="6350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98" name="Oval 51">
                <a:extLst>
                  <a:ext uri="{FF2B5EF4-FFF2-40B4-BE49-F238E27FC236}">
                    <a16:creationId xmlns="" xmlns:a16="http://schemas.microsoft.com/office/drawing/2014/main" id="{7151CAE2-0898-5BEF-E590-4922ED2E5F34}"/>
                  </a:ext>
                </a:extLst>
              </p:cNvPr>
              <p:cNvSpPr/>
              <p:nvPr/>
            </p:nvSpPr>
            <p:spPr>
              <a:xfrm rot="382802">
                <a:off x="4292318" y="3818791"/>
                <a:ext cx="415592" cy="467414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625DEB99-BB7A-E1AA-747D-7CCCBC17AE8B}"/>
                </a:ext>
              </a:extLst>
            </p:cNvPr>
            <p:cNvGrpSpPr/>
            <p:nvPr/>
          </p:nvGrpSpPr>
          <p:grpSpPr>
            <a:xfrm rot="2885139">
              <a:off x="2372562" y="3004854"/>
              <a:ext cx="98140" cy="110634"/>
              <a:chOff x="4000632" y="3484791"/>
              <a:chExt cx="886952" cy="1011586"/>
            </a:xfrm>
          </p:grpSpPr>
          <p:sp>
            <p:nvSpPr>
              <p:cNvPr id="195" name="Oval 50">
                <a:extLst>
                  <a:ext uri="{FF2B5EF4-FFF2-40B4-BE49-F238E27FC236}">
                    <a16:creationId xmlns="" xmlns:a16="http://schemas.microsoft.com/office/drawing/2014/main" id="{485AB0C4-18A6-2F82-0AED-BA7C13A8F071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rgbClr val="0A6FA7"/>
              </a:solidFill>
              <a:ln w="6350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96" name="Oval 51">
                <a:extLst>
                  <a:ext uri="{FF2B5EF4-FFF2-40B4-BE49-F238E27FC236}">
                    <a16:creationId xmlns="" xmlns:a16="http://schemas.microsoft.com/office/drawing/2014/main" id="{63FBD4BB-2E95-2F85-7563-DAF9CDE97D22}"/>
                  </a:ext>
                </a:extLst>
              </p:cNvPr>
              <p:cNvSpPr/>
              <p:nvPr/>
            </p:nvSpPr>
            <p:spPr>
              <a:xfrm rot="382802">
                <a:off x="4129748" y="3760158"/>
                <a:ext cx="570536" cy="641675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D0AE9E31-E417-8D32-242B-E60DA2DC10FA}"/>
                </a:ext>
              </a:extLst>
            </p:cNvPr>
            <p:cNvGrpSpPr/>
            <p:nvPr/>
          </p:nvGrpSpPr>
          <p:grpSpPr>
            <a:xfrm rot="2885139">
              <a:off x="2500617" y="2952303"/>
              <a:ext cx="83616" cy="94261"/>
              <a:chOff x="4000632" y="3484791"/>
              <a:chExt cx="886952" cy="1011586"/>
            </a:xfrm>
          </p:grpSpPr>
          <p:sp>
            <p:nvSpPr>
              <p:cNvPr id="193" name="Oval 50">
                <a:extLst>
                  <a:ext uri="{FF2B5EF4-FFF2-40B4-BE49-F238E27FC236}">
                    <a16:creationId xmlns="" xmlns:a16="http://schemas.microsoft.com/office/drawing/2014/main" id="{ABEF1EC5-059E-8758-C43D-1689F76FB057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rgbClr val="0A6FA7"/>
              </a:solidFill>
              <a:ln w="6350" cap="flat" cmpd="sng" algn="ctr">
                <a:solidFill>
                  <a:srgbClr val="003854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94" name="Oval 51">
                <a:extLst>
                  <a:ext uri="{FF2B5EF4-FFF2-40B4-BE49-F238E27FC236}">
                    <a16:creationId xmlns="" xmlns:a16="http://schemas.microsoft.com/office/drawing/2014/main" id="{F3C0AA36-967B-28E1-AD61-5909456D09C1}"/>
                  </a:ext>
                </a:extLst>
              </p:cNvPr>
              <p:cNvSpPr/>
              <p:nvPr/>
            </p:nvSpPr>
            <p:spPr>
              <a:xfrm rot="382802">
                <a:off x="4129748" y="3760158"/>
                <a:ext cx="570536" cy="641675"/>
              </a:xfrm>
              <a:prstGeom prst="ellipse">
                <a:avLst/>
              </a:prstGeom>
              <a:solidFill>
                <a:srgbClr val="00385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99D1B580-5774-C7A6-DB86-937BDCA8AA59}"/>
                </a:ext>
              </a:extLst>
            </p:cNvPr>
            <p:cNvGrpSpPr/>
            <p:nvPr/>
          </p:nvGrpSpPr>
          <p:grpSpPr>
            <a:xfrm rot="2025222">
              <a:off x="2216420" y="2999374"/>
              <a:ext cx="117554" cy="134072"/>
              <a:chOff x="4000632" y="3484791"/>
              <a:chExt cx="886952" cy="1011586"/>
            </a:xfrm>
          </p:grpSpPr>
          <p:sp>
            <p:nvSpPr>
              <p:cNvPr id="191" name="Oval 50">
                <a:extLst>
                  <a:ext uri="{FF2B5EF4-FFF2-40B4-BE49-F238E27FC236}">
                    <a16:creationId xmlns="" xmlns:a16="http://schemas.microsoft.com/office/drawing/2014/main" id="{2B7E8858-5526-DA3C-EE27-88B2B6598430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92" name="Oval 51">
                <a:extLst>
                  <a:ext uri="{FF2B5EF4-FFF2-40B4-BE49-F238E27FC236}">
                    <a16:creationId xmlns="" xmlns:a16="http://schemas.microsoft.com/office/drawing/2014/main" id="{D74FBE5E-C9D0-A308-8E2F-1400E2C6DCA1}"/>
                  </a:ext>
                </a:extLst>
              </p:cNvPr>
              <p:cNvSpPr/>
              <p:nvPr/>
            </p:nvSpPr>
            <p:spPr>
              <a:xfrm rot="382802">
                <a:off x="4243459" y="3757248"/>
                <a:ext cx="467884" cy="526225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99B9D4A-57B6-2AF3-5021-3910333A519C}"/>
                </a:ext>
              </a:extLst>
            </p:cNvPr>
            <p:cNvGrpSpPr/>
            <p:nvPr/>
          </p:nvGrpSpPr>
          <p:grpSpPr>
            <a:xfrm rot="4901691">
              <a:off x="2346404" y="2617135"/>
              <a:ext cx="83222" cy="95325"/>
              <a:chOff x="4000632" y="3484791"/>
              <a:chExt cx="886952" cy="1011586"/>
            </a:xfrm>
          </p:grpSpPr>
          <p:sp>
            <p:nvSpPr>
              <p:cNvPr id="189" name="Oval 50">
                <a:extLst>
                  <a:ext uri="{FF2B5EF4-FFF2-40B4-BE49-F238E27FC236}">
                    <a16:creationId xmlns="" xmlns:a16="http://schemas.microsoft.com/office/drawing/2014/main" id="{8F548950-181A-B23D-59ED-B37CA8DEB1FF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90" name="Oval 51">
                <a:extLst>
                  <a:ext uri="{FF2B5EF4-FFF2-40B4-BE49-F238E27FC236}">
                    <a16:creationId xmlns="" xmlns:a16="http://schemas.microsoft.com/office/drawing/2014/main" id="{9DD75DE0-ABA2-72B3-281E-2C54EBF357EB}"/>
                  </a:ext>
                </a:extLst>
              </p:cNvPr>
              <p:cNvSpPr/>
              <p:nvPr/>
            </p:nvSpPr>
            <p:spPr>
              <a:xfrm rot="382802">
                <a:off x="4292318" y="3818791"/>
                <a:ext cx="415592" cy="467414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6C425E91-B48E-86C0-4A94-6482F17B9721}"/>
                </a:ext>
              </a:extLst>
            </p:cNvPr>
            <p:cNvGrpSpPr/>
            <p:nvPr/>
          </p:nvGrpSpPr>
          <p:grpSpPr>
            <a:xfrm rot="2885139">
              <a:off x="2188286" y="2884880"/>
              <a:ext cx="83222" cy="95325"/>
              <a:chOff x="4000632" y="3484791"/>
              <a:chExt cx="886952" cy="1011586"/>
            </a:xfrm>
          </p:grpSpPr>
          <p:sp>
            <p:nvSpPr>
              <p:cNvPr id="187" name="Oval 50">
                <a:extLst>
                  <a:ext uri="{FF2B5EF4-FFF2-40B4-BE49-F238E27FC236}">
                    <a16:creationId xmlns="" xmlns:a16="http://schemas.microsoft.com/office/drawing/2014/main" id="{F877CE36-9FA1-CA42-1CA8-4B9C97DA39DE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88" name="Oval 51">
                <a:extLst>
                  <a:ext uri="{FF2B5EF4-FFF2-40B4-BE49-F238E27FC236}">
                    <a16:creationId xmlns="" xmlns:a16="http://schemas.microsoft.com/office/drawing/2014/main" id="{12798B54-4B94-1558-5181-84CC0C22C87A}"/>
                  </a:ext>
                </a:extLst>
              </p:cNvPr>
              <p:cNvSpPr/>
              <p:nvPr/>
            </p:nvSpPr>
            <p:spPr>
              <a:xfrm rot="382802">
                <a:off x="4292318" y="3818791"/>
                <a:ext cx="415592" cy="467414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D3DDF454-B0C0-3FC5-BD53-4567ACCF951A}"/>
                </a:ext>
              </a:extLst>
            </p:cNvPr>
            <p:cNvGrpSpPr/>
            <p:nvPr/>
          </p:nvGrpSpPr>
          <p:grpSpPr>
            <a:xfrm rot="3697939">
              <a:off x="2406854" y="2705200"/>
              <a:ext cx="98140" cy="110634"/>
              <a:chOff x="4000632" y="3484791"/>
              <a:chExt cx="886952" cy="1011586"/>
            </a:xfrm>
          </p:grpSpPr>
          <p:sp>
            <p:nvSpPr>
              <p:cNvPr id="185" name="Oval 50">
                <a:extLst>
                  <a:ext uri="{FF2B5EF4-FFF2-40B4-BE49-F238E27FC236}">
                    <a16:creationId xmlns="" xmlns:a16="http://schemas.microsoft.com/office/drawing/2014/main" id="{A3743003-420E-9471-C53F-F6540FF06F93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86" name="Oval 51">
                <a:extLst>
                  <a:ext uri="{FF2B5EF4-FFF2-40B4-BE49-F238E27FC236}">
                    <a16:creationId xmlns="" xmlns:a16="http://schemas.microsoft.com/office/drawing/2014/main" id="{012B6EDB-C124-A8BD-6140-9D14A7A18327}"/>
                  </a:ext>
                </a:extLst>
              </p:cNvPr>
              <p:cNvSpPr/>
              <p:nvPr/>
            </p:nvSpPr>
            <p:spPr>
              <a:xfrm rot="382802">
                <a:off x="4129748" y="3760158"/>
                <a:ext cx="570536" cy="641675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="" xmlns:a16="http://schemas.microsoft.com/office/drawing/2014/main" id="{1C460FED-C588-9EEB-E190-2C0DFF5827B2}"/>
                </a:ext>
              </a:extLst>
            </p:cNvPr>
            <p:cNvGrpSpPr/>
            <p:nvPr/>
          </p:nvGrpSpPr>
          <p:grpSpPr>
            <a:xfrm rot="2885139">
              <a:off x="2460509" y="2854092"/>
              <a:ext cx="83616" cy="94261"/>
              <a:chOff x="4000632" y="3484791"/>
              <a:chExt cx="886952" cy="1011586"/>
            </a:xfrm>
          </p:grpSpPr>
          <p:sp>
            <p:nvSpPr>
              <p:cNvPr id="183" name="Oval 50">
                <a:extLst>
                  <a:ext uri="{FF2B5EF4-FFF2-40B4-BE49-F238E27FC236}">
                    <a16:creationId xmlns="" xmlns:a16="http://schemas.microsoft.com/office/drawing/2014/main" id="{AF4BDEA7-D8DF-46EE-20EC-C4CF91A6BFBB}"/>
                  </a:ext>
                </a:extLst>
              </p:cNvPr>
              <p:cNvSpPr/>
              <p:nvPr/>
            </p:nvSpPr>
            <p:spPr>
              <a:xfrm rot="382802">
                <a:off x="4000632" y="3484791"/>
                <a:ext cx="886952" cy="101158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84" name="Oval 51">
                <a:extLst>
                  <a:ext uri="{FF2B5EF4-FFF2-40B4-BE49-F238E27FC236}">
                    <a16:creationId xmlns="" xmlns:a16="http://schemas.microsoft.com/office/drawing/2014/main" id="{F53ADF98-B7D9-7A68-9CCC-CA6F3F781E5C}"/>
                  </a:ext>
                </a:extLst>
              </p:cNvPr>
              <p:cNvSpPr/>
              <p:nvPr/>
            </p:nvSpPr>
            <p:spPr>
              <a:xfrm rot="382802">
                <a:off x="4129748" y="3760158"/>
                <a:ext cx="570536" cy="641675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cxnSp>
          <p:nvCxnSpPr>
            <p:cNvPr id="163" name="Straight Arrow Connector 162">
              <a:extLst>
                <a:ext uri="{FF2B5EF4-FFF2-40B4-BE49-F238E27FC236}">
                  <a16:creationId xmlns="" xmlns:a16="http://schemas.microsoft.com/office/drawing/2014/main" id="{BE4BD7BC-BD42-2E1D-56D0-9B8C000B7B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08599" y="3230372"/>
              <a:ext cx="10029" cy="283622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39749627-8867-4DF7-13AF-BB1B5D87D479}"/>
                </a:ext>
              </a:extLst>
            </p:cNvPr>
            <p:cNvGrpSpPr/>
            <p:nvPr/>
          </p:nvGrpSpPr>
          <p:grpSpPr>
            <a:xfrm>
              <a:off x="2230390" y="3634792"/>
              <a:ext cx="464489" cy="474869"/>
              <a:chOff x="2895190" y="2662895"/>
              <a:chExt cx="464489" cy="474869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="" xmlns:a16="http://schemas.microsoft.com/office/drawing/2014/main" id="{6528F4C4-8418-EA35-D171-67213E5DBC11}"/>
                  </a:ext>
                </a:extLst>
              </p:cNvPr>
              <p:cNvGrpSpPr/>
              <p:nvPr/>
            </p:nvGrpSpPr>
            <p:grpSpPr>
              <a:xfrm rot="2025222">
                <a:off x="2916242" y="2799740"/>
                <a:ext cx="137554" cy="156882"/>
                <a:chOff x="4000632" y="3484791"/>
                <a:chExt cx="886952" cy="1011586"/>
              </a:xfrm>
            </p:grpSpPr>
            <p:sp>
              <p:nvSpPr>
                <p:cNvPr id="181" name="Oval 50">
                  <a:extLst>
                    <a:ext uri="{FF2B5EF4-FFF2-40B4-BE49-F238E27FC236}">
                      <a16:creationId xmlns="" xmlns:a16="http://schemas.microsoft.com/office/drawing/2014/main" id="{844553E8-24AF-38AD-99BE-897D2A3F2969}"/>
                    </a:ext>
                  </a:extLst>
                </p:cNvPr>
                <p:cNvSpPr/>
                <p:nvPr/>
              </p:nvSpPr>
              <p:spPr>
                <a:xfrm rot="382802">
                  <a:off x="4000632" y="3484791"/>
                  <a:ext cx="886952" cy="1011586"/>
                </a:xfrm>
                <a:prstGeom prst="ellipse">
                  <a:avLst/>
                </a:prstGeom>
                <a:solidFill>
                  <a:srgbClr val="0A6FA7"/>
                </a:solidFill>
                <a:ln w="6350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Oval 51">
                  <a:extLst>
                    <a:ext uri="{FF2B5EF4-FFF2-40B4-BE49-F238E27FC236}">
                      <a16:creationId xmlns="" xmlns:a16="http://schemas.microsoft.com/office/drawing/2014/main" id="{47E55876-9EB2-60BC-A7D8-10D0B1B6A516}"/>
                    </a:ext>
                  </a:extLst>
                </p:cNvPr>
                <p:cNvSpPr/>
                <p:nvPr/>
              </p:nvSpPr>
              <p:spPr>
                <a:xfrm rot="382802">
                  <a:off x="4178996" y="3676072"/>
                  <a:ext cx="536870" cy="603812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="" xmlns:a16="http://schemas.microsoft.com/office/drawing/2014/main" id="{E9F49390-D355-666B-A017-4599BFD00392}"/>
                  </a:ext>
                </a:extLst>
              </p:cNvPr>
              <p:cNvGrpSpPr/>
              <p:nvPr/>
            </p:nvGrpSpPr>
            <p:grpSpPr>
              <a:xfrm rot="4901691">
                <a:off x="3106708" y="2777720"/>
                <a:ext cx="157411" cy="180303"/>
                <a:chOff x="4000632" y="3484791"/>
                <a:chExt cx="886952" cy="1011586"/>
              </a:xfrm>
            </p:grpSpPr>
            <p:sp>
              <p:nvSpPr>
                <p:cNvPr id="179" name="Oval 50">
                  <a:extLst>
                    <a:ext uri="{FF2B5EF4-FFF2-40B4-BE49-F238E27FC236}">
                      <a16:creationId xmlns="" xmlns:a16="http://schemas.microsoft.com/office/drawing/2014/main" id="{00E9E82D-6072-931B-9FF5-676C47D64846}"/>
                    </a:ext>
                  </a:extLst>
                </p:cNvPr>
                <p:cNvSpPr/>
                <p:nvPr/>
              </p:nvSpPr>
              <p:spPr>
                <a:xfrm rot="382802">
                  <a:off x="4000632" y="3484791"/>
                  <a:ext cx="886952" cy="1011586"/>
                </a:xfrm>
                <a:prstGeom prst="ellipse">
                  <a:avLst/>
                </a:prstGeom>
                <a:solidFill>
                  <a:srgbClr val="0A6FA7"/>
                </a:solidFill>
                <a:ln w="6350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Oval 51">
                  <a:extLst>
                    <a:ext uri="{FF2B5EF4-FFF2-40B4-BE49-F238E27FC236}">
                      <a16:creationId xmlns="" xmlns:a16="http://schemas.microsoft.com/office/drawing/2014/main" id="{F0F75A75-9F6E-A2E9-BCA7-A68EE331753E}"/>
                    </a:ext>
                  </a:extLst>
                </p:cNvPr>
                <p:cNvSpPr/>
                <p:nvPr/>
              </p:nvSpPr>
              <p:spPr>
                <a:xfrm rot="382802">
                  <a:off x="4292318" y="3818791"/>
                  <a:ext cx="415592" cy="467414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="" xmlns:a16="http://schemas.microsoft.com/office/drawing/2014/main" id="{D136947E-DAD4-5705-D2B7-7E1D856AEFC7}"/>
                  </a:ext>
                </a:extLst>
              </p:cNvPr>
              <p:cNvGrpSpPr/>
              <p:nvPr/>
            </p:nvGrpSpPr>
            <p:grpSpPr>
              <a:xfrm rot="4901691">
                <a:off x="3016778" y="2654744"/>
                <a:ext cx="112098" cy="128400"/>
                <a:chOff x="4000632" y="3484791"/>
                <a:chExt cx="886952" cy="1011586"/>
              </a:xfrm>
            </p:grpSpPr>
            <p:sp>
              <p:nvSpPr>
                <p:cNvPr id="177" name="Oval 50">
                  <a:extLst>
                    <a:ext uri="{FF2B5EF4-FFF2-40B4-BE49-F238E27FC236}">
                      <a16:creationId xmlns="" xmlns:a16="http://schemas.microsoft.com/office/drawing/2014/main" id="{B1FFC961-C706-2294-B392-7664FB25894C}"/>
                    </a:ext>
                  </a:extLst>
                </p:cNvPr>
                <p:cNvSpPr/>
                <p:nvPr/>
              </p:nvSpPr>
              <p:spPr>
                <a:xfrm rot="382802">
                  <a:off x="4000632" y="3484791"/>
                  <a:ext cx="886952" cy="1011586"/>
                </a:xfrm>
                <a:prstGeom prst="ellipse">
                  <a:avLst/>
                </a:prstGeom>
                <a:solidFill>
                  <a:srgbClr val="0A6FA7"/>
                </a:solidFill>
                <a:ln w="6350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Oval 51">
                  <a:extLst>
                    <a:ext uri="{FF2B5EF4-FFF2-40B4-BE49-F238E27FC236}">
                      <a16:creationId xmlns="" xmlns:a16="http://schemas.microsoft.com/office/drawing/2014/main" id="{7C3F3D05-A771-74DE-16D4-2CC2A2DCDC3B}"/>
                    </a:ext>
                  </a:extLst>
                </p:cNvPr>
                <p:cNvSpPr/>
                <p:nvPr/>
              </p:nvSpPr>
              <p:spPr>
                <a:xfrm rot="382802">
                  <a:off x="4292318" y="3818791"/>
                  <a:ext cx="415592" cy="467414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="" xmlns:a16="http://schemas.microsoft.com/office/drawing/2014/main" id="{4E7D805A-D98F-D598-BD27-F3F4BBFB7FD5}"/>
                  </a:ext>
                </a:extLst>
              </p:cNvPr>
              <p:cNvGrpSpPr/>
              <p:nvPr/>
            </p:nvGrpSpPr>
            <p:grpSpPr>
              <a:xfrm rot="2885139">
                <a:off x="3235045" y="2942588"/>
                <a:ext cx="116186" cy="133083"/>
                <a:chOff x="4000632" y="3484791"/>
                <a:chExt cx="886952" cy="1011586"/>
              </a:xfrm>
            </p:grpSpPr>
            <p:sp>
              <p:nvSpPr>
                <p:cNvPr id="175" name="Oval 50">
                  <a:extLst>
                    <a:ext uri="{FF2B5EF4-FFF2-40B4-BE49-F238E27FC236}">
                      <a16:creationId xmlns="" xmlns:a16="http://schemas.microsoft.com/office/drawing/2014/main" id="{38DC86BF-4104-A3B9-E8C0-BDF881AB9DCE}"/>
                    </a:ext>
                  </a:extLst>
                </p:cNvPr>
                <p:cNvSpPr/>
                <p:nvPr/>
              </p:nvSpPr>
              <p:spPr>
                <a:xfrm rot="382802">
                  <a:off x="4000632" y="3484791"/>
                  <a:ext cx="886952" cy="1011586"/>
                </a:xfrm>
                <a:prstGeom prst="ellipse">
                  <a:avLst/>
                </a:prstGeom>
                <a:solidFill>
                  <a:srgbClr val="0A6FA7"/>
                </a:solidFill>
                <a:ln w="6350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Oval 51">
                  <a:extLst>
                    <a:ext uri="{FF2B5EF4-FFF2-40B4-BE49-F238E27FC236}">
                      <a16:creationId xmlns="" xmlns:a16="http://schemas.microsoft.com/office/drawing/2014/main" id="{A630AA42-8582-2231-A0D0-E4634F20FC4D}"/>
                    </a:ext>
                  </a:extLst>
                </p:cNvPr>
                <p:cNvSpPr/>
                <p:nvPr/>
              </p:nvSpPr>
              <p:spPr>
                <a:xfrm rot="382802">
                  <a:off x="4292318" y="3818791"/>
                  <a:ext cx="415592" cy="467414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="" xmlns:a16="http://schemas.microsoft.com/office/drawing/2014/main" id="{8AA4911B-B72B-DED0-73DC-C7B1FAC17496}"/>
                  </a:ext>
                </a:extLst>
              </p:cNvPr>
              <p:cNvGrpSpPr/>
              <p:nvPr/>
            </p:nvGrpSpPr>
            <p:grpSpPr>
              <a:xfrm rot="2885139">
                <a:off x="2887382" y="3019322"/>
                <a:ext cx="126250" cy="110634"/>
                <a:chOff x="4000632" y="3484791"/>
                <a:chExt cx="886952" cy="1011586"/>
              </a:xfrm>
            </p:grpSpPr>
            <p:sp>
              <p:nvSpPr>
                <p:cNvPr id="173" name="Oval 50">
                  <a:extLst>
                    <a:ext uri="{FF2B5EF4-FFF2-40B4-BE49-F238E27FC236}">
                      <a16:creationId xmlns="" xmlns:a16="http://schemas.microsoft.com/office/drawing/2014/main" id="{B8774870-15EE-C898-E8FF-E3CB46D18C05}"/>
                    </a:ext>
                  </a:extLst>
                </p:cNvPr>
                <p:cNvSpPr/>
                <p:nvPr/>
              </p:nvSpPr>
              <p:spPr>
                <a:xfrm rot="382802">
                  <a:off x="4000632" y="3484791"/>
                  <a:ext cx="886952" cy="1011586"/>
                </a:xfrm>
                <a:prstGeom prst="ellipse">
                  <a:avLst/>
                </a:prstGeom>
                <a:solidFill>
                  <a:srgbClr val="0A6FA7"/>
                </a:solidFill>
                <a:ln w="6350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Oval 51">
                  <a:extLst>
                    <a:ext uri="{FF2B5EF4-FFF2-40B4-BE49-F238E27FC236}">
                      <a16:creationId xmlns="" xmlns:a16="http://schemas.microsoft.com/office/drawing/2014/main" id="{4C51E95B-4D0C-3377-5243-3F92F18D812F}"/>
                    </a:ext>
                  </a:extLst>
                </p:cNvPr>
                <p:cNvSpPr/>
                <p:nvPr/>
              </p:nvSpPr>
              <p:spPr>
                <a:xfrm rot="382802">
                  <a:off x="4129748" y="3760158"/>
                  <a:ext cx="570536" cy="641675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="" xmlns:a16="http://schemas.microsoft.com/office/drawing/2014/main" id="{F682A616-9E19-84EC-0100-F2CCB3D73F7A}"/>
                  </a:ext>
                </a:extLst>
              </p:cNvPr>
              <p:cNvGrpSpPr/>
              <p:nvPr/>
            </p:nvGrpSpPr>
            <p:grpSpPr>
              <a:xfrm rot="2885139">
                <a:off x="3057967" y="2987842"/>
                <a:ext cx="138144" cy="155731"/>
                <a:chOff x="4000632" y="3484791"/>
                <a:chExt cx="886952" cy="1011586"/>
              </a:xfrm>
            </p:grpSpPr>
            <p:sp>
              <p:nvSpPr>
                <p:cNvPr id="171" name="Oval 50">
                  <a:extLst>
                    <a:ext uri="{FF2B5EF4-FFF2-40B4-BE49-F238E27FC236}">
                      <a16:creationId xmlns="" xmlns:a16="http://schemas.microsoft.com/office/drawing/2014/main" id="{C2F170C0-12E2-7292-9FE6-BC83A6286E3B}"/>
                    </a:ext>
                  </a:extLst>
                </p:cNvPr>
                <p:cNvSpPr/>
                <p:nvPr/>
              </p:nvSpPr>
              <p:spPr>
                <a:xfrm rot="382802">
                  <a:off x="4000632" y="3484791"/>
                  <a:ext cx="886952" cy="1011586"/>
                </a:xfrm>
                <a:prstGeom prst="ellipse">
                  <a:avLst/>
                </a:prstGeom>
                <a:solidFill>
                  <a:srgbClr val="0A6FA7"/>
                </a:solidFill>
                <a:ln w="6350" cap="flat" cmpd="sng" algn="ctr">
                  <a:solidFill>
                    <a:srgbClr val="003854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Oval 51">
                  <a:extLst>
                    <a:ext uri="{FF2B5EF4-FFF2-40B4-BE49-F238E27FC236}">
                      <a16:creationId xmlns="" xmlns:a16="http://schemas.microsoft.com/office/drawing/2014/main" id="{0600A909-950C-3003-2F45-4EAC1328D521}"/>
                    </a:ext>
                  </a:extLst>
                </p:cNvPr>
                <p:cNvSpPr/>
                <p:nvPr/>
              </p:nvSpPr>
              <p:spPr>
                <a:xfrm rot="382802">
                  <a:off x="4129748" y="3760158"/>
                  <a:ext cx="570536" cy="641675"/>
                </a:xfrm>
                <a:prstGeom prst="ellipse">
                  <a:avLst/>
                </a:prstGeom>
                <a:solidFill>
                  <a:srgbClr val="00385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719412FB-D145-4E8D-C994-8685EBDB1689}"/>
              </a:ext>
            </a:extLst>
          </p:cNvPr>
          <p:cNvGrpSpPr/>
          <p:nvPr/>
        </p:nvGrpSpPr>
        <p:grpSpPr>
          <a:xfrm>
            <a:off x="326771" y="2688650"/>
            <a:ext cx="1527888" cy="1978619"/>
            <a:chOff x="-14984" y="3035154"/>
            <a:chExt cx="1621218" cy="2099481"/>
          </a:xfrm>
        </p:grpSpPr>
        <p:pic>
          <p:nvPicPr>
            <p:cNvPr id="206" name="Picture 205">
              <a:extLst>
                <a:ext uri="{FF2B5EF4-FFF2-40B4-BE49-F238E27FC236}">
                  <a16:creationId xmlns="" xmlns:a16="http://schemas.microsoft.com/office/drawing/2014/main" id="{D83D9B9E-0E1B-982B-99B0-6F7E6F200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381"/>
            <a:stretch/>
          </p:blipFill>
          <p:spPr>
            <a:xfrm>
              <a:off x="-14984" y="3035154"/>
              <a:ext cx="1346104" cy="2099481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="" xmlns:a16="http://schemas.microsoft.com/office/drawing/2014/main" id="{33C511E2-7BE2-82B4-8094-40DC0C4B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91242" y="3395816"/>
              <a:ext cx="814992" cy="937702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="" xmlns:a16="http://schemas.microsoft.com/office/drawing/2014/main" id="{2B3F968D-3E45-133A-63BD-3C3EEF74DB9B}"/>
              </a:ext>
            </a:extLst>
          </p:cNvPr>
          <p:cNvGrpSpPr/>
          <p:nvPr/>
        </p:nvGrpSpPr>
        <p:grpSpPr>
          <a:xfrm>
            <a:off x="9039993" y="2641587"/>
            <a:ext cx="1418776" cy="1917354"/>
            <a:chOff x="8699622" y="2889642"/>
            <a:chExt cx="1621218" cy="2190937"/>
          </a:xfrm>
        </p:grpSpPr>
        <p:pic>
          <p:nvPicPr>
            <p:cNvPr id="209" name="Picture 208">
              <a:extLst>
                <a:ext uri="{FF2B5EF4-FFF2-40B4-BE49-F238E27FC236}">
                  <a16:creationId xmlns="" xmlns:a16="http://schemas.microsoft.com/office/drawing/2014/main" id="{3E986A87-5C40-C466-96FD-A8C256081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8827"/>
            <a:stretch/>
          </p:blipFill>
          <p:spPr>
            <a:xfrm>
              <a:off x="8699622" y="2889642"/>
              <a:ext cx="1346104" cy="2190937"/>
            </a:xfrm>
            <a:prstGeom prst="rect">
              <a:avLst/>
            </a:prstGeom>
          </p:spPr>
        </p:pic>
        <p:grpSp>
          <p:nvGrpSpPr>
            <p:cNvPr id="210" name="Group 209">
              <a:extLst>
                <a:ext uri="{FF2B5EF4-FFF2-40B4-BE49-F238E27FC236}">
                  <a16:creationId xmlns="" xmlns:a16="http://schemas.microsoft.com/office/drawing/2014/main" id="{2E5775C1-6DEA-6E6E-AAD2-B0510689FD3C}"/>
                </a:ext>
              </a:extLst>
            </p:cNvPr>
            <p:cNvGrpSpPr/>
            <p:nvPr/>
          </p:nvGrpSpPr>
          <p:grpSpPr>
            <a:xfrm>
              <a:off x="9505848" y="3250303"/>
              <a:ext cx="814992" cy="937702"/>
              <a:chOff x="9198849" y="3403830"/>
              <a:chExt cx="814992" cy="937702"/>
            </a:xfrm>
          </p:grpSpPr>
          <p:pic>
            <p:nvPicPr>
              <p:cNvPr id="211" name="Picture 210">
                <a:extLst>
                  <a:ext uri="{FF2B5EF4-FFF2-40B4-BE49-F238E27FC236}">
                    <a16:creationId xmlns="" xmlns:a16="http://schemas.microsoft.com/office/drawing/2014/main" id="{D97CD60A-A529-DCBA-61AA-C92048CCA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198849" y="3403830"/>
                <a:ext cx="814992" cy="937702"/>
              </a:xfrm>
              <a:prstGeom prst="rect">
                <a:avLst/>
              </a:prstGeom>
            </p:spPr>
          </p:pic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41D09635-8E56-513C-0AF2-F72AABE83760}"/>
                  </a:ext>
                </a:extLst>
              </p:cNvPr>
              <p:cNvSpPr/>
              <p:nvPr/>
            </p:nvSpPr>
            <p:spPr bwMode="auto">
              <a:xfrm>
                <a:off x="9624733" y="3523389"/>
                <a:ext cx="362452" cy="412291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fontAlgn="base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="" xmlns:a16="http://schemas.microsoft.com/office/drawing/2014/main" id="{BB01AC7B-1DFB-4719-0290-3D14951C599F}"/>
                  </a:ext>
                </a:extLst>
              </p:cNvPr>
              <p:cNvGrpSpPr/>
              <p:nvPr/>
            </p:nvGrpSpPr>
            <p:grpSpPr>
              <a:xfrm>
                <a:off x="9685437" y="3594716"/>
                <a:ext cx="248446" cy="290488"/>
                <a:chOff x="9351465" y="3576171"/>
                <a:chExt cx="248446" cy="290488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="" xmlns:a16="http://schemas.microsoft.com/office/drawing/2014/main" id="{58E8381A-68D5-4007-9AD5-D0B26D509B45}"/>
                    </a:ext>
                  </a:extLst>
                </p:cNvPr>
                <p:cNvGrpSpPr/>
                <p:nvPr/>
              </p:nvGrpSpPr>
              <p:grpSpPr>
                <a:xfrm rot="1867134">
                  <a:off x="9351465" y="3576171"/>
                  <a:ext cx="181844" cy="173029"/>
                  <a:chOff x="7507009" y="3841693"/>
                  <a:chExt cx="638528" cy="607575"/>
                </a:xfrm>
              </p:grpSpPr>
              <p:sp>
                <p:nvSpPr>
                  <p:cNvPr id="221" name="Oval 50">
                    <a:extLst>
                      <a:ext uri="{FF2B5EF4-FFF2-40B4-BE49-F238E27FC236}">
                        <a16:creationId xmlns="" xmlns:a16="http://schemas.microsoft.com/office/drawing/2014/main" id="{F93363BE-867D-4B6A-E22D-3E7DBCB91D8F}"/>
                      </a:ext>
                    </a:extLst>
                  </p:cNvPr>
                  <p:cNvSpPr/>
                  <p:nvPr/>
                </p:nvSpPr>
                <p:spPr>
                  <a:xfrm rot="382802">
                    <a:off x="7507009" y="3841693"/>
                    <a:ext cx="638528" cy="607575"/>
                  </a:xfrm>
                  <a:prstGeom prst="ellipse">
                    <a:avLst/>
                  </a:prstGeom>
                  <a:solidFill>
                    <a:srgbClr val="0A6FA7"/>
                  </a:solidFill>
                  <a:ln w="9525" cap="flat" cmpd="sng" algn="ctr">
                    <a:solidFill>
                      <a:srgbClr val="003854"/>
                    </a:solidFill>
                    <a:prstDash val="solid"/>
                  </a:ln>
                  <a:effectLst/>
                </p:spPr>
                <p:txBody>
                  <a:bodyPr wrap="square" rtlCol="0" anchor="ctr">
                    <a:noAutofit/>
                  </a:bodyPr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2" name="Oval 51">
                    <a:extLst>
                      <a:ext uri="{FF2B5EF4-FFF2-40B4-BE49-F238E27FC236}">
                        <a16:creationId xmlns="" xmlns:a16="http://schemas.microsoft.com/office/drawing/2014/main" id="{4C200092-B8EA-181C-A4F2-24523B272463}"/>
                      </a:ext>
                    </a:extLst>
                  </p:cNvPr>
                  <p:cNvSpPr/>
                  <p:nvPr/>
                </p:nvSpPr>
                <p:spPr>
                  <a:xfrm rot="382802">
                    <a:off x="7635416" y="3956580"/>
                    <a:ext cx="386499" cy="362659"/>
                  </a:xfrm>
                  <a:prstGeom prst="ellipse">
                    <a:avLst/>
                  </a:prstGeom>
                  <a:solidFill>
                    <a:srgbClr val="00385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="" xmlns:a16="http://schemas.microsoft.com/office/drawing/2014/main" id="{8BBE6665-06A9-85C2-8F5D-0DA146F1EECF}"/>
                    </a:ext>
                  </a:extLst>
                </p:cNvPr>
                <p:cNvGrpSpPr/>
                <p:nvPr/>
              </p:nvGrpSpPr>
              <p:grpSpPr>
                <a:xfrm rot="1867134">
                  <a:off x="9490430" y="3739698"/>
                  <a:ext cx="109481" cy="104174"/>
                  <a:chOff x="7507009" y="3841693"/>
                  <a:chExt cx="638528" cy="607575"/>
                </a:xfrm>
              </p:grpSpPr>
              <p:sp>
                <p:nvSpPr>
                  <p:cNvPr id="219" name="Oval 50">
                    <a:extLst>
                      <a:ext uri="{FF2B5EF4-FFF2-40B4-BE49-F238E27FC236}">
                        <a16:creationId xmlns="" xmlns:a16="http://schemas.microsoft.com/office/drawing/2014/main" id="{B5A3B051-FC1F-D45D-4300-8685C59207BD}"/>
                      </a:ext>
                    </a:extLst>
                  </p:cNvPr>
                  <p:cNvSpPr/>
                  <p:nvPr/>
                </p:nvSpPr>
                <p:spPr>
                  <a:xfrm rot="382802">
                    <a:off x="7507009" y="3841693"/>
                    <a:ext cx="638528" cy="607575"/>
                  </a:xfrm>
                  <a:prstGeom prst="ellipse">
                    <a:avLst/>
                  </a:prstGeom>
                  <a:solidFill>
                    <a:srgbClr val="0A6FA7"/>
                  </a:solidFill>
                  <a:ln w="9525" cap="flat" cmpd="sng" algn="ctr">
                    <a:solidFill>
                      <a:srgbClr val="003854"/>
                    </a:solidFill>
                    <a:prstDash val="solid"/>
                  </a:ln>
                  <a:effectLst/>
                </p:spPr>
                <p:txBody>
                  <a:bodyPr wrap="square" rtlCol="0" anchor="ctr">
                    <a:noAutofit/>
                  </a:bodyPr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0" name="Oval 51">
                    <a:extLst>
                      <a:ext uri="{FF2B5EF4-FFF2-40B4-BE49-F238E27FC236}">
                        <a16:creationId xmlns="" xmlns:a16="http://schemas.microsoft.com/office/drawing/2014/main" id="{A566C22F-3BCE-491E-8705-2B8D88977A34}"/>
                      </a:ext>
                    </a:extLst>
                  </p:cNvPr>
                  <p:cNvSpPr/>
                  <p:nvPr/>
                </p:nvSpPr>
                <p:spPr>
                  <a:xfrm rot="382802">
                    <a:off x="7635416" y="3956580"/>
                    <a:ext cx="386499" cy="362659"/>
                  </a:xfrm>
                  <a:prstGeom prst="ellipse">
                    <a:avLst/>
                  </a:prstGeom>
                  <a:solidFill>
                    <a:srgbClr val="00385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="" xmlns:a16="http://schemas.microsoft.com/office/drawing/2014/main" id="{93592D88-15D2-B446-5A9C-FF1B6E40F97F}"/>
                    </a:ext>
                  </a:extLst>
                </p:cNvPr>
                <p:cNvGrpSpPr/>
                <p:nvPr/>
              </p:nvGrpSpPr>
              <p:grpSpPr>
                <a:xfrm rot="1867134">
                  <a:off x="9385110" y="3786446"/>
                  <a:ext cx="84299" cy="80213"/>
                  <a:chOff x="7507009" y="3841693"/>
                  <a:chExt cx="638528" cy="607575"/>
                </a:xfrm>
              </p:grpSpPr>
              <p:sp>
                <p:nvSpPr>
                  <p:cNvPr id="217" name="Oval 50">
                    <a:extLst>
                      <a:ext uri="{FF2B5EF4-FFF2-40B4-BE49-F238E27FC236}">
                        <a16:creationId xmlns="" xmlns:a16="http://schemas.microsoft.com/office/drawing/2014/main" id="{A28FFD24-A0CD-B839-D09A-2A19175FC7FF}"/>
                      </a:ext>
                    </a:extLst>
                  </p:cNvPr>
                  <p:cNvSpPr/>
                  <p:nvPr/>
                </p:nvSpPr>
                <p:spPr>
                  <a:xfrm rot="382802">
                    <a:off x="7507009" y="3841693"/>
                    <a:ext cx="638528" cy="607575"/>
                  </a:xfrm>
                  <a:prstGeom prst="ellipse">
                    <a:avLst/>
                  </a:prstGeom>
                  <a:solidFill>
                    <a:srgbClr val="0A6FA7"/>
                  </a:solidFill>
                  <a:ln w="9525" cap="flat" cmpd="sng" algn="ctr">
                    <a:solidFill>
                      <a:srgbClr val="003854"/>
                    </a:solidFill>
                    <a:prstDash val="solid"/>
                  </a:ln>
                  <a:effectLst/>
                </p:spPr>
                <p:txBody>
                  <a:bodyPr wrap="square" rtlCol="0" anchor="ctr">
                    <a:noAutofit/>
                  </a:bodyPr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" name="Oval 51">
                    <a:extLst>
                      <a:ext uri="{FF2B5EF4-FFF2-40B4-BE49-F238E27FC236}">
                        <a16:creationId xmlns="" xmlns:a16="http://schemas.microsoft.com/office/drawing/2014/main" id="{90CBA107-6799-E46C-CDF7-A147AAD21B54}"/>
                      </a:ext>
                    </a:extLst>
                  </p:cNvPr>
                  <p:cNvSpPr/>
                  <p:nvPr/>
                </p:nvSpPr>
                <p:spPr>
                  <a:xfrm rot="382802">
                    <a:off x="7635416" y="3956580"/>
                    <a:ext cx="386499" cy="362659"/>
                  </a:xfrm>
                  <a:prstGeom prst="ellipse">
                    <a:avLst/>
                  </a:prstGeom>
                  <a:solidFill>
                    <a:srgbClr val="00385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</p:grpSp>
        </p:grpSp>
      </p:grp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B32DCABE-E282-9774-C18C-CD4AE998FB7B}"/>
              </a:ext>
            </a:extLst>
          </p:cNvPr>
          <p:cNvSpPr txBox="1"/>
          <p:nvPr/>
        </p:nvSpPr>
        <p:spPr bwMode="auto">
          <a:xfrm>
            <a:off x="187012" y="1601724"/>
            <a:ext cx="1865395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>
            <a:no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Leukapheresis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EF6057FC-242F-5520-4D48-0F6CE250A390}"/>
              </a:ext>
            </a:extLst>
          </p:cNvPr>
          <p:cNvSpPr txBox="1"/>
          <p:nvPr/>
        </p:nvSpPr>
        <p:spPr bwMode="auto">
          <a:xfrm>
            <a:off x="2139351" y="1614454"/>
            <a:ext cx="6610985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Manufacturing 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47FD8D5D-DFE2-B27B-D562-D8E7646A0D37}"/>
              </a:ext>
            </a:extLst>
          </p:cNvPr>
          <p:cNvSpPr txBox="1"/>
          <p:nvPr/>
        </p:nvSpPr>
        <p:spPr bwMode="auto">
          <a:xfrm>
            <a:off x="8828160" y="1613759"/>
            <a:ext cx="1818511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Infusion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2111F7EA-2769-F0B6-A28C-0DF17588037B}"/>
              </a:ext>
            </a:extLst>
          </p:cNvPr>
          <p:cNvSpPr txBox="1"/>
          <p:nvPr/>
        </p:nvSpPr>
        <p:spPr bwMode="auto">
          <a:xfrm>
            <a:off x="124331" y="1990283"/>
            <a:ext cx="2008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Collect patient’s own white blood cells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D4CDAAA2-DD80-308E-EC76-787E9079832F}"/>
              </a:ext>
            </a:extLst>
          </p:cNvPr>
          <p:cNvSpPr txBox="1"/>
          <p:nvPr/>
        </p:nvSpPr>
        <p:spPr bwMode="auto">
          <a:xfrm>
            <a:off x="2144361" y="1990283"/>
            <a:ext cx="1426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Isolate and activate T-cells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C43950B5-F500-379B-D954-6B2D4003FD69}"/>
              </a:ext>
            </a:extLst>
          </p:cNvPr>
          <p:cNvSpPr txBox="1"/>
          <p:nvPr/>
        </p:nvSpPr>
        <p:spPr bwMode="auto">
          <a:xfrm>
            <a:off x="3518399" y="1990283"/>
            <a:ext cx="1505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Engineer T-cells with CAR gene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DB5F332F-501D-DC1B-2620-65D6ECCE9605}"/>
              </a:ext>
            </a:extLst>
          </p:cNvPr>
          <p:cNvSpPr txBox="1"/>
          <p:nvPr/>
        </p:nvSpPr>
        <p:spPr bwMode="auto">
          <a:xfrm>
            <a:off x="7330333" y="1990283"/>
            <a:ext cx="1617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Expand </a:t>
            </a:r>
            <a:b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CAR T-cells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9EAE507B-9EC2-2A6D-FB50-A1CFF41178DA}"/>
              </a:ext>
            </a:extLst>
          </p:cNvPr>
          <p:cNvSpPr txBox="1"/>
          <p:nvPr/>
        </p:nvSpPr>
        <p:spPr bwMode="auto">
          <a:xfrm>
            <a:off x="8836134" y="1990283"/>
            <a:ext cx="1888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Infuse same patient with CAR T-cells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="" xmlns:a16="http://schemas.microsoft.com/office/drawing/2014/main" id="{3FA7138A-8086-2144-24CA-AFFAB226F069}"/>
              </a:ext>
            </a:extLst>
          </p:cNvPr>
          <p:cNvCxnSpPr>
            <a:cxnSpLocks/>
          </p:cNvCxnSpPr>
          <p:nvPr/>
        </p:nvCxnSpPr>
        <p:spPr bwMode="auto">
          <a:xfrm>
            <a:off x="10693556" y="1470778"/>
            <a:ext cx="0" cy="438181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="" xmlns:a16="http://schemas.microsoft.com/office/drawing/2014/main" id="{FBB80DDA-DE2F-7702-7752-9A9BC0ECFF4C}"/>
              </a:ext>
            </a:extLst>
          </p:cNvPr>
          <p:cNvCxnSpPr>
            <a:cxnSpLocks/>
          </p:cNvCxnSpPr>
          <p:nvPr/>
        </p:nvCxnSpPr>
        <p:spPr bwMode="auto">
          <a:xfrm>
            <a:off x="8789249" y="1470777"/>
            <a:ext cx="0" cy="4381811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="" xmlns:a16="http://schemas.microsoft.com/office/drawing/2014/main" id="{2EF5AFC3-F671-807E-EBA9-C238FCEB4915}"/>
              </a:ext>
            </a:extLst>
          </p:cNvPr>
          <p:cNvCxnSpPr>
            <a:cxnSpLocks/>
          </p:cNvCxnSpPr>
          <p:nvPr/>
        </p:nvCxnSpPr>
        <p:spPr bwMode="auto">
          <a:xfrm>
            <a:off x="2091318" y="1470776"/>
            <a:ext cx="0" cy="4381812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="" xmlns:a16="http://schemas.microsoft.com/office/drawing/2014/main" id="{1C39E73B-896E-F838-6D54-63B5B55EF863}"/>
              </a:ext>
            </a:extLst>
          </p:cNvPr>
          <p:cNvCxnSpPr>
            <a:cxnSpLocks/>
          </p:cNvCxnSpPr>
          <p:nvPr/>
        </p:nvCxnSpPr>
        <p:spPr bwMode="auto">
          <a:xfrm>
            <a:off x="3503684" y="2029351"/>
            <a:ext cx="0" cy="305572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="" xmlns:a16="http://schemas.microsoft.com/office/drawing/2014/main" id="{29385294-C497-5D6A-D884-72250F3F0FF1}"/>
              </a:ext>
            </a:extLst>
          </p:cNvPr>
          <p:cNvCxnSpPr>
            <a:cxnSpLocks/>
          </p:cNvCxnSpPr>
          <p:nvPr/>
        </p:nvCxnSpPr>
        <p:spPr bwMode="auto">
          <a:xfrm>
            <a:off x="7330333" y="2047166"/>
            <a:ext cx="0" cy="303790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6E8106BD-A6AB-A036-20ED-78D350B6B872}"/>
              </a:ext>
            </a:extLst>
          </p:cNvPr>
          <p:cNvSpPr/>
          <p:nvPr/>
        </p:nvSpPr>
        <p:spPr bwMode="auto">
          <a:xfrm>
            <a:off x="4406715" y="2765068"/>
            <a:ext cx="367695" cy="59996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="" xmlns:a16="http://schemas.microsoft.com/office/drawing/2014/main" id="{D135AD92-C678-00E1-EA12-89E7FB5F2F25}"/>
              </a:ext>
            </a:extLst>
          </p:cNvPr>
          <p:cNvGrpSpPr/>
          <p:nvPr/>
        </p:nvGrpSpPr>
        <p:grpSpPr>
          <a:xfrm>
            <a:off x="5180879" y="2270849"/>
            <a:ext cx="2445973" cy="2814222"/>
            <a:chOff x="5041435" y="2165028"/>
            <a:chExt cx="2445973" cy="2814222"/>
          </a:xfrm>
        </p:grpSpPr>
        <p:grpSp>
          <p:nvGrpSpPr>
            <p:cNvPr id="238" name="Group 12">
              <a:extLst>
                <a:ext uri="{FF2B5EF4-FFF2-40B4-BE49-F238E27FC236}">
                  <a16:creationId xmlns="" xmlns:a16="http://schemas.microsoft.com/office/drawing/2014/main" id="{938114E6-C74B-78E4-9FFF-36D58C8B4CF0}"/>
                </a:ext>
              </a:extLst>
            </p:cNvPr>
            <p:cNvGrpSpPr/>
            <p:nvPr/>
          </p:nvGrpSpPr>
          <p:grpSpPr>
            <a:xfrm>
              <a:off x="5161231" y="2196705"/>
              <a:ext cx="2326177" cy="2771296"/>
              <a:chOff x="8479363" y="1221862"/>
              <a:chExt cx="5899216" cy="3610791"/>
            </a:xfrm>
          </p:grpSpPr>
          <p:sp>
            <p:nvSpPr>
              <p:cNvPr id="240" name="TextBox 13">
                <a:extLst>
                  <a:ext uri="{FF2B5EF4-FFF2-40B4-BE49-F238E27FC236}">
                    <a16:creationId xmlns="" xmlns:a16="http://schemas.microsoft.com/office/drawing/2014/main" id="{BA632135-E0C5-70D3-F4DC-34EC7E801EA6}"/>
                  </a:ext>
                </a:extLst>
              </p:cNvPr>
              <p:cNvSpPr txBox="1"/>
              <p:nvPr/>
            </p:nvSpPr>
            <p:spPr>
              <a:xfrm>
                <a:off x="9523564" y="1221862"/>
                <a:ext cx="3942004" cy="68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kern="0" dirty="0">
                    <a:solidFill>
                      <a:srgbClr val="00823B"/>
                    </a:solidFill>
                    <a:cs typeface="Calibri" panose="020F0502020204030204" pitchFamily="34" charset="0"/>
                  </a:rPr>
                  <a:t>Targeting element </a:t>
                </a:r>
                <a:br>
                  <a:rPr lang="en-US" sz="1400" kern="0" dirty="0">
                    <a:solidFill>
                      <a:srgbClr val="00823B"/>
                    </a:solidFill>
                    <a:cs typeface="Calibri" panose="020F0502020204030204" pitchFamily="34" charset="0"/>
                  </a:rPr>
                </a:br>
                <a:r>
                  <a:rPr lang="en-US" sz="1400" kern="0" dirty="0">
                    <a:solidFill>
                      <a:srgbClr val="00823B"/>
                    </a:solidFill>
                    <a:cs typeface="Calibri" panose="020F0502020204030204" pitchFamily="34" charset="0"/>
                  </a:rPr>
                  <a:t>(eg, CD19, BCMA)</a:t>
                </a:r>
              </a:p>
            </p:txBody>
          </p:sp>
          <p:grpSp>
            <p:nvGrpSpPr>
              <p:cNvPr id="241" name="Group 14">
                <a:extLst>
                  <a:ext uri="{FF2B5EF4-FFF2-40B4-BE49-F238E27FC236}">
                    <a16:creationId xmlns="" xmlns:a16="http://schemas.microsoft.com/office/drawing/2014/main" id="{E311F404-FF7D-C157-6B1A-F515CF8455B7}"/>
                  </a:ext>
                </a:extLst>
              </p:cNvPr>
              <p:cNvGrpSpPr/>
              <p:nvPr/>
            </p:nvGrpSpPr>
            <p:grpSpPr>
              <a:xfrm>
                <a:off x="8479363" y="1486987"/>
                <a:ext cx="784442" cy="2850681"/>
                <a:chOff x="6380608" y="4792768"/>
                <a:chExt cx="387552" cy="1408364"/>
              </a:xfrm>
            </p:grpSpPr>
            <p:grpSp>
              <p:nvGrpSpPr>
                <p:cNvPr id="253" name="Group 29">
                  <a:extLst>
                    <a:ext uri="{FF2B5EF4-FFF2-40B4-BE49-F238E27FC236}">
                      <a16:creationId xmlns="" xmlns:a16="http://schemas.microsoft.com/office/drawing/2014/main" id="{87E7F7B7-C300-886A-47E4-0D176AA4BB61}"/>
                    </a:ext>
                  </a:extLst>
                </p:cNvPr>
                <p:cNvGrpSpPr/>
                <p:nvPr/>
              </p:nvGrpSpPr>
              <p:grpSpPr>
                <a:xfrm>
                  <a:off x="6613444" y="5337035"/>
                  <a:ext cx="154716" cy="864097"/>
                  <a:chOff x="6540429" y="5301209"/>
                  <a:chExt cx="154716" cy="864097"/>
                </a:xfrm>
              </p:grpSpPr>
              <p:sp>
                <p:nvSpPr>
                  <p:cNvPr id="258" name="Rectangle 34">
                    <a:extLst>
                      <a:ext uri="{FF2B5EF4-FFF2-40B4-BE49-F238E27FC236}">
                        <a16:creationId xmlns="" xmlns:a16="http://schemas.microsoft.com/office/drawing/2014/main" id="{F7D24F0F-AD00-AE8E-4F7A-218D1734CA22}"/>
                      </a:ext>
                    </a:extLst>
                  </p:cNvPr>
                  <p:cNvSpPr/>
                  <p:nvPr/>
                </p:nvSpPr>
                <p:spPr>
                  <a:xfrm flipH="1">
                    <a:off x="6540429" y="5301209"/>
                    <a:ext cx="154716" cy="30017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 cap="flat" cmpd="sng" algn="ctr">
                    <a:solidFill>
                      <a:schemeClr val="bg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400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59" name="Group 35">
                    <a:extLst>
                      <a:ext uri="{FF2B5EF4-FFF2-40B4-BE49-F238E27FC236}">
                        <a16:creationId xmlns="" xmlns:a16="http://schemas.microsoft.com/office/drawing/2014/main" id="{3499D4F3-EC8B-F1C7-E497-F72A10FBF8B2}"/>
                      </a:ext>
                    </a:extLst>
                  </p:cNvPr>
                  <p:cNvGrpSpPr/>
                  <p:nvPr/>
                </p:nvGrpSpPr>
                <p:grpSpPr>
                  <a:xfrm>
                    <a:off x="6540429" y="5544514"/>
                    <a:ext cx="154716" cy="620792"/>
                    <a:chOff x="6540429" y="5640330"/>
                    <a:chExt cx="154716" cy="524975"/>
                  </a:xfrm>
                </p:grpSpPr>
                <p:sp>
                  <p:nvSpPr>
                    <p:cNvPr id="260" name="Rectangle 36">
                      <a:extLst>
                        <a:ext uri="{FF2B5EF4-FFF2-40B4-BE49-F238E27FC236}">
                          <a16:creationId xmlns="" xmlns:a16="http://schemas.microsoft.com/office/drawing/2014/main" id="{D9F0E0F0-EF8F-1B0D-F99C-14F0B5819BB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640330"/>
                      <a:ext cx="154716" cy="20705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400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Rectangle 37">
                      <a:extLst>
                        <a:ext uri="{FF2B5EF4-FFF2-40B4-BE49-F238E27FC236}">
                          <a16:creationId xmlns="" xmlns:a16="http://schemas.microsoft.com/office/drawing/2014/main" id="{E774434A-CB81-BEFB-2502-0318B52869A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779588"/>
                      <a:ext cx="154716" cy="158962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400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Rectangle 38">
                      <a:extLst>
                        <a:ext uri="{FF2B5EF4-FFF2-40B4-BE49-F238E27FC236}">
                          <a16:creationId xmlns="" xmlns:a16="http://schemas.microsoft.com/office/drawing/2014/main" id="{DB581E53-9C05-3FB7-EF32-358815F9512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40429" y="5938550"/>
                      <a:ext cx="154716" cy="226755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400" kern="0" dirty="0">
                        <a:solidFill>
                          <a:prstClr val="white"/>
                        </a:solidFill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4" name="Group 30">
                  <a:extLst>
                    <a:ext uri="{FF2B5EF4-FFF2-40B4-BE49-F238E27FC236}">
                      <a16:creationId xmlns="" xmlns:a16="http://schemas.microsoft.com/office/drawing/2014/main" id="{D6F9F488-386C-E8DE-6AB7-F79F5D16A5DC}"/>
                    </a:ext>
                  </a:extLst>
                </p:cNvPr>
                <p:cNvGrpSpPr/>
                <p:nvPr/>
              </p:nvGrpSpPr>
              <p:grpSpPr>
                <a:xfrm>
                  <a:off x="6380608" y="4792768"/>
                  <a:ext cx="351628" cy="544267"/>
                  <a:chOff x="6406035" y="4853073"/>
                  <a:chExt cx="319649" cy="494769"/>
                </a:xfrm>
              </p:grpSpPr>
              <p:sp>
                <p:nvSpPr>
                  <p:cNvPr id="255" name="Freeform 31">
                    <a:extLst>
                      <a:ext uri="{FF2B5EF4-FFF2-40B4-BE49-F238E27FC236}">
                        <a16:creationId xmlns="" xmlns:a16="http://schemas.microsoft.com/office/drawing/2014/main" id="{0A88468E-A3A0-F990-37F4-7AB71127A3AE}"/>
                      </a:ext>
                    </a:extLst>
                  </p:cNvPr>
                  <p:cNvSpPr/>
                  <p:nvPr/>
                </p:nvSpPr>
                <p:spPr>
                  <a:xfrm>
                    <a:off x="6469433" y="4853073"/>
                    <a:ext cx="218582" cy="494769"/>
                  </a:xfrm>
                  <a:custGeom>
                    <a:avLst/>
                    <a:gdLst>
                      <a:gd name="connsiteX0" fmla="*/ 0 w 216877"/>
                      <a:gd name="connsiteY0" fmla="*/ 404608 h 511982"/>
                      <a:gd name="connsiteX1" fmla="*/ 70339 w 216877"/>
                      <a:gd name="connsiteY1" fmla="*/ 486669 h 511982"/>
                      <a:gd name="connsiteX2" fmla="*/ 117231 w 216877"/>
                      <a:gd name="connsiteY2" fmla="*/ 11885 h 511982"/>
                      <a:gd name="connsiteX3" fmla="*/ 216877 w 216877"/>
                      <a:gd name="connsiteY3" fmla="*/ 176008 h 511982"/>
                      <a:gd name="connsiteX0" fmla="*/ 0 w 216877"/>
                      <a:gd name="connsiteY0" fmla="*/ 369439 h 504470"/>
                      <a:gd name="connsiteX1" fmla="*/ 70339 w 216877"/>
                      <a:gd name="connsiteY1" fmla="*/ 486669 h 504470"/>
                      <a:gd name="connsiteX2" fmla="*/ 117231 w 216877"/>
                      <a:gd name="connsiteY2" fmla="*/ 11885 h 504470"/>
                      <a:gd name="connsiteX3" fmla="*/ 216877 w 216877"/>
                      <a:gd name="connsiteY3" fmla="*/ 176008 h 504470"/>
                      <a:gd name="connsiteX0" fmla="*/ 199 w 217076"/>
                      <a:gd name="connsiteY0" fmla="*/ 369439 h 507201"/>
                      <a:gd name="connsiteX1" fmla="*/ 70538 w 217076"/>
                      <a:gd name="connsiteY1" fmla="*/ 486669 h 507201"/>
                      <a:gd name="connsiteX2" fmla="*/ 117430 w 217076"/>
                      <a:gd name="connsiteY2" fmla="*/ 11885 h 507201"/>
                      <a:gd name="connsiteX3" fmla="*/ 217076 w 217076"/>
                      <a:gd name="connsiteY3" fmla="*/ 176008 h 507201"/>
                      <a:gd name="connsiteX0" fmla="*/ 199 w 217076"/>
                      <a:gd name="connsiteY0" fmla="*/ 360769 h 498531"/>
                      <a:gd name="connsiteX1" fmla="*/ 70538 w 217076"/>
                      <a:gd name="connsiteY1" fmla="*/ 477999 h 498531"/>
                      <a:gd name="connsiteX2" fmla="*/ 117430 w 217076"/>
                      <a:gd name="connsiteY2" fmla="*/ 3215 h 498531"/>
                      <a:gd name="connsiteX3" fmla="*/ 217076 w 217076"/>
                      <a:gd name="connsiteY3" fmla="*/ 167338 h 498531"/>
                      <a:gd name="connsiteX0" fmla="*/ 1705 w 218582"/>
                      <a:gd name="connsiteY0" fmla="*/ 360769 h 496108"/>
                      <a:gd name="connsiteX1" fmla="*/ 72044 w 218582"/>
                      <a:gd name="connsiteY1" fmla="*/ 477999 h 496108"/>
                      <a:gd name="connsiteX2" fmla="*/ 118936 w 218582"/>
                      <a:gd name="connsiteY2" fmla="*/ 3215 h 496108"/>
                      <a:gd name="connsiteX3" fmla="*/ 218582 w 218582"/>
                      <a:gd name="connsiteY3" fmla="*/ 167338 h 496108"/>
                      <a:gd name="connsiteX0" fmla="*/ 1705 w 218582"/>
                      <a:gd name="connsiteY0" fmla="*/ 357573 h 494507"/>
                      <a:gd name="connsiteX1" fmla="*/ 72044 w 218582"/>
                      <a:gd name="connsiteY1" fmla="*/ 474803 h 494507"/>
                      <a:gd name="connsiteX2" fmla="*/ 118936 w 218582"/>
                      <a:gd name="connsiteY2" fmla="*/ 19 h 494507"/>
                      <a:gd name="connsiteX3" fmla="*/ 218582 w 218582"/>
                      <a:gd name="connsiteY3" fmla="*/ 494507 h 494507"/>
                      <a:gd name="connsiteX0" fmla="*/ 1705 w 219110"/>
                      <a:gd name="connsiteY0" fmla="*/ 357573 h 494507"/>
                      <a:gd name="connsiteX1" fmla="*/ 72044 w 219110"/>
                      <a:gd name="connsiteY1" fmla="*/ 474803 h 494507"/>
                      <a:gd name="connsiteX2" fmla="*/ 118936 w 219110"/>
                      <a:gd name="connsiteY2" fmla="*/ 19 h 494507"/>
                      <a:gd name="connsiteX3" fmla="*/ 218582 w 219110"/>
                      <a:gd name="connsiteY3" fmla="*/ 494507 h 494507"/>
                      <a:gd name="connsiteX0" fmla="*/ 1705 w 218582"/>
                      <a:gd name="connsiteY0" fmla="*/ 357835 h 494769"/>
                      <a:gd name="connsiteX1" fmla="*/ 72044 w 218582"/>
                      <a:gd name="connsiteY1" fmla="*/ 475065 h 494769"/>
                      <a:gd name="connsiteX2" fmla="*/ 118936 w 218582"/>
                      <a:gd name="connsiteY2" fmla="*/ 281 h 494769"/>
                      <a:gd name="connsiteX3" fmla="*/ 218582 w 218582"/>
                      <a:gd name="connsiteY3" fmla="*/ 494769 h 49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582" h="494769">
                        <a:moveTo>
                          <a:pt x="1705" y="357835"/>
                        </a:moveTo>
                        <a:cubicBezTo>
                          <a:pt x="-2203" y="455038"/>
                          <a:pt x="-6110" y="528795"/>
                          <a:pt x="72044" y="475065"/>
                        </a:cubicBezTo>
                        <a:cubicBezTo>
                          <a:pt x="150198" y="421335"/>
                          <a:pt x="30571" y="12982"/>
                          <a:pt x="118936" y="281"/>
                        </a:cubicBezTo>
                        <a:cubicBezTo>
                          <a:pt x="207301" y="-12420"/>
                          <a:pt x="216628" y="407823"/>
                          <a:pt x="218582" y="494769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bg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400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6" name="Freeform 32">
                    <a:extLst>
                      <a:ext uri="{FF2B5EF4-FFF2-40B4-BE49-F238E27FC236}">
                        <a16:creationId xmlns="" xmlns:a16="http://schemas.microsoft.com/office/drawing/2014/main" id="{2B43611C-C10A-09CD-F38F-19064FBD5E15}"/>
                      </a:ext>
                    </a:extLst>
                  </p:cNvPr>
                  <p:cNvSpPr/>
                  <p:nvPr/>
                </p:nvSpPr>
                <p:spPr>
                  <a:xfrm rot="21282950">
                    <a:off x="6406035" y="4959902"/>
                    <a:ext cx="128126" cy="324226"/>
                  </a:xfrm>
                  <a:custGeom>
                    <a:avLst/>
                    <a:gdLst>
                      <a:gd name="connsiteX0" fmla="*/ 0 w 73403"/>
                      <a:gd name="connsiteY0" fmla="*/ 11977 h 185750"/>
                      <a:gd name="connsiteX1" fmla="*/ 39065 w 73403"/>
                      <a:gd name="connsiteY1" fmla="*/ 42234 h 185750"/>
                      <a:gd name="connsiteX2" fmla="*/ 71776 w 73403"/>
                      <a:gd name="connsiteY2" fmla="*/ 0 h 185750"/>
                      <a:gd name="connsiteX3" fmla="*/ 73403 w 73403"/>
                      <a:gd name="connsiteY3" fmla="*/ 0 h 185750"/>
                      <a:gd name="connsiteX4" fmla="*/ 73403 w 73403"/>
                      <a:gd name="connsiteY4" fmla="*/ 185750 h 185750"/>
                      <a:gd name="connsiteX5" fmla="*/ 0 w 73403"/>
                      <a:gd name="connsiteY5" fmla="*/ 185750 h 1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403" h="185750">
                        <a:moveTo>
                          <a:pt x="0" y="11977"/>
                        </a:moveTo>
                        <a:lnTo>
                          <a:pt x="39065" y="42234"/>
                        </a:lnTo>
                        <a:lnTo>
                          <a:pt x="71776" y="0"/>
                        </a:lnTo>
                        <a:lnTo>
                          <a:pt x="73403" y="0"/>
                        </a:lnTo>
                        <a:lnTo>
                          <a:pt x="73403" y="185750"/>
                        </a:lnTo>
                        <a:lnTo>
                          <a:pt x="0" y="18575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400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7" name="Freeform 33">
                    <a:extLst>
                      <a:ext uri="{FF2B5EF4-FFF2-40B4-BE49-F238E27FC236}">
                        <a16:creationId xmlns="" xmlns:a16="http://schemas.microsoft.com/office/drawing/2014/main" id="{2A5C5E6E-150B-6F2B-1C8C-1A9D6C978671}"/>
                      </a:ext>
                    </a:extLst>
                  </p:cNvPr>
                  <p:cNvSpPr/>
                  <p:nvPr/>
                </p:nvSpPr>
                <p:spPr>
                  <a:xfrm>
                    <a:off x="6597559" y="4934217"/>
                    <a:ext cx="128125" cy="323110"/>
                  </a:xfrm>
                  <a:custGeom>
                    <a:avLst/>
                    <a:gdLst>
                      <a:gd name="connsiteX0" fmla="*/ 0 w 73403"/>
                      <a:gd name="connsiteY0" fmla="*/ 13497 h 185110"/>
                      <a:gd name="connsiteX1" fmla="*/ 39346 w 73403"/>
                      <a:gd name="connsiteY1" fmla="*/ 43972 h 185110"/>
                      <a:gd name="connsiteX2" fmla="*/ 73403 w 73403"/>
                      <a:gd name="connsiteY2" fmla="*/ 0 h 185110"/>
                      <a:gd name="connsiteX3" fmla="*/ 73403 w 73403"/>
                      <a:gd name="connsiteY3" fmla="*/ 185110 h 185110"/>
                      <a:gd name="connsiteX4" fmla="*/ 0 w 73403"/>
                      <a:gd name="connsiteY4" fmla="*/ 185110 h 185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403" h="185110">
                        <a:moveTo>
                          <a:pt x="0" y="13497"/>
                        </a:moveTo>
                        <a:lnTo>
                          <a:pt x="39346" y="43972"/>
                        </a:lnTo>
                        <a:lnTo>
                          <a:pt x="73403" y="0"/>
                        </a:lnTo>
                        <a:lnTo>
                          <a:pt x="73403" y="185110"/>
                        </a:lnTo>
                        <a:lnTo>
                          <a:pt x="0" y="185110"/>
                        </a:lnTo>
                        <a:close/>
                      </a:path>
                    </a:pathLst>
                  </a:custGeom>
                  <a:solidFill>
                    <a:srgbClr val="71E2C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400" kern="0" dirty="0">
                      <a:solidFill>
                        <a:prstClr val="white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2" name="TextBox 15">
                <a:extLst>
                  <a:ext uri="{FF2B5EF4-FFF2-40B4-BE49-F238E27FC236}">
                    <a16:creationId xmlns="" xmlns:a16="http://schemas.microsoft.com/office/drawing/2014/main" id="{05A115AC-C2E2-4C94-E61C-3B8A1F8744DD}"/>
                  </a:ext>
                </a:extLst>
              </p:cNvPr>
              <p:cNvSpPr txBox="1"/>
              <p:nvPr/>
            </p:nvSpPr>
            <p:spPr>
              <a:xfrm>
                <a:off x="9452457" y="2215698"/>
                <a:ext cx="1854287" cy="40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kern="0" dirty="0">
                    <a:solidFill>
                      <a:srgbClr val="455560"/>
                    </a:solidFill>
                    <a:cs typeface="Calibri" panose="020F0502020204030204" pitchFamily="34" charset="0"/>
                  </a:rPr>
                  <a:t>Spacer</a:t>
                </a:r>
              </a:p>
            </p:txBody>
          </p:sp>
          <p:sp>
            <p:nvSpPr>
              <p:cNvPr id="243" name="TextBox 16">
                <a:extLst>
                  <a:ext uri="{FF2B5EF4-FFF2-40B4-BE49-F238E27FC236}">
                    <a16:creationId xmlns="" xmlns:a16="http://schemas.microsoft.com/office/drawing/2014/main" id="{171B2826-E48F-4E0B-D481-70898C21D57B}"/>
                  </a:ext>
                </a:extLst>
              </p:cNvPr>
              <p:cNvSpPr txBox="1"/>
              <p:nvPr/>
            </p:nvSpPr>
            <p:spPr>
              <a:xfrm>
                <a:off x="9452457" y="2582483"/>
                <a:ext cx="4926122" cy="68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kern="0" dirty="0">
                    <a:solidFill>
                      <a:srgbClr val="4DA1BB"/>
                    </a:solidFill>
                    <a:cs typeface="Calibri" panose="020F0502020204030204" pitchFamily="34" charset="0"/>
                  </a:rPr>
                  <a:t>Transmembrane domain</a:t>
                </a:r>
              </a:p>
            </p:txBody>
          </p:sp>
          <p:sp>
            <p:nvSpPr>
              <p:cNvPr id="244" name="TextBox 18">
                <a:extLst>
                  <a:ext uri="{FF2B5EF4-FFF2-40B4-BE49-F238E27FC236}">
                    <a16:creationId xmlns="" xmlns:a16="http://schemas.microsoft.com/office/drawing/2014/main" id="{1C923922-6C02-1D20-2E72-3BF14B877CCA}"/>
                  </a:ext>
                </a:extLst>
              </p:cNvPr>
              <p:cNvSpPr txBox="1"/>
              <p:nvPr/>
            </p:nvSpPr>
            <p:spPr>
              <a:xfrm>
                <a:off x="9452457" y="3224720"/>
                <a:ext cx="4639139" cy="96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kern="0" dirty="0">
                    <a:solidFill>
                      <a:srgbClr val="015873"/>
                    </a:solidFill>
                    <a:cs typeface="Calibri" panose="020F0502020204030204" pitchFamily="34" charset="0"/>
                  </a:rPr>
                  <a:t>Costimulatory </a:t>
                </a:r>
                <a:br>
                  <a:rPr lang="en-US" sz="1400" kern="0" dirty="0">
                    <a:solidFill>
                      <a:srgbClr val="015873"/>
                    </a:solidFill>
                    <a:cs typeface="Calibri" panose="020F0502020204030204" pitchFamily="34" charset="0"/>
                  </a:rPr>
                </a:br>
                <a:r>
                  <a:rPr lang="en-US" sz="1400" kern="0" dirty="0">
                    <a:solidFill>
                      <a:srgbClr val="015873"/>
                    </a:solidFill>
                    <a:cs typeface="Calibri" panose="020F0502020204030204" pitchFamily="34" charset="0"/>
                  </a:rPr>
                  <a:t>domain (eg, </a:t>
                </a:r>
                <a:br>
                  <a:rPr lang="en-US" sz="1400" kern="0" dirty="0">
                    <a:solidFill>
                      <a:srgbClr val="015873"/>
                    </a:solidFill>
                    <a:cs typeface="Calibri" panose="020F0502020204030204" pitchFamily="34" charset="0"/>
                  </a:rPr>
                </a:br>
                <a:r>
                  <a:rPr lang="en-US" sz="1400" kern="0" dirty="0">
                    <a:solidFill>
                      <a:srgbClr val="015873"/>
                    </a:solidFill>
                    <a:cs typeface="Calibri" panose="020F0502020204030204" pitchFamily="34" charset="0"/>
                  </a:rPr>
                  <a:t>CD28 or 4-1BB)</a:t>
                </a:r>
              </a:p>
            </p:txBody>
          </p:sp>
          <p:sp>
            <p:nvSpPr>
              <p:cNvPr id="245" name="TextBox 19">
                <a:extLst>
                  <a:ext uri="{FF2B5EF4-FFF2-40B4-BE49-F238E27FC236}">
                    <a16:creationId xmlns="" xmlns:a16="http://schemas.microsoft.com/office/drawing/2014/main" id="{A6F8C49E-879B-756F-F7D6-B09BC0011603}"/>
                  </a:ext>
                </a:extLst>
              </p:cNvPr>
              <p:cNvSpPr txBox="1"/>
              <p:nvPr/>
            </p:nvSpPr>
            <p:spPr>
              <a:xfrm>
                <a:off x="9452457" y="4150937"/>
                <a:ext cx="4702525" cy="68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400" kern="0" dirty="0">
                    <a:solidFill>
                      <a:srgbClr val="682E74"/>
                    </a:solidFill>
                    <a:cs typeface="Calibri" panose="020F0502020204030204" pitchFamily="34" charset="0"/>
                  </a:rPr>
                  <a:t>CD3𝛇 (essential signaling domain)</a:t>
                </a:r>
              </a:p>
            </p:txBody>
          </p:sp>
          <p:cxnSp>
            <p:nvCxnSpPr>
              <p:cNvPr id="246" name="Straight Connector 20">
                <a:extLst>
                  <a:ext uri="{FF2B5EF4-FFF2-40B4-BE49-F238E27FC236}">
                    <a16:creationId xmlns="" xmlns:a16="http://schemas.microsoft.com/office/drawing/2014/main" id="{8955FD20-B510-78AE-0BBF-14A05AA84E90}"/>
                  </a:ext>
                </a:extLst>
              </p:cNvPr>
              <p:cNvCxnSpPr/>
              <p:nvPr/>
            </p:nvCxnSpPr>
            <p:spPr>
              <a:xfrm flipH="1">
                <a:off x="8620524" y="1667663"/>
                <a:ext cx="897775" cy="370151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7" name="Straight Connector 21">
                <a:extLst>
                  <a:ext uri="{FF2B5EF4-FFF2-40B4-BE49-F238E27FC236}">
                    <a16:creationId xmlns="" xmlns:a16="http://schemas.microsoft.com/office/drawing/2014/main" id="{CE995CDC-CA7B-3BD5-9695-4CBB4F1F0C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48450" y="1679308"/>
                <a:ext cx="461427" cy="493188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8" name="Straight Connector 22">
                <a:extLst>
                  <a:ext uri="{FF2B5EF4-FFF2-40B4-BE49-F238E27FC236}">
                    <a16:creationId xmlns="" xmlns:a16="http://schemas.microsoft.com/office/drawing/2014/main" id="{18DE9A3A-BA7C-2E7D-1BC3-04F4B82B24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7217" y="2472036"/>
                <a:ext cx="42155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9" name="Straight Connector 23">
                <a:extLst>
                  <a:ext uri="{FF2B5EF4-FFF2-40B4-BE49-F238E27FC236}">
                    <a16:creationId xmlns="" xmlns:a16="http://schemas.microsoft.com/office/drawing/2014/main" id="{74FACD0A-E2DD-55BF-3949-EE1CB67DD6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64367" y="2809277"/>
                <a:ext cx="36440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0" name="Straight Connector 26">
                <a:extLst>
                  <a:ext uri="{FF2B5EF4-FFF2-40B4-BE49-F238E27FC236}">
                    <a16:creationId xmlns="" xmlns:a16="http://schemas.microsoft.com/office/drawing/2014/main" id="{F6E4B31E-DA51-50F5-E3C1-111355FE4B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64368" y="3227612"/>
                <a:ext cx="384115" cy="276991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1" name="Straight Connector 27">
                <a:extLst>
                  <a:ext uri="{FF2B5EF4-FFF2-40B4-BE49-F238E27FC236}">
                    <a16:creationId xmlns="" xmlns:a16="http://schemas.microsoft.com/office/drawing/2014/main" id="{EE1A6354-E65D-7C4F-4E80-EDC4F1894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64368" y="4297552"/>
                <a:ext cx="36440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2" name="Straight Connector 28">
                <a:extLst>
                  <a:ext uri="{FF2B5EF4-FFF2-40B4-BE49-F238E27FC236}">
                    <a16:creationId xmlns="" xmlns:a16="http://schemas.microsoft.com/office/drawing/2014/main" id="{0E27BF6E-1130-F395-0D93-6B5749F6AD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74839" y="3516953"/>
                <a:ext cx="368655" cy="140725"/>
              </a:xfrm>
              <a:prstGeom prst="line">
                <a:avLst/>
              </a:prstGeom>
              <a:noFill/>
              <a:ln w="25400" cap="flat" cmpd="sng" algn="ctr">
                <a:solidFill>
                  <a:srgbClr val="141414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5A5C3CC7-C52C-334A-B11D-40BF2DDFA65E}"/>
                </a:ext>
              </a:extLst>
            </p:cNvPr>
            <p:cNvSpPr/>
            <p:nvPr/>
          </p:nvSpPr>
          <p:spPr bwMode="auto">
            <a:xfrm>
              <a:off x="5041435" y="2165028"/>
              <a:ext cx="2039070" cy="281422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263" name="Straight Connector 262">
            <a:extLst>
              <a:ext uri="{FF2B5EF4-FFF2-40B4-BE49-F238E27FC236}">
                <a16:creationId xmlns="" xmlns:a16="http://schemas.microsoft.com/office/drawing/2014/main" id="{7A3DE3D5-CBE9-7873-504C-8DF586BB55F6}"/>
              </a:ext>
            </a:extLst>
          </p:cNvPr>
          <p:cNvCxnSpPr/>
          <p:nvPr/>
        </p:nvCxnSpPr>
        <p:spPr bwMode="auto">
          <a:xfrm>
            <a:off x="2139351" y="5210750"/>
            <a:ext cx="6577994" cy="0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="" xmlns:a16="http://schemas.microsoft.com/office/drawing/2014/main" id="{F8B4A616-9425-DF9B-8C99-377AED0ABC65}"/>
              </a:ext>
            </a:extLst>
          </p:cNvPr>
          <p:cNvCxnSpPr/>
          <p:nvPr/>
        </p:nvCxnSpPr>
        <p:spPr bwMode="auto">
          <a:xfrm>
            <a:off x="2149474" y="5584348"/>
            <a:ext cx="6577994" cy="0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504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FE6FD-7A98-5364-4C15-A9F9681E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Anti-CD19 </a:t>
            </a:r>
            <a:r>
              <a:rPr lang="en-US" sz="4000" dirty="0">
                <a:solidFill>
                  <a:srgbClr val="002060"/>
                </a:solidFill>
              </a:rPr>
              <a:t>CAR T-Cell Therapy Trials: FL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CC7BBC6F-5FD5-E078-8D82-0E5A297B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28" y="6193379"/>
            <a:ext cx="499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Jacobson. Lancet Oncol. 2022;23:91. 2. Thieblemont. ASH 2021. Abstr 131. 3. Fowler. Nat Med. 2022;28:325. 4. Makita. Cancer Med. 2022;11:4889.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6B125424-F5CE-88A8-3061-AF70DF35A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13" y="5527960"/>
            <a:ext cx="11182973" cy="307777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*Includes 104 evaluable patients: 84 with FL and 20 with MZL. </a:t>
            </a:r>
            <a:r>
              <a:rPr lang="en-US" sz="14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Out of 68 patients with FL and CR. </a:t>
            </a:r>
            <a:r>
              <a:rPr lang="en-US" altLang="en-US" sz="14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‡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Includes 3 patients with tFL and 1 patient with FL3B.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447A8B8-3D44-9471-B37E-1F73BE945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851815"/>
              </p:ext>
            </p:extLst>
          </p:nvPr>
        </p:nvGraphicFramePr>
        <p:xfrm>
          <a:off x="604675" y="1050324"/>
          <a:ext cx="10872445" cy="4448869"/>
        </p:xfrm>
        <a:graphic>
          <a:graphicData uri="http://schemas.openxmlformats.org/drawingml/2006/table">
            <a:tbl>
              <a:tblPr firstRow="1" firstCol="1" bandRow="1"/>
              <a:tblGrid>
                <a:gridCol w="3177697">
                  <a:extLst>
                    <a:ext uri="{9D8B030D-6E8A-4147-A177-3AD203B41FA5}">
                      <a16:colId xmlns="" xmlns:a16="http://schemas.microsoft.com/office/drawing/2014/main" val="3049692806"/>
                    </a:ext>
                  </a:extLst>
                </a:gridCol>
                <a:gridCol w="2564916">
                  <a:extLst>
                    <a:ext uri="{9D8B030D-6E8A-4147-A177-3AD203B41FA5}">
                      <a16:colId xmlns="" xmlns:a16="http://schemas.microsoft.com/office/drawing/2014/main" val="1174206719"/>
                    </a:ext>
                  </a:extLst>
                </a:gridCol>
                <a:gridCol w="2564916">
                  <a:extLst>
                    <a:ext uri="{9D8B030D-6E8A-4147-A177-3AD203B41FA5}">
                      <a16:colId xmlns="" xmlns:a16="http://schemas.microsoft.com/office/drawing/2014/main" val="3706840262"/>
                    </a:ext>
                  </a:extLst>
                </a:gridCol>
                <a:gridCol w="2564916">
                  <a:extLst>
                    <a:ext uri="{9D8B030D-6E8A-4147-A177-3AD203B41FA5}">
                      <a16:colId xmlns="" xmlns:a16="http://schemas.microsoft.com/office/drawing/2014/main" val="1261208209"/>
                    </a:ext>
                  </a:extLst>
                </a:gridCol>
              </a:tblGrid>
              <a:tr h="66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II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ZUMA-5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ELARA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TRANSCEND WORLD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2853763"/>
                  </a:ext>
                </a:extLst>
              </a:tr>
              <a:tr h="382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CAR T-cell agent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Axicabtagene ciloleucel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Tisagenlecleucel 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Lisocabtagene maraleucel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6076402"/>
                  </a:ext>
                </a:extLst>
              </a:tr>
              <a:tr h="3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Patient population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R/R FL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R/R FL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R/R tFL and FL3B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163453"/>
                  </a:ext>
                </a:extLst>
              </a:tr>
              <a:tr h="3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Patients pheresed/treated, 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153/148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98/97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14/10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015775"/>
                  </a:ext>
                </a:extLst>
              </a:tr>
              <a:tr h="382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Clr>
                          <a:srgbClr val="000000"/>
                        </a:buClr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Bridging therapy, 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628852"/>
                  </a:ext>
                </a:extLst>
              </a:tr>
              <a:tr h="66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ORR, %</a:t>
                      </a:r>
                    </a:p>
                    <a:p>
                      <a:pPr marL="285750" marR="0" indent="-2222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CR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92*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74*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86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70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77043"/>
                  </a:ext>
                </a:extLst>
              </a:tr>
              <a:tr h="66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Survival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18-mo PFS: 64.8</a:t>
                      </a:r>
                      <a:r>
                        <a:rPr lang="en-US" sz="1600" b="1" baseline="30000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18-mo OS: 94.1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mPFS: 29.5 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mOS: 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mPFS: 6.3 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mOS: 14.7 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3797182"/>
                  </a:ext>
                </a:extLst>
              </a:tr>
              <a:tr h="938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CRS (grade 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≥3)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%</a:t>
                      </a:r>
                      <a:endParaRPr lang="en-US" sz="1600" b="1" u="none" dirty="0">
                        <a:solidFill>
                          <a:srgbClr val="C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Neurotoxicity</a:t>
                      </a:r>
                      <a:r>
                        <a:rPr lang="en-US" sz="1600" b="1" u="non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(grade 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≥3)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Tocilizumab, %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16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88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2060"/>
                </a:solidFill>
              </a:rPr>
              <a:t>ZUMA-5: Axicabtagene Ciloleucel in FL and MZL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B72FE6A9-CE13-47E4-9218-F4D16E4CBF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Multicenter, single-arm phase II trial</a:t>
            </a:r>
            <a:r>
              <a:rPr lang="en-US" altLang="en-US" sz="2400" baseline="30000" dirty="0"/>
              <a:t>1,2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="" xmlns:a16="http://schemas.microsoft.com/office/drawing/2014/main" id="{04DC643F-E564-4151-B8A1-3710BCE5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1" y="6385137"/>
            <a:ext cx="753198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Neelapu. ASH 2022. Abstr 4660. 2. </a:t>
            </a:r>
            <a:r>
              <a:rPr 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Jacobson. Lancet. 2022;23:91</a:t>
            </a:r>
            <a:r>
              <a:rPr lang="de-DE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sz="1200" b="0" spc="-1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="" xmlns:a16="http://schemas.microsoft.com/office/drawing/2014/main" id="{B72FE6A9-CE13-47E4-9218-F4D16E4C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5" y="4519644"/>
            <a:ext cx="10877529" cy="18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Primary endpoint: </a:t>
            </a:r>
            <a:r>
              <a:rPr lang="en-US" altLang="en-US" sz="2400" dirty="0">
                <a:solidFill>
                  <a:srgbClr val="000000"/>
                </a:solidFill>
              </a:rPr>
              <a:t>ORR (CR and PR) by IRC per Lugano classification</a:t>
            </a:r>
          </a:p>
          <a:p>
            <a:pPr lvl="1" indent="-342900"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In primary analysis, ORR was 94% for 84 patients with FL after 17.5 mo follow-up</a:t>
            </a:r>
            <a:r>
              <a:rPr lang="en-US" altLang="en-US" sz="22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US" altLang="en-US" sz="2200" baseline="300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Key secondary endpoints: </a:t>
            </a:r>
            <a:r>
              <a:rPr lang="en-US" altLang="en-US" sz="2400" dirty="0">
                <a:solidFill>
                  <a:srgbClr val="000000"/>
                </a:solidFill>
              </a:rPr>
              <a:t>CR rate (IRRC assessed), ORR (investigator assessed), DoR, PFS, OS, AEs, CAR T-cell and cytokine levels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="" xmlns:a16="http://schemas.microsoft.com/office/drawing/2014/main" id="{6C651389-051C-453D-92F3-BD98FAF1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1" y="2322508"/>
            <a:ext cx="400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 with R/R FL (grade 1-3a) or MZL;</a:t>
            </a:r>
            <a:b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≥2 prior lines of therapy including </a:t>
            </a:r>
            <a:b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anti-CD20 mAb + alkylating agent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159; n = 127 FL)</a:t>
            </a:r>
            <a:r>
              <a:rPr lang="en-GB" altLang="en-US" sz="1800" baseline="30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altLang="en-US" sz="1800" baseline="30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="" xmlns:a16="http://schemas.microsoft.com/office/drawing/2014/main" id="{52E33045-318C-418D-AA5D-A3E4131FA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011" y="2930542"/>
            <a:ext cx="27431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16918FF-58FD-4C6F-AE49-2F8F125EC7C8}"/>
              </a:ext>
            </a:extLst>
          </p:cNvPr>
          <p:cNvSpPr txBox="1"/>
          <p:nvPr/>
        </p:nvSpPr>
        <p:spPr bwMode="auto">
          <a:xfrm>
            <a:off x="5324715" y="1978218"/>
            <a:ext cx="1877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Conditioning CT</a:t>
            </a:r>
            <a:endParaRPr lang="en-US" sz="2000" b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8A4461-8735-4444-B28A-443C6EBD9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680" y="2381902"/>
            <a:ext cx="1594706" cy="10972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Axi-cel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2 x 10</a:t>
            </a:r>
            <a:r>
              <a:rPr lang="en-US" baseline="30000" dirty="0">
                <a:solidFill>
                  <a:srgbClr val="FFFFFF"/>
                </a:solidFill>
                <a:cs typeface="Arial" charset="0"/>
              </a:rPr>
              <a:t>6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cells/kg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Day 0</a:t>
            </a:r>
            <a:endParaRPr lang="en-US" alt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Line 33">
            <a:extLst>
              <a:ext uri="{FF2B5EF4-FFF2-40B4-BE49-F238E27FC236}">
                <a16:creationId xmlns="" xmlns:a16="http://schemas.microsoft.com/office/drawing/2014/main" id="{3B0E72E9-2BCA-48A6-B105-7E4E5B8C8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5474" y="2930542"/>
            <a:ext cx="27431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42F78B0-4B61-4888-9CA5-EB753E0F8B67}"/>
              </a:ext>
            </a:extLst>
          </p:cNvPr>
          <p:cNvSpPr txBox="1"/>
          <p:nvPr/>
        </p:nvSpPr>
        <p:spPr bwMode="auto">
          <a:xfrm>
            <a:off x="8422383" y="1978218"/>
            <a:ext cx="137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CAR T-Cells</a:t>
            </a:r>
            <a:endParaRPr lang="en-US" sz="2000" b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16" name="Rectangle 9215"/>
          <p:cNvSpPr/>
          <p:nvPr/>
        </p:nvSpPr>
        <p:spPr>
          <a:xfrm>
            <a:off x="10233720" y="2468877"/>
            <a:ext cx="1306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0000"/>
                </a:solidFill>
                <a:cs typeface="Calibri"/>
              </a:rPr>
              <a:t>Followed for safety up to 15 yr</a:t>
            </a:r>
          </a:p>
        </p:txBody>
      </p:sp>
      <p:sp>
        <p:nvSpPr>
          <p:cNvPr id="34" name="Line 33">
            <a:extLst>
              <a:ext uri="{FF2B5EF4-FFF2-40B4-BE49-F238E27FC236}">
                <a16:creationId xmlns="" xmlns:a16="http://schemas.microsoft.com/office/drawing/2014/main" id="{3B0E72E9-2BCA-48A6-B105-7E4E5B8C8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5336" y="2930542"/>
            <a:ext cx="27431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="" xmlns:a16="http://schemas.microsoft.com/office/drawing/2014/main" id="{F0A7D1AC-9B64-46E3-9300-EEF338BB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280" y="2381912"/>
            <a:ext cx="3136307" cy="109726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Fludarabine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30 mg/m</a:t>
            </a:r>
            <a:r>
              <a:rPr lang="en-US" baseline="30000" dirty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+ </a:t>
            </a:r>
            <a:br>
              <a:rPr lang="en-US" dirty="0">
                <a:solidFill>
                  <a:srgbClr val="FFFFFF"/>
                </a:solidFill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cs typeface="Arial" charset="0"/>
              </a:rPr>
              <a:t>Cyclophosphamide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500 mg/m</a:t>
            </a:r>
            <a:r>
              <a:rPr lang="en-US" baseline="30000" dirty="0">
                <a:solidFill>
                  <a:srgbClr val="FFFFFF"/>
                </a:solidFill>
                <a:cs typeface="Arial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FFFF"/>
                </a:solidFill>
                <a:cs typeface="Arial" charset="0"/>
              </a:rPr>
              <a:t>Days -5, -4, -3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="" xmlns:a16="http://schemas.microsoft.com/office/drawing/2014/main" id="{19E3D881-F977-4330-9F8E-74FAC306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7" y="3841939"/>
            <a:ext cx="110696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 with SD but no relapse &gt;1 yr from completion of last therapy ineligible. Single-agent anti-CD20 mAb not counted as line of therapy for eligibility. Median time to delivery of axi-cel: 17 days following leukapheresis.</a:t>
            </a:r>
          </a:p>
        </p:txBody>
      </p:sp>
    </p:spTree>
    <p:extLst>
      <p:ext uri="{BB962C8B-B14F-4D97-AF65-F5344CB8AC3E}">
        <p14:creationId xmlns:p14="http://schemas.microsoft.com/office/powerpoint/2010/main" xmlns="" val="22229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DB6BB04-2747-DEB3-6F0E-7CFB49F9C655}"/>
              </a:ext>
            </a:extLst>
          </p:cNvPr>
          <p:cNvSpPr txBox="1"/>
          <p:nvPr/>
        </p:nvSpPr>
        <p:spPr bwMode="auto">
          <a:xfrm>
            <a:off x="632506" y="2539808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100</a:t>
            </a:r>
          </a:p>
        </p:txBody>
      </p:sp>
      <p:grpSp>
        <p:nvGrpSpPr>
          <p:cNvPr id="427" name="Group 426">
            <a:extLst>
              <a:ext uri="{FF2B5EF4-FFF2-40B4-BE49-F238E27FC236}">
                <a16:creationId xmlns="" xmlns:a16="http://schemas.microsoft.com/office/drawing/2014/main" id="{DE8D66EB-81AD-A65C-873D-488E026B2840}"/>
              </a:ext>
            </a:extLst>
          </p:cNvPr>
          <p:cNvGrpSpPr/>
          <p:nvPr/>
        </p:nvGrpSpPr>
        <p:grpSpPr>
          <a:xfrm>
            <a:off x="6680892" y="2560331"/>
            <a:ext cx="4513321" cy="853564"/>
            <a:chOff x="6680892" y="2560331"/>
            <a:chExt cx="4513321" cy="853564"/>
          </a:xfrm>
        </p:grpSpPr>
        <p:sp>
          <p:nvSpPr>
            <p:cNvPr id="403" name="TextBox 402">
              <a:extLst>
                <a:ext uri="{FF2B5EF4-FFF2-40B4-BE49-F238E27FC236}">
                  <a16:creationId xmlns="" xmlns:a16="http://schemas.microsoft.com/office/drawing/2014/main" id="{BFE0C671-14BE-A125-7C93-3A86196C1FDE}"/>
                </a:ext>
              </a:extLst>
            </p:cNvPr>
            <p:cNvSpPr txBox="1"/>
            <p:nvPr/>
          </p:nvSpPr>
          <p:spPr bwMode="auto">
            <a:xfrm>
              <a:off x="6680892" y="256033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="" xmlns:a16="http://schemas.microsoft.com/office/drawing/2014/main" id="{15409F0A-ABD5-9DC0-72C5-7C6438A3A190}"/>
                </a:ext>
              </a:extLst>
            </p:cNvPr>
            <p:cNvSpPr txBox="1"/>
            <p:nvPr/>
          </p:nvSpPr>
          <p:spPr bwMode="auto">
            <a:xfrm>
              <a:off x="7541744" y="263388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="" xmlns:a16="http://schemas.microsoft.com/office/drawing/2014/main" id="{EA92B557-7FA5-AC89-E641-DB9BE8D90B2C}"/>
                </a:ext>
              </a:extLst>
            </p:cNvPr>
            <p:cNvSpPr txBox="1"/>
            <p:nvPr/>
          </p:nvSpPr>
          <p:spPr bwMode="auto">
            <a:xfrm>
              <a:off x="8342857" y="279132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="" xmlns:a16="http://schemas.microsoft.com/office/drawing/2014/main" id="{A2BA9FED-48DC-EE5E-01E6-CDABFE17D17C}"/>
                </a:ext>
              </a:extLst>
            </p:cNvPr>
            <p:cNvSpPr txBox="1"/>
            <p:nvPr/>
          </p:nvSpPr>
          <p:spPr bwMode="auto">
            <a:xfrm>
              <a:off x="8653090" y="287974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="" xmlns:a16="http://schemas.microsoft.com/office/drawing/2014/main" id="{65D0524B-6149-1ECE-B825-1BA88CDC1F69}"/>
                </a:ext>
              </a:extLst>
            </p:cNvPr>
            <p:cNvSpPr txBox="1"/>
            <p:nvPr/>
          </p:nvSpPr>
          <p:spPr bwMode="auto">
            <a:xfrm>
              <a:off x="7311327" y="262615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="" xmlns:a16="http://schemas.microsoft.com/office/drawing/2014/main" id="{C99417D5-98BD-C9D2-2A8C-45C308FF6F60}"/>
                </a:ext>
              </a:extLst>
            </p:cNvPr>
            <p:cNvSpPr txBox="1"/>
            <p:nvPr/>
          </p:nvSpPr>
          <p:spPr bwMode="auto">
            <a:xfrm>
              <a:off x="8792427" y="289581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="" xmlns:a16="http://schemas.microsoft.com/office/drawing/2014/main" id="{F68F8F9C-697B-AA68-C4A2-3C6E25A8A4B4}"/>
                </a:ext>
              </a:extLst>
            </p:cNvPr>
            <p:cNvSpPr txBox="1"/>
            <p:nvPr/>
          </p:nvSpPr>
          <p:spPr bwMode="auto">
            <a:xfrm>
              <a:off x="8883497" y="292997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="" xmlns:a16="http://schemas.microsoft.com/office/drawing/2014/main" id="{D96F05F2-2290-3F97-7A0C-742F58593167}"/>
                </a:ext>
              </a:extLst>
            </p:cNvPr>
            <p:cNvSpPr txBox="1"/>
            <p:nvPr/>
          </p:nvSpPr>
          <p:spPr bwMode="auto">
            <a:xfrm>
              <a:off x="8938441" y="292721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="" xmlns:a16="http://schemas.microsoft.com/office/drawing/2014/main" id="{4E2CFA73-0C05-652D-970A-998FFB417905}"/>
                </a:ext>
              </a:extLst>
            </p:cNvPr>
            <p:cNvSpPr txBox="1"/>
            <p:nvPr/>
          </p:nvSpPr>
          <p:spPr bwMode="auto">
            <a:xfrm>
              <a:off x="8960310" y="292867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="" xmlns:a16="http://schemas.microsoft.com/office/drawing/2014/main" id="{1EE9EDA3-67C6-DC15-B56E-474C9D2853B2}"/>
                </a:ext>
              </a:extLst>
            </p:cNvPr>
            <p:cNvSpPr txBox="1"/>
            <p:nvPr/>
          </p:nvSpPr>
          <p:spPr bwMode="auto">
            <a:xfrm>
              <a:off x="9052027" y="294390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="" xmlns:a16="http://schemas.microsoft.com/office/drawing/2014/main" id="{52EC1C27-9B32-2FAA-E5CE-D1BBE49365B7}"/>
                </a:ext>
              </a:extLst>
            </p:cNvPr>
            <p:cNvSpPr txBox="1"/>
            <p:nvPr/>
          </p:nvSpPr>
          <p:spPr bwMode="auto">
            <a:xfrm>
              <a:off x="9074814" y="293693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="" xmlns:a16="http://schemas.microsoft.com/office/drawing/2014/main" id="{F07AA441-1371-2B0F-52EF-65CB4D3BCBF1}"/>
                </a:ext>
              </a:extLst>
            </p:cNvPr>
            <p:cNvSpPr txBox="1"/>
            <p:nvPr/>
          </p:nvSpPr>
          <p:spPr bwMode="auto">
            <a:xfrm>
              <a:off x="9155526" y="294424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="" xmlns:a16="http://schemas.microsoft.com/office/drawing/2014/main" id="{EAEF8967-9B3E-2C4F-84FD-BCD4EFA809F6}"/>
                </a:ext>
              </a:extLst>
            </p:cNvPr>
            <p:cNvSpPr txBox="1"/>
            <p:nvPr/>
          </p:nvSpPr>
          <p:spPr bwMode="auto">
            <a:xfrm>
              <a:off x="9419660" y="301820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="" xmlns:a16="http://schemas.microsoft.com/office/drawing/2014/main" id="{A7C2B393-A7A5-F4F8-4AF7-ED657676A6A1}"/>
                </a:ext>
              </a:extLst>
            </p:cNvPr>
            <p:cNvSpPr txBox="1"/>
            <p:nvPr/>
          </p:nvSpPr>
          <p:spPr bwMode="auto">
            <a:xfrm>
              <a:off x="9442193" y="302095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7" name="TextBox 416">
              <a:extLst>
                <a:ext uri="{FF2B5EF4-FFF2-40B4-BE49-F238E27FC236}">
                  <a16:creationId xmlns="" xmlns:a16="http://schemas.microsoft.com/office/drawing/2014/main" id="{5629F289-9B63-3001-A470-D43222B7FCFA}"/>
                </a:ext>
              </a:extLst>
            </p:cNvPr>
            <p:cNvSpPr txBox="1"/>
            <p:nvPr/>
          </p:nvSpPr>
          <p:spPr bwMode="auto">
            <a:xfrm>
              <a:off x="9461524" y="302241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="" xmlns:a16="http://schemas.microsoft.com/office/drawing/2014/main" id="{39E33D5A-524E-ADC7-0F04-03F778336548}"/>
                </a:ext>
              </a:extLst>
            </p:cNvPr>
            <p:cNvSpPr txBox="1"/>
            <p:nvPr/>
          </p:nvSpPr>
          <p:spPr bwMode="auto">
            <a:xfrm>
              <a:off x="9484296" y="302095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="" xmlns:a16="http://schemas.microsoft.com/office/drawing/2014/main" id="{06BC052D-C4DF-647B-75E5-C5DB66B8D338}"/>
                </a:ext>
              </a:extLst>
            </p:cNvPr>
            <p:cNvSpPr txBox="1"/>
            <p:nvPr/>
          </p:nvSpPr>
          <p:spPr bwMode="auto">
            <a:xfrm>
              <a:off x="9514928" y="302231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="" xmlns:a16="http://schemas.microsoft.com/office/drawing/2014/main" id="{1ADD7F2C-41F9-65FD-202D-4ADC2C1EAAD9}"/>
                </a:ext>
              </a:extLst>
            </p:cNvPr>
            <p:cNvSpPr txBox="1"/>
            <p:nvPr/>
          </p:nvSpPr>
          <p:spPr bwMode="auto">
            <a:xfrm>
              <a:off x="9611497" y="305717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21" name="TextBox 420">
              <a:extLst>
                <a:ext uri="{FF2B5EF4-FFF2-40B4-BE49-F238E27FC236}">
                  <a16:creationId xmlns="" xmlns:a16="http://schemas.microsoft.com/office/drawing/2014/main" id="{FD7567A8-83C9-12B3-8AA0-D4331F85DF5A}"/>
                </a:ext>
              </a:extLst>
            </p:cNvPr>
            <p:cNvSpPr txBox="1"/>
            <p:nvPr/>
          </p:nvSpPr>
          <p:spPr bwMode="auto">
            <a:xfrm>
              <a:off x="9654132" y="305501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="" xmlns:a16="http://schemas.microsoft.com/office/drawing/2014/main" id="{3BB1D727-8945-1C8D-9F42-C3A58D54D377}"/>
                </a:ext>
              </a:extLst>
            </p:cNvPr>
            <p:cNvSpPr txBox="1"/>
            <p:nvPr/>
          </p:nvSpPr>
          <p:spPr bwMode="auto">
            <a:xfrm>
              <a:off x="9631805" y="305724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="" xmlns:a16="http://schemas.microsoft.com/office/drawing/2014/main" id="{113AAAE9-DB00-41F2-7110-4A8164463C53}"/>
                </a:ext>
              </a:extLst>
            </p:cNvPr>
            <p:cNvSpPr txBox="1"/>
            <p:nvPr/>
          </p:nvSpPr>
          <p:spPr bwMode="auto">
            <a:xfrm>
              <a:off x="10832271" y="309707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="" xmlns:a16="http://schemas.microsoft.com/office/drawing/2014/main" id="{7DA21EAF-BD2B-438E-ED42-C8B086AB27D7}"/>
                </a:ext>
              </a:extLst>
            </p:cNvPr>
            <p:cNvSpPr txBox="1"/>
            <p:nvPr/>
          </p:nvSpPr>
          <p:spPr bwMode="auto">
            <a:xfrm>
              <a:off x="11006279" y="310611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="" xmlns:a16="http://schemas.microsoft.com/office/drawing/2014/main" id="{A8AB9FC4-75B4-5151-7D0F-A50C24441870}"/>
              </a:ext>
            </a:extLst>
          </p:cNvPr>
          <p:cNvGrpSpPr/>
          <p:nvPr/>
        </p:nvGrpSpPr>
        <p:grpSpPr>
          <a:xfrm>
            <a:off x="6693074" y="2713973"/>
            <a:ext cx="4814170" cy="555320"/>
            <a:chOff x="6693074" y="2713973"/>
            <a:chExt cx="4814170" cy="555320"/>
          </a:xfrm>
        </p:grpSpPr>
        <p:grpSp>
          <p:nvGrpSpPr>
            <p:cNvPr id="398" name="Group 397">
              <a:extLst>
                <a:ext uri="{FF2B5EF4-FFF2-40B4-BE49-F238E27FC236}">
                  <a16:creationId xmlns="" xmlns:a16="http://schemas.microsoft.com/office/drawing/2014/main" id="{13359D4A-F4A3-E7F4-7D03-A17A3E57C2FF}"/>
                </a:ext>
              </a:extLst>
            </p:cNvPr>
            <p:cNvGrpSpPr/>
            <p:nvPr/>
          </p:nvGrpSpPr>
          <p:grpSpPr>
            <a:xfrm>
              <a:off x="6693074" y="2713973"/>
              <a:ext cx="1665962" cy="225468"/>
              <a:chOff x="6693074" y="2713973"/>
              <a:chExt cx="1665962" cy="225468"/>
            </a:xfrm>
          </p:grpSpPr>
          <p:sp>
            <p:nvSpPr>
              <p:cNvPr id="396" name="Freeform 395">
                <a:extLst>
                  <a:ext uri="{FF2B5EF4-FFF2-40B4-BE49-F238E27FC236}">
                    <a16:creationId xmlns="" xmlns:a16="http://schemas.microsoft.com/office/drawing/2014/main" id="{3EE1AD12-9C64-5486-CCBA-388601831E87}"/>
                  </a:ext>
                </a:extLst>
              </p:cNvPr>
              <p:cNvSpPr/>
              <p:nvPr/>
            </p:nvSpPr>
            <p:spPr bwMode="auto">
              <a:xfrm>
                <a:off x="6693074" y="2713973"/>
                <a:ext cx="647178" cy="58454"/>
              </a:xfrm>
              <a:custGeom>
                <a:avLst/>
                <a:gdLst>
                  <a:gd name="connsiteX0" fmla="*/ 0 w 647178"/>
                  <a:gd name="connsiteY0" fmla="*/ 0 h 58454"/>
                  <a:gd name="connsiteX1" fmla="*/ 112734 w 647178"/>
                  <a:gd name="connsiteY1" fmla="*/ 0 h 58454"/>
                  <a:gd name="connsiteX2" fmla="*/ 112734 w 647178"/>
                  <a:gd name="connsiteY2" fmla="*/ 0 h 58454"/>
                  <a:gd name="connsiteX3" fmla="*/ 112734 w 647178"/>
                  <a:gd name="connsiteY3" fmla="*/ 0 h 58454"/>
                  <a:gd name="connsiteX4" fmla="*/ 112734 w 647178"/>
                  <a:gd name="connsiteY4" fmla="*/ 37578 h 58454"/>
                  <a:gd name="connsiteX5" fmla="*/ 225468 w 647178"/>
                  <a:gd name="connsiteY5" fmla="*/ 37578 h 58454"/>
                  <a:gd name="connsiteX6" fmla="*/ 229643 w 647178"/>
                  <a:gd name="connsiteY6" fmla="*/ 41753 h 58454"/>
                  <a:gd name="connsiteX7" fmla="*/ 450937 w 647178"/>
                  <a:gd name="connsiteY7" fmla="*/ 41753 h 58454"/>
                  <a:gd name="connsiteX8" fmla="*/ 450937 w 647178"/>
                  <a:gd name="connsiteY8" fmla="*/ 58454 h 58454"/>
                  <a:gd name="connsiteX9" fmla="*/ 450937 w 647178"/>
                  <a:gd name="connsiteY9" fmla="*/ 58454 h 58454"/>
                  <a:gd name="connsiteX10" fmla="*/ 480164 w 647178"/>
                  <a:gd name="connsiteY10" fmla="*/ 58454 h 58454"/>
                  <a:gd name="connsiteX11" fmla="*/ 647178 w 647178"/>
                  <a:gd name="connsiteY11" fmla="*/ 58454 h 5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178" h="58454">
                    <a:moveTo>
                      <a:pt x="0" y="0"/>
                    </a:moveTo>
                    <a:lnTo>
                      <a:pt x="112734" y="0"/>
                    </a:lnTo>
                    <a:lnTo>
                      <a:pt x="112734" y="0"/>
                    </a:lnTo>
                    <a:lnTo>
                      <a:pt x="112734" y="0"/>
                    </a:lnTo>
                    <a:lnTo>
                      <a:pt x="112734" y="37578"/>
                    </a:lnTo>
                    <a:lnTo>
                      <a:pt x="225468" y="37578"/>
                    </a:lnTo>
                    <a:lnTo>
                      <a:pt x="229643" y="41753"/>
                    </a:lnTo>
                    <a:lnTo>
                      <a:pt x="450937" y="41753"/>
                    </a:lnTo>
                    <a:lnTo>
                      <a:pt x="450937" y="58454"/>
                    </a:lnTo>
                    <a:lnTo>
                      <a:pt x="450937" y="58454"/>
                    </a:lnTo>
                    <a:lnTo>
                      <a:pt x="480164" y="58454"/>
                    </a:lnTo>
                    <a:lnTo>
                      <a:pt x="647178" y="58454"/>
                    </a:lnTo>
                  </a:path>
                </a:pathLst>
              </a:custGeom>
              <a:noFill/>
              <a:ln w="2857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396">
                <a:extLst>
                  <a:ext uri="{FF2B5EF4-FFF2-40B4-BE49-F238E27FC236}">
                    <a16:creationId xmlns="" xmlns:a16="http://schemas.microsoft.com/office/drawing/2014/main" id="{701F394D-9FC8-D4A1-1E9E-48CE95B971BB}"/>
                  </a:ext>
                </a:extLst>
              </p:cNvPr>
              <p:cNvSpPr/>
              <p:nvPr/>
            </p:nvSpPr>
            <p:spPr bwMode="auto">
              <a:xfrm>
                <a:off x="7306849" y="2780778"/>
                <a:ext cx="1052187" cy="158663"/>
              </a:xfrm>
              <a:custGeom>
                <a:avLst/>
                <a:gdLst>
                  <a:gd name="connsiteX0" fmla="*/ 0 w 1052187"/>
                  <a:gd name="connsiteY0" fmla="*/ 0 h 158663"/>
                  <a:gd name="connsiteX1" fmla="*/ 417535 w 1052187"/>
                  <a:gd name="connsiteY1" fmla="*/ 0 h 158663"/>
                  <a:gd name="connsiteX2" fmla="*/ 417535 w 1052187"/>
                  <a:gd name="connsiteY2" fmla="*/ 33403 h 158663"/>
                  <a:gd name="connsiteX3" fmla="*/ 492691 w 1052187"/>
                  <a:gd name="connsiteY3" fmla="*/ 33403 h 158663"/>
                  <a:gd name="connsiteX4" fmla="*/ 492691 w 1052187"/>
                  <a:gd name="connsiteY4" fmla="*/ 66806 h 158663"/>
                  <a:gd name="connsiteX5" fmla="*/ 521918 w 1052187"/>
                  <a:gd name="connsiteY5" fmla="*/ 66806 h 158663"/>
                  <a:gd name="connsiteX6" fmla="*/ 521918 w 1052187"/>
                  <a:gd name="connsiteY6" fmla="*/ 83507 h 158663"/>
                  <a:gd name="connsiteX7" fmla="*/ 626302 w 1052187"/>
                  <a:gd name="connsiteY7" fmla="*/ 83507 h 158663"/>
                  <a:gd name="connsiteX8" fmla="*/ 626302 w 1052187"/>
                  <a:gd name="connsiteY8" fmla="*/ 112734 h 158663"/>
                  <a:gd name="connsiteX9" fmla="*/ 655529 w 1052187"/>
                  <a:gd name="connsiteY9" fmla="*/ 112734 h 158663"/>
                  <a:gd name="connsiteX10" fmla="*/ 655529 w 1052187"/>
                  <a:gd name="connsiteY10" fmla="*/ 133611 h 158663"/>
                  <a:gd name="connsiteX11" fmla="*/ 935277 w 1052187"/>
                  <a:gd name="connsiteY11" fmla="*/ 133611 h 158663"/>
                  <a:gd name="connsiteX12" fmla="*/ 935277 w 1052187"/>
                  <a:gd name="connsiteY12" fmla="*/ 158663 h 158663"/>
                  <a:gd name="connsiteX13" fmla="*/ 1052187 w 1052187"/>
                  <a:gd name="connsiteY13" fmla="*/ 158663 h 15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2187" h="158663">
                    <a:moveTo>
                      <a:pt x="0" y="0"/>
                    </a:moveTo>
                    <a:lnTo>
                      <a:pt x="417535" y="0"/>
                    </a:lnTo>
                    <a:lnTo>
                      <a:pt x="417535" y="33403"/>
                    </a:lnTo>
                    <a:lnTo>
                      <a:pt x="492691" y="33403"/>
                    </a:lnTo>
                    <a:lnTo>
                      <a:pt x="492691" y="66806"/>
                    </a:lnTo>
                    <a:lnTo>
                      <a:pt x="521918" y="66806"/>
                    </a:lnTo>
                    <a:lnTo>
                      <a:pt x="521918" y="83507"/>
                    </a:lnTo>
                    <a:lnTo>
                      <a:pt x="626302" y="83507"/>
                    </a:lnTo>
                    <a:lnTo>
                      <a:pt x="626302" y="112734"/>
                    </a:lnTo>
                    <a:lnTo>
                      <a:pt x="655529" y="112734"/>
                    </a:lnTo>
                    <a:lnTo>
                      <a:pt x="655529" y="133611"/>
                    </a:lnTo>
                    <a:lnTo>
                      <a:pt x="935277" y="133611"/>
                    </a:lnTo>
                    <a:lnTo>
                      <a:pt x="935277" y="158663"/>
                    </a:lnTo>
                    <a:lnTo>
                      <a:pt x="1052187" y="158663"/>
                    </a:lnTo>
                  </a:path>
                </a:pathLst>
              </a:custGeom>
              <a:noFill/>
              <a:ln w="2857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9" name="Freeform 398">
              <a:extLst>
                <a:ext uri="{FF2B5EF4-FFF2-40B4-BE49-F238E27FC236}">
                  <a16:creationId xmlns="" xmlns:a16="http://schemas.microsoft.com/office/drawing/2014/main" id="{FD51E2E6-0178-61F6-2A68-FAE291221A70}"/>
                </a:ext>
              </a:extLst>
            </p:cNvPr>
            <p:cNvSpPr/>
            <p:nvPr/>
          </p:nvSpPr>
          <p:spPr bwMode="auto">
            <a:xfrm>
              <a:off x="9690970" y="3215014"/>
              <a:ext cx="1816274" cy="54279"/>
            </a:xfrm>
            <a:custGeom>
              <a:avLst/>
              <a:gdLst>
                <a:gd name="connsiteX0" fmla="*/ 1816274 w 1816274"/>
                <a:gd name="connsiteY0" fmla="*/ 54279 h 54279"/>
                <a:gd name="connsiteX1" fmla="*/ 396657 w 1816274"/>
                <a:gd name="connsiteY1" fmla="*/ 54279 h 54279"/>
                <a:gd name="connsiteX2" fmla="*/ 396657 w 1816274"/>
                <a:gd name="connsiteY2" fmla="*/ 54279 h 54279"/>
                <a:gd name="connsiteX3" fmla="*/ 396657 w 1816274"/>
                <a:gd name="connsiteY3" fmla="*/ 25052 h 54279"/>
                <a:gd name="connsiteX4" fmla="*/ 237994 w 1816274"/>
                <a:gd name="connsiteY4" fmla="*/ 25052 h 54279"/>
                <a:gd name="connsiteX5" fmla="*/ 237994 w 1816274"/>
                <a:gd name="connsiteY5" fmla="*/ 0 h 54279"/>
                <a:gd name="connsiteX6" fmla="*/ 0 w 1816274"/>
                <a:gd name="connsiteY6" fmla="*/ 0 h 5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6274" h="54279">
                  <a:moveTo>
                    <a:pt x="1816274" y="54279"/>
                  </a:moveTo>
                  <a:lnTo>
                    <a:pt x="396657" y="54279"/>
                  </a:lnTo>
                  <a:lnTo>
                    <a:pt x="396657" y="54279"/>
                  </a:lnTo>
                  <a:lnTo>
                    <a:pt x="396657" y="25052"/>
                  </a:lnTo>
                  <a:lnTo>
                    <a:pt x="237994" y="25052"/>
                  </a:lnTo>
                  <a:lnTo>
                    <a:pt x="23799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="" xmlns:a16="http://schemas.microsoft.com/office/drawing/2014/main" id="{D39C1165-B989-1A68-1CCA-363595801666}"/>
                </a:ext>
              </a:extLst>
            </p:cNvPr>
            <p:cNvSpPr/>
            <p:nvPr/>
          </p:nvSpPr>
          <p:spPr bwMode="auto">
            <a:xfrm>
              <a:off x="8329808" y="2947792"/>
              <a:ext cx="1306882" cy="233819"/>
            </a:xfrm>
            <a:custGeom>
              <a:avLst/>
              <a:gdLst>
                <a:gd name="connsiteX0" fmla="*/ 0 w 1306882"/>
                <a:gd name="connsiteY0" fmla="*/ 0 h 233819"/>
                <a:gd name="connsiteX1" fmla="*/ 175365 w 1306882"/>
                <a:gd name="connsiteY1" fmla="*/ 0 h 233819"/>
                <a:gd name="connsiteX2" fmla="*/ 175365 w 1306882"/>
                <a:gd name="connsiteY2" fmla="*/ 12526 h 233819"/>
                <a:gd name="connsiteX3" fmla="*/ 258871 w 1306882"/>
                <a:gd name="connsiteY3" fmla="*/ 12526 h 233819"/>
                <a:gd name="connsiteX4" fmla="*/ 258871 w 1306882"/>
                <a:gd name="connsiteY4" fmla="*/ 29227 h 233819"/>
                <a:gd name="connsiteX5" fmla="*/ 367430 w 1306882"/>
                <a:gd name="connsiteY5" fmla="*/ 29227 h 233819"/>
                <a:gd name="connsiteX6" fmla="*/ 367430 w 1306882"/>
                <a:gd name="connsiteY6" fmla="*/ 50104 h 233819"/>
                <a:gd name="connsiteX7" fmla="*/ 409184 w 1306882"/>
                <a:gd name="connsiteY7" fmla="*/ 50104 h 233819"/>
                <a:gd name="connsiteX8" fmla="*/ 409184 w 1306882"/>
                <a:gd name="connsiteY8" fmla="*/ 79331 h 233819"/>
                <a:gd name="connsiteX9" fmla="*/ 409184 w 1306882"/>
                <a:gd name="connsiteY9" fmla="*/ 79331 h 233819"/>
                <a:gd name="connsiteX10" fmla="*/ 442587 w 1306882"/>
                <a:gd name="connsiteY10" fmla="*/ 112734 h 233819"/>
                <a:gd name="connsiteX11" fmla="*/ 613776 w 1306882"/>
                <a:gd name="connsiteY11" fmla="*/ 112734 h 233819"/>
                <a:gd name="connsiteX12" fmla="*/ 613776 w 1306882"/>
                <a:gd name="connsiteY12" fmla="*/ 137786 h 233819"/>
                <a:gd name="connsiteX13" fmla="*/ 830893 w 1306882"/>
                <a:gd name="connsiteY13" fmla="*/ 137786 h 233819"/>
                <a:gd name="connsiteX14" fmla="*/ 830893 w 1306882"/>
                <a:gd name="connsiteY14" fmla="*/ 158663 h 233819"/>
                <a:gd name="connsiteX15" fmla="*/ 985381 w 1306882"/>
                <a:gd name="connsiteY15" fmla="*/ 158663 h 233819"/>
                <a:gd name="connsiteX16" fmla="*/ 985381 w 1306882"/>
                <a:gd name="connsiteY16" fmla="*/ 167013 h 233819"/>
                <a:gd name="connsiteX17" fmla="*/ 1077239 w 1306882"/>
                <a:gd name="connsiteY17" fmla="*/ 167013 h 233819"/>
                <a:gd name="connsiteX18" fmla="*/ 1077239 w 1306882"/>
                <a:gd name="connsiteY18" fmla="*/ 187890 h 233819"/>
                <a:gd name="connsiteX19" fmla="*/ 1114817 w 1306882"/>
                <a:gd name="connsiteY19" fmla="*/ 187890 h 233819"/>
                <a:gd name="connsiteX20" fmla="*/ 1114817 w 1306882"/>
                <a:gd name="connsiteY20" fmla="*/ 208767 h 233819"/>
                <a:gd name="connsiteX21" fmla="*/ 1160745 w 1306882"/>
                <a:gd name="connsiteY21" fmla="*/ 208767 h 233819"/>
                <a:gd name="connsiteX22" fmla="*/ 1160745 w 1306882"/>
                <a:gd name="connsiteY22" fmla="*/ 233819 h 233819"/>
                <a:gd name="connsiteX23" fmla="*/ 1306882 w 1306882"/>
                <a:gd name="connsiteY23" fmla="*/ 233819 h 233819"/>
                <a:gd name="connsiteX0" fmla="*/ 0 w 1306882"/>
                <a:gd name="connsiteY0" fmla="*/ 0 h 233819"/>
                <a:gd name="connsiteX1" fmla="*/ 175365 w 1306882"/>
                <a:gd name="connsiteY1" fmla="*/ 0 h 233819"/>
                <a:gd name="connsiteX2" fmla="*/ 175365 w 1306882"/>
                <a:gd name="connsiteY2" fmla="*/ 12526 h 233819"/>
                <a:gd name="connsiteX3" fmla="*/ 258871 w 1306882"/>
                <a:gd name="connsiteY3" fmla="*/ 12526 h 233819"/>
                <a:gd name="connsiteX4" fmla="*/ 258871 w 1306882"/>
                <a:gd name="connsiteY4" fmla="*/ 29227 h 233819"/>
                <a:gd name="connsiteX5" fmla="*/ 367430 w 1306882"/>
                <a:gd name="connsiteY5" fmla="*/ 29227 h 233819"/>
                <a:gd name="connsiteX6" fmla="*/ 367430 w 1306882"/>
                <a:gd name="connsiteY6" fmla="*/ 50104 h 233819"/>
                <a:gd name="connsiteX7" fmla="*/ 409184 w 1306882"/>
                <a:gd name="connsiteY7" fmla="*/ 50104 h 233819"/>
                <a:gd name="connsiteX8" fmla="*/ 409184 w 1306882"/>
                <a:gd name="connsiteY8" fmla="*/ 79331 h 233819"/>
                <a:gd name="connsiteX9" fmla="*/ 430061 w 1306882"/>
                <a:gd name="connsiteY9" fmla="*/ 79331 h 233819"/>
                <a:gd name="connsiteX10" fmla="*/ 442587 w 1306882"/>
                <a:gd name="connsiteY10" fmla="*/ 112734 h 233819"/>
                <a:gd name="connsiteX11" fmla="*/ 613776 w 1306882"/>
                <a:gd name="connsiteY11" fmla="*/ 112734 h 233819"/>
                <a:gd name="connsiteX12" fmla="*/ 613776 w 1306882"/>
                <a:gd name="connsiteY12" fmla="*/ 137786 h 233819"/>
                <a:gd name="connsiteX13" fmla="*/ 830893 w 1306882"/>
                <a:gd name="connsiteY13" fmla="*/ 137786 h 233819"/>
                <a:gd name="connsiteX14" fmla="*/ 830893 w 1306882"/>
                <a:gd name="connsiteY14" fmla="*/ 158663 h 233819"/>
                <a:gd name="connsiteX15" fmla="*/ 985381 w 1306882"/>
                <a:gd name="connsiteY15" fmla="*/ 158663 h 233819"/>
                <a:gd name="connsiteX16" fmla="*/ 985381 w 1306882"/>
                <a:gd name="connsiteY16" fmla="*/ 167013 h 233819"/>
                <a:gd name="connsiteX17" fmla="*/ 1077239 w 1306882"/>
                <a:gd name="connsiteY17" fmla="*/ 167013 h 233819"/>
                <a:gd name="connsiteX18" fmla="*/ 1077239 w 1306882"/>
                <a:gd name="connsiteY18" fmla="*/ 187890 h 233819"/>
                <a:gd name="connsiteX19" fmla="*/ 1114817 w 1306882"/>
                <a:gd name="connsiteY19" fmla="*/ 187890 h 233819"/>
                <a:gd name="connsiteX20" fmla="*/ 1114817 w 1306882"/>
                <a:gd name="connsiteY20" fmla="*/ 208767 h 233819"/>
                <a:gd name="connsiteX21" fmla="*/ 1160745 w 1306882"/>
                <a:gd name="connsiteY21" fmla="*/ 208767 h 233819"/>
                <a:gd name="connsiteX22" fmla="*/ 1160745 w 1306882"/>
                <a:gd name="connsiteY22" fmla="*/ 233819 h 233819"/>
                <a:gd name="connsiteX23" fmla="*/ 1306882 w 1306882"/>
                <a:gd name="connsiteY23" fmla="*/ 233819 h 2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6882" h="233819">
                  <a:moveTo>
                    <a:pt x="0" y="0"/>
                  </a:moveTo>
                  <a:lnTo>
                    <a:pt x="175365" y="0"/>
                  </a:lnTo>
                  <a:lnTo>
                    <a:pt x="175365" y="12526"/>
                  </a:lnTo>
                  <a:lnTo>
                    <a:pt x="258871" y="12526"/>
                  </a:lnTo>
                  <a:lnTo>
                    <a:pt x="258871" y="29227"/>
                  </a:lnTo>
                  <a:lnTo>
                    <a:pt x="367430" y="29227"/>
                  </a:lnTo>
                  <a:lnTo>
                    <a:pt x="367430" y="50104"/>
                  </a:lnTo>
                  <a:lnTo>
                    <a:pt x="409184" y="50104"/>
                  </a:lnTo>
                  <a:lnTo>
                    <a:pt x="409184" y="79331"/>
                  </a:lnTo>
                  <a:lnTo>
                    <a:pt x="430061" y="79331"/>
                  </a:lnTo>
                  <a:lnTo>
                    <a:pt x="442587" y="112734"/>
                  </a:lnTo>
                  <a:lnTo>
                    <a:pt x="613776" y="112734"/>
                  </a:lnTo>
                  <a:lnTo>
                    <a:pt x="613776" y="137786"/>
                  </a:lnTo>
                  <a:lnTo>
                    <a:pt x="830893" y="137786"/>
                  </a:lnTo>
                  <a:lnTo>
                    <a:pt x="830893" y="158663"/>
                  </a:lnTo>
                  <a:lnTo>
                    <a:pt x="985381" y="158663"/>
                  </a:lnTo>
                  <a:lnTo>
                    <a:pt x="985381" y="167013"/>
                  </a:lnTo>
                  <a:lnTo>
                    <a:pt x="1077239" y="167013"/>
                  </a:lnTo>
                  <a:lnTo>
                    <a:pt x="1077239" y="187890"/>
                  </a:lnTo>
                  <a:lnTo>
                    <a:pt x="1114817" y="187890"/>
                  </a:lnTo>
                  <a:lnTo>
                    <a:pt x="1114817" y="208767"/>
                  </a:lnTo>
                  <a:lnTo>
                    <a:pt x="1160745" y="208767"/>
                  </a:lnTo>
                  <a:lnTo>
                    <a:pt x="1160745" y="233819"/>
                  </a:lnTo>
                  <a:lnTo>
                    <a:pt x="1306882" y="233819"/>
                  </a:lnTo>
                </a:path>
              </a:pathLst>
            </a:cu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00">
              <a:extLst>
                <a:ext uri="{FF2B5EF4-FFF2-40B4-BE49-F238E27FC236}">
                  <a16:creationId xmlns="" xmlns:a16="http://schemas.microsoft.com/office/drawing/2014/main" id="{54394750-0E35-D1E0-AD3B-5FC8C1B359DE}"/>
                </a:ext>
              </a:extLst>
            </p:cNvPr>
            <p:cNvSpPr/>
            <p:nvPr/>
          </p:nvSpPr>
          <p:spPr bwMode="auto">
            <a:xfrm>
              <a:off x="9628340" y="3189962"/>
              <a:ext cx="79331" cy="20876"/>
            </a:xfrm>
            <a:custGeom>
              <a:avLst/>
              <a:gdLst>
                <a:gd name="connsiteX0" fmla="*/ 0 w 79331"/>
                <a:gd name="connsiteY0" fmla="*/ 0 h 20876"/>
                <a:gd name="connsiteX1" fmla="*/ 79331 w 79331"/>
                <a:gd name="connsiteY1" fmla="*/ 0 h 20876"/>
                <a:gd name="connsiteX2" fmla="*/ 79331 w 79331"/>
                <a:gd name="connsiteY2" fmla="*/ 20876 h 2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31" h="20876">
                  <a:moveTo>
                    <a:pt x="0" y="0"/>
                  </a:moveTo>
                  <a:lnTo>
                    <a:pt x="79331" y="0"/>
                  </a:lnTo>
                  <a:lnTo>
                    <a:pt x="79331" y="20876"/>
                  </a:lnTo>
                </a:path>
              </a:pathLst>
            </a:cu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="" xmlns:a16="http://schemas.microsoft.com/office/drawing/2014/main" id="{06BA9936-BB37-8F59-CFE3-A1D4F57E0C8B}"/>
              </a:ext>
            </a:extLst>
          </p:cNvPr>
          <p:cNvGrpSpPr/>
          <p:nvPr/>
        </p:nvGrpSpPr>
        <p:grpSpPr>
          <a:xfrm>
            <a:off x="6627821" y="2552641"/>
            <a:ext cx="4581171" cy="830120"/>
            <a:chOff x="6627821" y="2552641"/>
            <a:chExt cx="4581171" cy="830120"/>
          </a:xfrm>
        </p:grpSpPr>
        <p:sp>
          <p:nvSpPr>
            <p:cNvPr id="377" name="TextBox 376">
              <a:extLst>
                <a:ext uri="{FF2B5EF4-FFF2-40B4-BE49-F238E27FC236}">
                  <a16:creationId xmlns="" xmlns:a16="http://schemas.microsoft.com/office/drawing/2014/main" id="{B67F6901-C588-504A-18E5-E3563B6E8EAF}"/>
                </a:ext>
              </a:extLst>
            </p:cNvPr>
            <p:cNvSpPr txBox="1"/>
            <p:nvPr/>
          </p:nvSpPr>
          <p:spPr bwMode="auto">
            <a:xfrm>
              <a:off x="6627821" y="255264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="" xmlns:a16="http://schemas.microsoft.com/office/drawing/2014/main" id="{F0D253DB-2F16-7AA9-635C-146101448F81}"/>
                </a:ext>
              </a:extLst>
            </p:cNvPr>
            <p:cNvSpPr txBox="1"/>
            <p:nvPr/>
          </p:nvSpPr>
          <p:spPr bwMode="auto">
            <a:xfrm>
              <a:off x="6658044" y="255264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="" xmlns:a16="http://schemas.microsoft.com/office/drawing/2014/main" id="{E4882D38-38BC-1589-B329-88FB5107799B}"/>
                </a:ext>
              </a:extLst>
            </p:cNvPr>
            <p:cNvSpPr txBox="1"/>
            <p:nvPr/>
          </p:nvSpPr>
          <p:spPr bwMode="auto">
            <a:xfrm>
              <a:off x="7316327" y="269021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="" xmlns:a16="http://schemas.microsoft.com/office/drawing/2014/main" id="{2D403BCF-72B1-A02B-18F0-13006B054CA8}"/>
                </a:ext>
              </a:extLst>
            </p:cNvPr>
            <p:cNvSpPr txBox="1"/>
            <p:nvPr/>
          </p:nvSpPr>
          <p:spPr bwMode="auto">
            <a:xfrm>
              <a:off x="7536760" y="269090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="" xmlns:a16="http://schemas.microsoft.com/office/drawing/2014/main" id="{6A39B2B6-2785-F92B-4443-AF371679319E}"/>
                </a:ext>
              </a:extLst>
            </p:cNvPr>
            <p:cNvSpPr txBox="1"/>
            <p:nvPr/>
          </p:nvSpPr>
          <p:spPr bwMode="auto">
            <a:xfrm>
              <a:off x="8338059" y="306886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="" xmlns:a16="http://schemas.microsoft.com/office/drawing/2014/main" id="{317D325A-A4FE-F2FA-95E8-3F764B55CC8F}"/>
                </a:ext>
              </a:extLst>
            </p:cNvPr>
            <p:cNvSpPr txBox="1"/>
            <p:nvPr/>
          </p:nvSpPr>
          <p:spPr bwMode="auto">
            <a:xfrm>
              <a:off x="8656715" y="307257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="" xmlns:a16="http://schemas.microsoft.com/office/drawing/2014/main" id="{3126CEA5-DCB0-FE92-CAB4-0DBF21475DB0}"/>
                </a:ext>
              </a:extLst>
            </p:cNvPr>
            <p:cNvSpPr txBox="1"/>
            <p:nvPr/>
          </p:nvSpPr>
          <p:spPr bwMode="auto">
            <a:xfrm>
              <a:off x="8787457" y="306886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="" xmlns:a16="http://schemas.microsoft.com/office/drawing/2014/main" id="{F1B9777B-547C-1E95-0A27-4246FE4F671B}"/>
                </a:ext>
              </a:extLst>
            </p:cNvPr>
            <p:cNvSpPr txBox="1"/>
            <p:nvPr/>
          </p:nvSpPr>
          <p:spPr bwMode="auto">
            <a:xfrm>
              <a:off x="8878948" y="307098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="" xmlns:a16="http://schemas.microsoft.com/office/drawing/2014/main" id="{7E8B0256-C8D1-D4FC-551C-428961F9FB7F}"/>
                </a:ext>
              </a:extLst>
            </p:cNvPr>
            <p:cNvSpPr txBox="1"/>
            <p:nvPr/>
          </p:nvSpPr>
          <p:spPr bwMode="auto">
            <a:xfrm>
              <a:off x="9157290" y="307258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="" xmlns:a16="http://schemas.microsoft.com/office/drawing/2014/main" id="{B1537FE7-993D-DDF4-6EBF-AAD7004446E0}"/>
                </a:ext>
              </a:extLst>
            </p:cNvPr>
            <p:cNvSpPr txBox="1"/>
            <p:nvPr/>
          </p:nvSpPr>
          <p:spPr bwMode="auto">
            <a:xfrm>
              <a:off x="8943411" y="306975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="" xmlns:a16="http://schemas.microsoft.com/office/drawing/2014/main" id="{F3B13A55-6804-34E2-9067-2211BE3C66DD}"/>
                </a:ext>
              </a:extLst>
            </p:cNvPr>
            <p:cNvSpPr txBox="1"/>
            <p:nvPr/>
          </p:nvSpPr>
          <p:spPr bwMode="auto">
            <a:xfrm>
              <a:off x="11021058" y="307098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="" xmlns:a16="http://schemas.microsoft.com/office/drawing/2014/main" id="{130D8845-EF63-99CF-396D-C7FC07AF2B85}"/>
                </a:ext>
              </a:extLst>
            </p:cNvPr>
            <p:cNvSpPr txBox="1"/>
            <p:nvPr/>
          </p:nvSpPr>
          <p:spPr bwMode="auto">
            <a:xfrm>
              <a:off x="8966778" y="307303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="" xmlns:a16="http://schemas.microsoft.com/office/drawing/2014/main" id="{D4534E46-703A-CAD3-DEA3-17DA44B9C0A0}"/>
                </a:ext>
              </a:extLst>
            </p:cNvPr>
            <p:cNvSpPr txBox="1"/>
            <p:nvPr/>
          </p:nvSpPr>
          <p:spPr bwMode="auto">
            <a:xfrm>
              <a:off x="9081650" y="307351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91" name="TextBox 390">
              <a:extLst>
                <a:ext uri="{FF2B5EF4-FFF2-40B4-BE49-F238E27FC236}">
                  <a16:creationId xmlns="" xmlns:a16="http://schemas.microsoft.com/office/drawing/2014/main" id="{F0A82B64-74F8-A9D6-9D7F-28037DA7D0ED}"/>
                </a:ext>
              </a:extLst>
            </p:cNvPr>
            <p:cNvSpPr txBox="1"/>
            <p:nvPr/>
          </p:nvSpPr>
          <p:spPr bwMode="auto">
            <a:xfrm>
              <a:off x="10283626" y="30705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92" name="TextBox 391">
              <a:extLst>
                <a:ext uri="{FF2B5EF4-FFF2-40B4-BE49-F238E27FC236}">
                  <a16:creationId xmlns="" xmlns:a16="http://schemas.microsoft.com/office/drawing/2014/main" id="{1BAF4F0F-C8C3-00FC-E67D-8F51C903DBE0}"/>
                </a:ext>
              </a:extLst>
            </p:cNvPr>
            <p:cNvSpPr txBox="1"/>
            <p:nvPr/>
          </p:nvSpPr>
          <p:spPr bwMode="auto">
            <a:xfrm>
              <a:off x="10837039" y="307303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93" name="TextBox 392">
              <a:extLst>
                <a:ext uri="{FF2B5EF4-FFF2-40B4-BE49-F238E27FC236}">
                  <a16:creationId xmlns="" xmlns:a16="http://schemas.microsoft.com/office/drawing/2014/main" id="{140ABECA-6753-8221-01D9-5D02B6025FF5}"/>
                </a:ext>
              </a:extLst>
            </p:cNvPr>
            <p:cNvSpPr txBox="1"/>
            <p:nvPr/>
          </p:nvSpPr>
          <p:spPr bwMode="auto">
            <a:xfrm>
              <a:off x="10012488" y="307139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94" name="TextBox 393">
              <a:extLst>
                <a:ext uri="{FF2B5EF4-FFF2-40B4-BE49-F238E27FC236}">
                  <a16:creationId xmlns="" xmlns:a16="http://schemas.microsoft.com/office/drawing/2014/main" id="{361E8B76-6752-B86B-E8C3-85C175E712A7}"/>
                </a:ext>
              </a:extLst>
            </p:cNvPr>
            <p:cNvSpPr txBox="1"/>
            <p:nvPr/>
          </p:nvSpPr>
          <p:spPr bwMode="auto">
            <a:xfrm>
              <a:off x="10035596" y="307498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376" name="Freeform 375">
            <a:extLst>
              <a:ext uri="{FF2B5EF4-FFF2-40B4-BE49-F238E27FC236}">
                <a16:creationId xmlns="" xmlns:a16="http://schemas.microsoft.com/office/drawing/2014/main" id="{DA960CC8-D887-F628-C952-11C07C177684}"/>
              </a:ext>
            </a:extLst>
          </p:cNvPr>
          <p:cNvSpPr/>
          <p:nvPr/>
        </p:nvSpPr>
        <p:spPr bwMode="auto">
          <a:xfrm>
            <a:off x="6709775" y="2709797"/>
            <a:ext cx="4396636" cy="521918"/>
          </a:xfrm>
          <a:custGeom>
            <a:avLst/>
            <a:gdLst>
              <a:gd name="connsiteX0" fmla="*/ 0 w 4396636"/>
              <a:gd name="connsiteY0" fmla="*/ 0 h 521918"/>
              <a:gd name="connsiteX1" fmla="*/ 455113 w 4396636"/>
              <a:gd name="connsiteY1" fmla="*/ 0 h 521918"/>
              <a:gd name="connsiteX2" fmla="*/ 455113 w 4396636"/>
              <a:gd name="connsiteY2" fmla="*/ 70981 h 521918"/>
              <a:gd name="connsiteX3" fmla="*/ 613776 w 4396636"/>
              <a:gd name="connsiteY3" fmla="*/ 70981 h 521918"/>
              <a:gd name="connsiteX4" fmla="*/ 613776 w 4396636"/>
              <a:gd name="connsiteY4" fmla="*/ 150313 h 521918"/>
              <a:gd name="connsiteX5" fmla="*/ 1018784 w 4396636"/>
              <a:gd name="connsiteY5" fmla="*/ 150313 h 521918"/>
              <a:gd name="connsiteX6" fmla="*/ 1018784 w 4396636"/>
              <a:gd name="connsiteY6" fmla="*/ 217118 h 521918"/>
              <a:gd name="connsiteX7" fmla="*/ 1089765 w 4396636"/>
              <a:gd name="connsiteY7" fmla="*/ 217118 h 521918"/>
              <a:gd name="connsiteX8" fmla="*/ 1089765 w 4396636"/>
              <a:gd name="connsiteY8" fmla="*/ 288099 h 521918"/>
              <a:gd name="connsiteX9" fmla="*/ 1240077 w 4396636"/>
              <a:gd name="connsiteY9" fmla="*/ 288099 h 521918"/>
              <a:gd name="connsiteX10" fmla="*/ 1240077 w 4396636"/>
              <a:gd name="connsiteY10" fmla="*/ 367430 h 521918"/>
              <a:gd name="connsiteX11" fmla="*/ 1540702 w 4396636"/>
              <a:gd name="connsiteY11" fmla="*/ 367430 h 521918"/>
              <a:gd name="connsiteX12" fmla="*/ 1540702 w 4396636"/>
              <a:gd name="connsiteY12" fmla="*/ 442587 h 521918"/>
              <a:gd name="connsiteX13" fmla="*/ 1645085 w 4396636"/>
              <a:gd name="connsiteY13" fmla="*/ 442587 h 521918"/>
              <a:gd name="connsiteX14" fmla="*/ 1645085 w 4396636"/>
              <a:gd name="connsiteY14" fmla="*/ 521918 h 521918"/>
              <a:gd name="connsiteX15" fmla="*/ 4396636 w 4396636"/>
              <a:gd name="connsiteY15" fmla="*/ 521918 h 52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6636" h="521918">
                <a:moveTo>
                  <a:pt x="0" y="0"/>
                </a:moveTo>
                <a:lnTo>
                  <a:pt x="455113" y="0"/>
                </a:lnTo>
                <a:lnTo>
                  <a:pt x="455113" y="70981"/>
                </a:lnTo>
                <a:lnTo>
                  <a:pt x="613776" y="70981"/>
                </a:lnTo>
                <a:lnTo>
                  <a:pt x="613776" y="150313"/>
                </a:lnTo>
                <a:lnTo>
                  <a:pt x="1018784" y="150313"/>
                </a:lnTo>
                <a:lnTo>
                  <a:pt x="1018784" y="217118"/>
                </a:lnTo>
                <a:lnTo>
                  <a:pt x="1089765" y="217118"/>
                </a:lnTo>
                <a:lnTo>
                  <a:pt x="1089765" y="288099"/>
                </a:lnTo>
                <a:lnTo>
                  <a:pt x="1240077" y="288099"/>
                </a:lnTo>
                <a:lnTo>
                  <a:pt x="1240077" y="367430"/>
                </a:lnTo>
                <a:lnTo>
                  <a:pt x="1540702" y="367430"/>
                </a:lnTo>
                <a:lnTo>
                  <a:pt x="1540702" y="442587"/>
                </a:lnTo>
                <a:lnTo>
                  <a:pt x="1645085" y="442587"/>
                </a:lnTo>
                <a:lnTo>
                  <a:pt x="1645085" y="521918"/>
                </a:lnTo>
                <a:lnTo>
                  <a:pt x="4396636" y="521918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5" name="Group 374">
            <a:extLst>
              <a:ext uri="{FF2B5EF4-FFF2-40B4-BE49-F238E27FC236}">
                <a16:creationId xmlns="" xmlns:a16="http://schemas.microsoft.com/office/drawing/2014/main" id="{8F2EF407-F530-7909-12CE-823DCCEDF267}"/>
              </a:ext>
            </a:extLst>
          </p:cNvPr>
          <p:cNvGrpSpPr/>
          <p:nvPr/>
        </p:nvGrpSpPr>
        <p:grpSpPr>
          <a:xfrm>
            <a:off x="8653984" y="2830935"/>
            <a:ext cx="2967070" cy="577185"/>
            <a:chOff x="8653984" y="2830935"/>
            <a:chExt cx="2967070" cy="577185"/>
          </a:xfrm>
        </p:grpSpPr>
        <p:sp>
          <p:nvSpPr>
            <p:cNvPr id="311" name="TextBox 310">
              <a:extLst>
                <a:ext uri="{FF2B5EF4-FFF2-40B4-BE49-F238E27FC236}">
                  <a16:creationId xmlns="" xmlns:a16="http://schemas.microsoft.com/office/drawing/2014/main" id="{8B69EA73-8301-32D3-7049-B8084BFAA144}"/>
                </a:ext>
              </a:extLst>
            </p:cNvPr>
            <p:cNvSpPr txBox="1"/>
            <p:nvPr/>
          </p:nvSpPr>
          <p:spPr bwMode="auto">
            <a:xfrm>
              <a:off x="8653984" y="283093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="" xmlns:a16="http://schemas.microsoft.com/office/drawing/2014/main" id="{70ECD542-172D-9409-9D66-E018BE33122F}"/>
                </a:ext>
              </a:extLst>
            </p:cNvPr>
            <p:cNvSpPr txBox="1"/>
            <p:nvPr/>
          </p:nvSpPr>
          <p:spPr bwMode="auto">
            <a:xfrm>
              <a:off x="9053815" y="290856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="" xmlns:a16="http://schemas.microsoft.com/office/drawing/2014/main" id="{CB8686CD-2139-3B3C-B1F5-A8EB6D7B429B}"/>
                </a:ext>
              </a:extLst>
            </p:cNvPr>
            <p:cNvSpPr txBox="1"/>
            <p:nvPr/>
          </p:nvSpPr>
          <p:spPr bwMode="auto">
            <a:xfrm>
              <a:off x="9422064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="" xmlns:a16="http://schemas.microsoft.com/office/drawing/2014/main" id="{87C52FA5-F0AF-F034-E7BE-08996FA5DCDE}"/>
                </a:ext>
              </a:extLst>
            </p:cNvPr>
            <p:cNvSpPr txBox="1"/>
            <p:nvPr/>
          </p:nvSpPr>
          <p:spPr bwMode="auto">
            <a:xfrm>
              <a:off x="9546921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="" xmlns:a16="http://schemas.microsoft.com/office/drawing/2014/main" id="{4A39B328-83D5-4D0C-99F5-157E0C8F1265}"/>
                </a:ext>
              </a:extLst>
            </p:cNvPr>
            <p:cNvSpPr txBox="1"/>
            <p:nvPr/>
          </p:nvSpPr>
          <p:spPr bwMode="auto">
            <a:xfrm>
              <a:off x="9508307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="" xmlns:a16="http://schemas.microsoft.com/office/drawing/2014/main" id="{4FEA7346-C806-2F95-0B26-41127A65F337}"/>
                </a:ext>
              </a:extLst>
            </p:cNvPr>
            <p:cNvSpPr txBox="1"/>
            <p:nvPr/>
          </p:nvSpPr>
          <p:spPr bwMode="auto">
            <a:xfrm>
              <a:off x="9359890" y="295444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="" xmlns:a16="http://schemas.microsoft.com/office/drawing/2014/main" id="{79C82441-21B1-3CDB-0420-CE18A50AEB0F}"/>
                </a:ext>
              </a:extLst>
            </p:cNvPr>
            <p:cNvSpPr txBox="1"/>
            <p:nvPr/>
          </p:nvSpPr>
          <p:spPr bwMode="auto">
            <a:xfrm>
              <a:off x="9457105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="" xmlns:a16="http://schemas.microsoft.com/office/drawing/2014/main" id="{5DCCCC05-92F6-46C0-1999-D814CBDB41CC}"/>
                </a:ext>
              </a:extLst>
            </p:cNvPr>
            <p:cNvSpPr txBox="1"/>
            <p:nvPr/>
          </p:nvSpPr>
          <p:spPr bwMode="auto">
            <a:xfrm>
              <a:off x="9474201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="" xmlns:a16="http://schemas.microsoft.com/office/drawing/2014/main" id="{D6A45A0B-CB60-E83B-AD9D-8FAEF5A71FB8}"/>
                </a:ext>
              </a:extLst>
            </p:cNvPr>
            <p:cNvSpPr txBox="1"/>
            <p:nvPr/>
          </p:nvSpPr>
          <p:spPr bwMode="auto">
            <a:xfrm>
              <a:off x="9438225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="" xmlns:a16="http://schemas.microsoft.com/office/drawing/2014/main" id="{99767C6D-0EC8-F77D-96DC-ED10BFDCE444}"/>
                </a:ext>
              </a:extLst>
            </p:cNvPr>
            <p:cNvSpPr txBox="1"/>
            <p:nvPr/>
          </p:nvSpPr>
          <p:spPr bwMode="auto">
            <a:xfrm>
              <a:off x="9490485" y="300624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="" xmlns:a16="http://schemas.microsoft.com/office/drawing/2014/main" id="{2CF636D2-7F91-C3EE-C047-E641C14B172D}"/>
                </a:ext>
              </a:extLst>
            </p:cNvPr>
            <p:cNvSpPr txBox="1"/>
            <p:nvPr/>
          </p:nvSpPr>
          <p:spPr bwMode="auto">
            <a:xfrm>
              <a:off x="9604118" y="302381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="" xmlns:a16="http://schemas.microsoft.com/office/drawing/2014/main" id="{A5CA077E-45E3-A075-37E8-7B8941329A04}"/>
                </a:ext>
              </a:extLst>
            </p:cNvPr>
            <p:cNvSpPr txBox="1"/>
            <p:nvPr/>
          </p:nvSpPr>
          <p:spPr bwMode="auto">
            <a:xfrm>
              <a:off x="9620077" y="303987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="" xmlns:a16="http://schemas.microsoft.com/office/drawing/2014/main" id="{CBF042B6-F7DA-0C4D-16DE-36C25865C491}"/>
                </a:ext>
              </a:extLst>
            </p:cNvPr>
            <p:cNvSpPr txBox="1"/>
            <p:nvPr/>
          </p:nvSpPr>
          <p:spPr bwMode="auto">
            <a:xfrm>
              <a:off x="9641391" y="303987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="" xmlns:a16="http://schemas.microsoft.com/office/drawing/2014/main" id="{E3987FCC-4A75-3DD7-50E6-D5B8719F40A4}"/>
                </a:ext>
              </a:extLst>
            </p:cNvPr>
            <p:cNvSpPr txBox="1"/>
            <p:nvPr/>
          </p:nvSpPr>
          <p:spPr bwMode="auto">
            <a:xfrm>
              <a:off x="9718204" y="304576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="" xmlns:a16="http://schemas.microsoft.com/office/drawing/2014/main" id="{7F8848C3-9228-07D3-A626-39C6F06FCBC0}"/>
                </a:ext>
              </a:extLst>
            </p:cNvPr>
            <p:cNvSpPr txBox="1"/>
            <p:nvPr/>
          </p:nvSpPr>
          <p:spPr bwMode="auto">
            <a:xfrm>
              <a:off x="9658246" y="304276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="" xmlns:a16="http://schemas.microsoft.com/office/drawing/2014/main" id="{88726BCE-4EE5-4D9E-A40D-8A28F31579B0}"/>
                </a:ext>
              </a:extLst>
            </p:cNvPr>
            <p:cNvSpPr txBox="1"/>
            <p:nvPr/>
          </p:nvSpPr>
          <p:spPr bwMode="auto">
            <a:xfrm>
              <a:off x="9695821" y="304429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="" xmlns:a16="http://schemas.microsoft.com/office/drawing/2014/main" id="{FE65D6C9-3335-20B1-EFC1-1C8853D5AC56}"/>
                </a:ext>
              </a:extLst>
            </p:cNvPr>
            <p:cNvSpPr txBox="1"/>
            <p:nvPr/>
          </p:nvSpPr>
          <p:spPr bwMode="auto">
            <a:xfrm>
              <a:off x="9677861" y="304276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="" xmlns:a16="http://schemas.microsoft.com/office/drawing/2014/main" id="{8462A080-4818-A065-7FBC-B9D2681EBF2C}"/>
                </a:ext>
              </a:extLst>
            </p:cNvPr>
            <p:cNvSpPr txBox="1"/>
            <p:nvPr/>
          </p:nvSpPr>
          <p:spPr bwMode="auto">
            <a:xfrm>
              <a:off x="9766290" y="304454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="" xmlns:a16="http://schemas.microsoft.com/office/drawing/2014/main" id="{F240A7D9-5494-26F7-B5EF-6EC910122A0D}"/>
                </a:ext>
              </a:extLst>
            </p:cNvPr>
            <p:cNvSpPr txBox="1"/>
            <p:nvPr/>
          </p:nvSpPr>
          <p:spPr bwMode="auto">
            <a:xfrm>
              <a:off x="9856726" y="304480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="" xmlns:a16="http://schemas.microsoft.com/office/drawing/2014/main" id="{721D5A5B-CF14-4B46-10DE-FE0258F26558}"/>
                </a:ext>
              </a:extLst>
            </p:cNvPr>
            <p:cNvSpPr txBox="1"/>
            <p:nvPr/>
          </p:nvSpPr>
          <p:spPr bwMode="auto">
            <a:xfrm>
              <a:off x="11433120" y="309950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="" xmlns:a16="http://schemas.microsoft.com/office/drawing/2014/main" id="{746902E8-92A9-1BFD-40A2-CAF42DB913F0}"/>
                </a:ext>
              </a:extLst>
            </p:cNvPr>
            <p:cNvSpPr txBox="1"/>
            <p:nvPr/>
          </p:nvSpPr>
          <p:spPr bwMode="auto">
            <a:xfrm>
              <a:off x="9815293" y="304480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="" xmlns:a16="http://schemas.microsoft.com/office/drawing/2014/main" id="{0C76FC4F-DC2D-86D7-0B29-436498DD96B6}"/>
                </a:ext>
              </a:extLst>
            </p:cNvPr>
            <p:cNvSpPr txBox="1"/>
            <p:nvPr/>
          </p:nvSpPr>
          <p:spPr bwMode="auto">
            <a:xfrm>
              <a:off x="9797170" y="304622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="" xmlns:a16="http://schemas.microsoft.com/office/drawing/2014/main" id="{D8C270C2-C412-628D-94B0-F6F5D426B179}"/>
                </a:ext>
              </a:extLst>
            </p:cNvPr>
            <p:cNvSpPr txBox="1"/>
            <p:nvPr/>
          </p:nvSpPr>
          <p:spPr bwMode="auto">
            <a:xfrm>
              <a:off x="9781211" y="304189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="" xmlns:a16="http://schemas.microsoft.com/office/drawing/2014/main" id="{0ACEEEF1-1574-3F36-6DE1-83F7FB924E6F}"/>
                </a:ext>
              </a:extLst>
            </p:cNvPr>
            <p:cNvSpPr txBox="1"/>
            <p:nvPr/>
          </p:nvSpPr>
          <p:spPr bwMode="auto">
            <a:xfrm>
              <a:off x="9943060" y="306886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="" xmlns:a16="http://schemas.microsoft.com/office/drawing/2014/main" id="{3AF26FAE-5489-01A1-347C-BA2AA47516D3}"/>
                </a:ext>
              </a:extLst>
            </p:cNvPr>
            <p:cNvSpPr txBox="1"/>
            <p:nvPr/>
          </p:nvSpPr>
          <p:spPr bwMode="auto">
            <a:xfrm>
              <a:off x="10050820" y="309412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="" xmlns:a16="http://schemas.microsoft.com/office/drawing/2014/main" id="{87E436AD-010B-F1DE-AC0B-9A2BEDA4E770}"/>
                </a:ext>
              </a:extLst>
            </p:cNvPr>
            <p:cNvSpPr txBox="1"/>
            <p:nvPr/>
          </p:nvSpPr>
          <p:spPr bwMode="auto">
            <a:xfrm>
              <a:off x="9987985" y="306664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="" xmlns:a16="http://schemas.microsoft.com/office/drawing/2014/main" id="{3CAF1CDF-1609-0969-C460-F6F1739814C0}"/>
                </a:ext>
              </a:extLst>
            </p:cNvPr>
            <p:cNvSpPr txBox="1"/>
            <p:nvPr/>
          </p:nvSpPr>
          <p:spPr bwMode="auto">
            <a:xfrm>
              <a:off x="11260919" y="309870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8" name="TextBox 337">
              <a:extLst>
                <a:ext uri="{FF2B5EF4-FFF2-40B4-BE49-F238E27FC236}">
                  <a16:creationId xmlns="" xmlns:a16="http://schemas.microsoft.com/office/drawing/2014/main" id="{D2ED52B9-22E8-6154-0F6C-55E10ECDCB8F}"/>
                </a:ext>
              </a:extLst>
            </p:cNvPr>
            <p:cNvSpPr txBox="1"/>
            <p:nvPr/>
          </p:nvSpPr>
          <p:spPr bwMode="auto">
            <a:xfrm>
              <a:off x="10066744" y="309779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="" xmlns:a16="http://schemas.microsoft.com/office/drawing/2014/main" id="{6644C1F0-35C8-404E-345C-DB395A8DC442}"/>
                </a:ext>
              </a:extLst>
            </p:cNvPr>
            <p:cNvSpPr txBox="1"/>
            <p:nvPr/>
          </p:nvSpPr>
          <p:spPr bwMode="auto">
            <a:xfrm>
              <a:off x="10123901" y="309745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="" xmlns:a16="http://schemas.microsoft.com/office/drawing/2014/main" id="{134DEC20-1FBE-BB1F-7F92-B4222F6C0543}"/>
                </a:ext>
              </a:extLst>
            </p:cNvPr>
            <p:cNvSpPr txBox="1"/>
            <p:nvPr/>
          </p:nvSpPr>
          <p:spPr bwMode="auto">
            <a:xfrm>
              <a:off x="10152803" y="309812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="" xmlns:a16="http://schemas.microsoft.com/office/drawing/2014/main" id="{CA272E3D-C516-6123-66E5-565A1A9D185F}"/>
                </a:ext>
              </a:extLst>
            </p:cNvPr>
            <p:cNvSpPr txBox="1"/>
            <p:nvPr/>
          </p:nvSpPr>
          <p:spPr bwMode="auto">
            <a:xfrm>
              <a:off x="10107977" y="309387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4E345A46-808D-2890-081F-0215B1AE3156}"/>
                </a:ext>
              </a:extLst>
            </p:cNvPr>
            <p:cNvSpPr txBox="1"/>
            <p:nvPr/>
          </p:nvSpPr>
          <p:spPr bwMode="auto">
            <a:xfrm>
              <a:off x="10089035" y="309387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="" xmlns:a16="http://schemas.microsoft.com/office/drawing/2014/main" id="{6AEF50A9-FD61-F6B4-1575-6BAA183B014D}"/>
                </a:ext>
              </a:extLst>
            </p:cNvPr>
            <p:cNvSpPr txBox="1"/>
            <p:nvPr/>
          </p:nvSpPr>
          <p:spPr bwMode="auto">
            <a:xfrm>
              <a:off x="10194725" y="309387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="" xmlns:a16="http://schemas.microsoft.com/office/drawing/2014/main" id="{D6803FF0-2092-5488-332A-F37A43594855}"/>
                </a:ext>
              </a:extLst>
            </p:cNvPr>
            <p:cNvSpPr txBox="1"/>
            <p:nvPr/>
          </p:nvSpPr>
          <p:spPr bwMode="auto">
            <a:xfrm>
              <a:off x="10172227" y="309666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="" xmlns:a16="http://schemas.microsoft.com/office/drawing/2014/main" id="{0BD24302-5BE7-8DAF-7865-1165D616582E}"/>
                </a:ext>
              </a:extLst>
            </p:cNvPr>
            <p:cNvSpPr txBox="1"/>
            <p:nvPr/>
          </p:nvSpPr>
          <p:spPr bwMode="auto">
            <a:xfrm>
              <a:off x="10280794" y="309048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="" xmlns:a16="http://schemas.microsoft.com/office/drawing/2014/main" id="{7EA44443-89D4-9EF6-2DB7-C255262F13AC}"/>
                </a:ext>
              </a:extLst>
            </p:cNvPr>
            <p:cNvSpPr txBox="1"/>
            <p:nvPr/>
          </p:nvSpPr>
          <p:spPr bwMode="auto">
            <a:xfrm>
              <a:off x="10258503" y="309349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="" xmlns:a16="http://schemas.microsoft.com/office/drawing/2014/main" id="{62307066-9283-8754-3C56-14CE2581FAC1}"/>
                </a:ext>
              </a:extLst>
            </p:cNvPr>
            <p:cNvSpPr txBox="1"/>
            <p:nvPr/>
          </p:nvSpPr>
          <p:spPr bwMode="auto">
            <a:xfrm>
              <a:off x="10300543" y="309651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="" xmlns:a16="http://schemas.microsoft.com/office/drawing/2014/main" id="{4BFADDBC-5FED-443B-85A9-7BECC892DFA2}"/>
                </a:ext>
              </a:extLst>
            </p:cNvPr>
            <p:cNvSpPr txBox="1"/>
            <p:nvPr/>
          </p:nvSpPr>
          <p:spPr bwMode="auto">
            <a:xfrm>
              <a:off x="10318046" y="309322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="" xmlns:a16="http://schemas.microsoft.com/office/drawing/2014/main" id="{9EB80D26-C7FD-C2C1-E773-C410504514E2}"/>
                </a:ext>
              </a:extLst>
            </p:cNvPr>
            <p:cNvSpPr txBox="1"/>
            <p:nvPr/>
          </p:nvSpPr>
          <p:spPr bwMode="auto">
            <a:xfrm>
              <a:off x="11188491" y="309986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="" xmlns:a16="http://schemas.microsoft.com/office/drawing/2014/main" id="{9178FC50-CEF2-F4EE-2693-5136D234D256}"/>
                </a:ext>
              </a:extLst>
            </p:cNvPr>
            <p:cNvSpPr txBox="1"/>
            <p:nvPr/>
          </p:nvSpPr>
          <p:spPr bwMode="auto">
            <a:xfrm>
              <a:off x="11126020" y="309641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="" xmlns:a16="http://schemas.microsoft.com/office/drawing/2014/main" id="{1078D309-1657-D357-0A87-9CF3748EBEA9}"/>
                </a:ext>
              </a:extLst>
            </p:cNvPr>
            <p:cNvSpPr txBox="1"/>
            <p:nvPr/>
          </p:nvSpPr>
          <p:spPr bwMode="auto">
            <a:xfrm>
              <a:off x="10958360" y="309970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2" name="TextBox 351">
              <a:extLst>
                <a:ext uri="{FF2B5EF4-FFF2-40B4-BE49-F238E27FC236}">
                  <a16:creationId xmlns="" xmlns:a16="http://schemas.microsoft.com/office/drawing/2014/main" id="{BA9B39ED-6527-02A4-0439-218E897933F0}"/>
                </a:ext>
              </a:extLst>
            </p:cNvPr>
            <p:cNvSpPr txBox="1"/>
            <p:nvPr/>
          </p:nvSpPr>
          <p:spPr bwMode="auto">
            <a:xfrm>
              <a:off x="10993226" y="309970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="" xmlns:a16="http://schemas.microsoft.com/office/drawing/2014/main" id="{78F25FB0-3B78-68DF-AFA6-DFDE1A6BFDC9}"/>
                </a:ext>
              </a:extLst>
            </p:cNvPr>
            <p:cNvSpPr txBox="1"/>
            <p:nvPr/>
          </p:nvSpPr>
          <p:spPr bwMode="auto">
            <a:xfrm>
              <a:off x="11038139" y="309986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="" xmlns:a16="http://schemas.microsoft.com/office/drawing/2014/main" id="{4B7B16D0-3EDA-BC67-0B59-88F2C702D1A8}"/>
                </a:ext>
              </a:extLst>
            </p:cNvPr>
            <p:cNvSpPr txBox="1"/>
            <p:nvPr/>
          </p:nvSpPr>
          <p:spPr bwMode="auto">
            <a:xfrm>
              <a:off x="10368530" y="309651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5" name="TextBox 354">
              <a:extLst>
                <a:ext uri="{FF2B5EF4-FFF2-40B4-BE49-F238E27FC236}">
                  <a16:creationId xmlns="" xmlns:a16="http://schemas.microsoft.com/office/drawing/2014/main" id="{FBF02415-24C9-D1DA-B70E-F0F2F9C8C002}"/>
                </a:ext>
              </a:extLst>
            </p:cNvPr>
            <p:cNvSpPr txBox="1"/>
            <p:nvPr/>
          </p:nvSpPr>
          <p:spPr bwMode="auto">
            <a:xfrm>
              <a:off x="10341991" y="309360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="" xmlns:a16="http://schemas.microsoft.com/office/drawing/2014/main" id="{393203A2-2726-51A3-BE6D-0C6D2059E224}"/>
                </a:ext>
              </a:extLst>
            </p:cNvPr>
            <p:cNvSpPr txBox="1"/>
            <p:nvPr/>
          </p:nvSpPr>
          <p:spPr bwMode="auto">
            <a:xfrm>
              <a:off x="10415922" y="309403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7" name="TextBox 356">
              <a:extLst>
                <a:ext uri="{FF2B5EF4-FFF2-40B4-BE49-F238E27FC236}">
                  <a16:creationId xmlns="" xmlns:a16="http://schemas.microsoft.com/office/drawing/2014/main" id="{04AE420B-EF36-4BB0-C4B6-364DFFB205CC}"/>
                </a:ext>
              </a:extLst>
            </p:cNvPr>
            <p:cNvSpPr txBox="1"/>
            <p:nvPr/>
          </p:nvSpPr>
          <p:spPr bwMode="auto">
            <a:xfrm>
              <a:off x="10394657" y="309209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="" xmlns:a16="http://schemas.microsoft.com/office/drawing/2014/main" id="{17BEF079-FB05-5849-47DC-9940AE43A6CC}"/>
                </a:ext>
              </a:extLst>
            </p:cNvPr>
            <p:cNvSpPr txBox="1"/>
            <p:nvPr/>
          </p:nvSpPr>
          <p:spPr bwMode="auto">
            <a:xfrm>
              <a:off x="10466751" y="309328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9" name="TextBox 358">
              <a:extLst>
                <a:ext uri="{FF2B5EF4-FFF2-40B4-BE49-F238E27FC236}">
                  <a16:creationId xmlns="" xmlns:a16="http://schemas.microsoft.com/office/drawing/2014/main" id="{C2E3A367-70CF-E4EF-831A-F2E8618941E8}"/>
                </a:ext>
              </a:extLst>
            </p:cNvPr>
            <p:cNvSpPr txBox="1"/>
            <p:nvPr/>
          </p:nvSpPr>
          <p:spPr bwMode="auto">
            <a:xfrm>
              <a:off x="10448354" y="309064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="" xmlns:a16="http://schemas.microsoft.com/office/drawing/2014/main" id="{774A96BD-C4C4-03AB-B2D5-5078FB867760}"/>
                </a:ext>
              </a:extLst>
            </p:cNvPr>
            <p:cNvSpPr txBox="1"/>
            <p:nvPr/>
          </p:nvSpPr>
          <p:spPr bwMode="auto">
            <a:xfrm>
              <a:off x="10431695" y="309503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="" xmlns:a16="http://schemas.microsoft.com/office/drawing/2014/main" id="{2D1398E7-E9A2-016B-1974-D55F5A0A5543}"/>
                </a:ext>
              </a:extLst>
            </p:cNvPr>
            <p:cNvSpPr txBox="1"/>
            <p:nvPr/>
          </p:nvSpPr>
          <p:spPr bwMode="auto">
            <a:xfrm>
              <a:off x="10527204" y="308768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2" name="TextBox 361">
              <a:extLst>
                <a:ext uri="{FF2B5EF4-FFF2-40B4-BE49-F238E27FC236}">
                  <a16:creationId xmlns="" xmlns:a16="http://schemas.microsoft.com/office/drawing/2014/main" id="{B55376F9-BD51-250D-8172-6D374F7654A6}"/>
                </a:ext>
              </a:extLst>
            </p:cNvPr>
            <p:cNvSpPr txBox="1"/>
            <p:nvPr/>
          </p:nvSpPr>
          <p:spPr bwMode="auto">
            <a:xfrm>
              <a:off x="10505069" y="308811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="" xmlns:a16="http://schemas.microsoft.com/office/drawing/2014/main" id="{AA8B5FC4-FE01-CFEC-FF27-36C0C2B8CB45}"/>
                </a:ext>
              </a:extLst>
            </p:cNvPr>
            <p:cNvSpPr txBox="1"/>
            <p:nvPr/>
          </p:nvSpPr>
          <p:spPr bwMode="auto">
            <a:xfrm>
              <a:off x="10550900" y="308752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="" xmlns:a16="http://schemas.microsoft.com/office/drawing/2014/main" id="{6186CC9D-C047-D61E-CD6A-C3C7483B863F}"/>
                </a:ext>
              </a:extLst>
            </p:cNvPr>
            <p:cNvSpPr txBox="1"/>
            <p:nvPr/>
          </p:nvSpPr>
          <p:spPr bwMode="auto">
            <a:xfrm>
              <a:off x="10665621" y="309002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="" xmlns:a16="http://schemas.microsoft.com/office/drawing/2014/main" id="{55B06AF4-BFE2-D933-A99D-FF392E3099DC}"/>
                </a:ext>
              </a:extLst>
            </p:cNvPr>
            <p:cNvSpPr txBox="1"/>
            <p:nvPr/>
          </p:nvSpPr>
          <p:spPr bwMode="auto">
            <a:xfrm>
              <a:off x="10587114" y="308956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="" xmlns:a16="http://schemas.microsoft.com/office/drawing/2014/main" id="{09A63687-966E-A76B-C995-DB97B82DA77A}"/>
                </a:ext>
              </a:extLst>
            </p:cNvPr>
            <p:cNvSpPr txBox="1"/>
            <p:nvPr/>
          </p:nvSpPr>
          <p:spPr bwMode="auto">
            <a:xfrm>
              <a:off x="10604086" y="308956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="" xmlns:a16="http://schemas.microsoft.com/office/drawing/2014/main" id="{B388AA97-DAB5-A9D4-79E0-9A51DAC26921}"/>
                </a:ext>
              </a:extLst>
            </p:cNvPr>
            <p:cNvSpPr txBox="1"/>
            <p:nvPr/>
          </p:nvSpPr>
          <p:spPr bwMode="auto">
            <a:xfrm>
              <a:off x="10717490" y="309137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="" xmlns:a16="http://schemas.microsoft.com/office/drawing/2014/main" id="{2C7173EB-C366-5078-A991-1E40E10E7D24}"/>
                </a:ext>
              </a:extLst>
            </p:cNvPr>
            <p:cNvSpPr txBox="1"/>
            <p:nvPr/>
          </p:nvSpPr>
          <p:spPr bwMode="auto">
            <a:xfrm>
              <a:off x="10762555" y="309387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="" xmlns:a16="http://schemas.microsoft.com/office/drawing/2014/main" id="{D770CB02-28BC-9482-2FBE-44F866C66D4B}"/>
                </a:ext>
              </a:extLst>
            </p:cNvPr>
            <p:cNvSpPr txBox="1"/>
            <p:nvPr/>
          </p:nvSpPr>
          <p:spPr bwMode="auto">
            <a:xfrm>
              <a:off x="10739648" y="309197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="" xmlns:a16="http://schemas.microsoft.com/office/drawing/2014/main" id="{211E52E9-50B5-6478-B503-B224FBFF128F}"/>
                </a:ext>
              </a:extLst>
            </p:cNvPr>
            <p:cNvSpPr txBox="1"/>
            <p:nvPr/>
          </p:nvSpPr>
          <p:spPr bwMode="auto">
            <a:xfrm>
              <a:off x="10881827" y="309838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2" name="TextBox 371">
              <a:extLst>
                <a:ext uri="{FF2B5EF4-FFF2-40B4-BE49-F238E27FC236}">
                  <a16:creationId xmlns="" xmlns:a16="http://schemas.microsoft.com/office/drawing/2014/main" id="{5B0BBDDD-B04B-CDDF-0C2D-0D1B5749EA39}"/>
                </a:ext>
              </a:extLst>
            </p:cNvPr>
            <p:cNvSpPr txBox="1"/>
            <p:nvPr/>
          </p:nvSpPr>
          <p:spPr bwMode="auto">
            <a:xfrm>
              <a:off x="10821353" y="309387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="" xmlns:a16="http://schemas.microsoft.com/office/drawing/2014/main" id="{27DFE53E-7433-528E-FC3D-030EF95DCB89}"/>
                </a:ext>
              </a:extLst>
            </p:cNvPr>
            <p:cNvSpPr txBox="1"/>
            <p:nvPr/>
          </p:nvSpPr>
          <p:spPr bwMode="auto">
            <a:xfrm>
              <a:off x="10802955" y="309387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="" xmlns:a16="http://schemas.microsoft.com/office/drawing/2014/main" id="{2A3543DE-FCC0-2AF6-13D7-00B332509BB9}"/>
                </a:ext>
              </a:extLst>
            </p:cNvPr>
            <p:cNvSpPr txBox="1"/>
            <p:nvPr/>
          </p:nvSpPr>
          <p:spPr bwMode="auto">
            <a:xfrm>
              <a:off x="10859329" y="310034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="" xmlns:a16="http://schemas.microsoft.com/office/drawing/2014/main" id="{A4024E3B-9DEF-D6B3-5D7A-28F278B82DAA}"/>
              </a:ext>
            </a:extLst>
          </p:cNvPr>
          <p:cNvGrpSpPr/>
          <p:nvPr/>
        </p:nvGrpSpPr>
        <p:grpSpPr>
          <a:xfrm>
            <a:off x="6705600" y="2711824"/>
            <a:ext cx="4823012" cy="546847"/>
            <a:chOff x="6705600" y="2711824"/>
            <a:chExt cx="4823012" cy="546847"/>
          </a:xfrm>
        </p:grpSpPr>
        <p:sp>
          <p:nvSpPr>
            <p:cNvPr id="307" name="Freeform 306">
              <a:extLst>
                <a:ext uri="{FF2B5EF4-FFF2-40B4-BE49-F238E27FC236}">
                  <a16:creationId xmlns="" xmlns:a16="http://schemas.microsoft.com/office/drawing/2014/main" id="{F128788C-5F64-C0EA-0EEB-408C70F3B46C}"/>
                </a:ext>
              </a:extLst>
            </p:cNvPr>
            <p:cNvSpPr/>
            <p:nvPr/>
          </p:nvSpPr>
          <p:spPr bwMode="auto">
            <a:xfrm>
              <a:off x="8507506" y="2909047"/>
              <a:ext cx="3021106" cy="349624"/>
            </a:xfrm>
            <a:custGeom>
              <a:avLst/>
              <a:gdLst>
                <a:gd name="connsiteX0" fmla="*/ 3021106 w 3021106"/>
                <a:gd name="connsiteY0" fmla="*/ 349624 h 349624"/>
                <a:gd name="connsiteX1" fmla="*/ 1591235 w 3021106"/>
                <a:gd name="connsiteY1" fmla="*/ 349624 h 349624"/>
                <a:gd name="connsiteX2" fmla="*/ 1591235 w 3021106"/>
                <a:gd name="connsiteY2" fmla="*/ 349624 h 349624"/>
                <a:gd name="connsiteX3" fmla="*/ 1591235 w 3021106"/>
                <a:gd name="connsiteY3" fmla="*/ 313765 h 349624"/>
                <a:gd name="connsiteX4" fmla="*/ 1452282 w 3021106"/>
                <a:gd name="connsiteY4" fmla="*/ 313765 h 349624"/>
                <a:gd name="connsiteX5" fmla="*/ 1452282 w 3021106"/>
                <a:gd name="connsiteY5" fmla="*/ 295835 h 349624"/>
                <a:gd name="connsiteX6" fmla="*/ 1192306 w 3021106"/>
                <a:gd name="connsiteY6" fmla="*/ 295835 h 349624"/>
                <a:gd name="connsiteX7" fmla="*/ 1192306 w 3021106"/>
                <a:gd name="connsiteY7" fmla="*/ 264459 h 349624"/>
                <a:gd name="connsiteX8" fmla="*/ 1129553 w 3021106"/>
                <a:gd name="connsiteY8" fmla="*/ 264459 h 349624"/>
                <a:gd name="connsiteX9" fmla="*/ 1129553 w 3021106"/>
                <a:gd name="connsiteY9" fmla="*/ 251012 h 349624"/>
                <a:gd name="connsiteX10" fmla="*/ 990600 w 3021106"/>
                <a:gd name="connsiteY10" fmla="*/ 251012 h 349624"/>
                <a:gd name="connsiteX11" fmla="*/ 990600 w 3021106"/>
                <a:gd name="connsiteY11" fmla="*/ 251012 h 349624"/>
                <a:gd name="connsiteX12" fmla="*/ 990600 w 3021106"/>
                <a:gd name="connsiteY12" fmla="*/ 215153 h 349624"/>
                <a:gd name="connsiteX13" fmla="*/ 990600 w 3021106"/>
                <a:gd name="connsiteY13" fmla="*/ 215153 h 349624"/>
                <a:gd name="connsiteX14" fmla="*/ 954741 w 3021106"/>
                <a:gd name="connsiteY14" fmla="*/ 215153 h 349624"/>
                <a:gd name="connsiteX15" fmla="*/ 932329 w 3021106"/>
                <a:gd name="connsiteY15" fmla="*/ 215153 h 349624"/>
                <a:gd name="connsiteX16" fmla="*/ 932329 w 3021106"/>
                <a:gd name="connsiteY16" fmla="*/ 192741 h 349624"/>
                <a:gd name="connsiteX17" fmla="*/ 891988 w 3021106"/>
                <a:gd name="connsiteY17" fmla="*/ 192741 h 349624"/>
                <a:gd name="connsiteX18" fmla="*/ 891988 w 3021106"/>
                <a:gd name="connsiteY18" fmla="*/ 174812 h 349624"/>
                <a:gd name="connsiteX19" fmla="*/ 806823 w 3021106"/>
                <a:gd name="connsiteY19" fmla="*/ 174812 h 349624"/>
                <a:gd name="connsiteX20" fmla="*/ 806823 w 3021106"/>
                <a:gd name="connsiteY20" fmla="*/ 152400 h 349624"/>
                <a:gd name="connsiteX21" fmla="*/ 627529 w 3021106"/>
                <a:gd name="connsiteY21" fmla="*/ 152400 h 349624"/>
                <a:gd name="connsiteX22" fmla="*/ 627529 w 3021106"/>
                <a:gd name="connsiteY22" fmla="*/ 138953 h 349624"/>
                <a:gd name="connsiteX23" fmla="*/ 434788 w 3021106"/>
                <a:gd name="connsiteY23" fmla="*/ 138953 h 349624"/>
                <a:gd name="connsiteX24" fmla="*/ 434788 w 3021106"/>
                <a:gd name="connsiteY24" fmla="*/ 112059 h 349624"/>
                <a:gd name="connsiteX25" fmla="*/ 259976 w 3021106"/>
                <a:gd name="connsiteY25" fmla="*/ 112059 h 349624"/>
                <a:gd name="connsiteX26" fmla="*/ 259976 w 3021106"/>
                <a:gd name="connsiteY26" fmla="*/ 76200 h 349624"/>
                <a:gd name="connsiteX27" fmla="*/ 259976 w 3021106"/>
                <a:gd name="connsiteY27" fmla="*/ 76200 h 349624"/>
                <a:gd name="connsiteX28" fmla="*/ 237565 w 3021106"/>
                <a:gd name="connsiteY28" fmla="*/ 53789 h 349624"/>
                <a:gd name="connsiteX29" fmla="*/ 237565 w 3021106"/>
                <a:gd name="connsiteY29" fmla="*/ 53789 h 349624"/>
                <a:gd name="connsiteX30" fmla="*/ 219635 w 3021106"/>
                <a:gd name="connsiteY30" fmla="*/ 35859 h 349624"/>
                <a:gd name="connsiteX31" fmla="*/ 188259 w 3021106"/>
                <a:gd name="connsiteY31" fmla="*/ 35859 h 349624"/>
                <a:gd name="connsiteX32" fmla="*/ 188259 w 3021106"/>
                <a:gd name="connsiteY32" fmla="*/ 13447 h 349624"/>
                <a:gd name="connsiteX33" fmla="*/ 76200 w 3021106"/>
                <a:gd name="connsiteY33" fmla="*/ 13447 h 349624"/>
                <a:gd name="connsiteX34" fmla="*/ 76200 w 3021106"/>
                <a:gd name="connsiteY34" fmla="*/ 0 h 349624"/>
                <a:gd name="connsiteX35" fmla="*/ 0 w 3021106"/>
                <a:gd name="connsiteY35" fmla="*/ 0 h 349624"/>
                <a:gd name="connsiteX0" fmla="*/ 3021106 w 3021106"/>
                <a:gd name="connsiteY0" fmla="*/ 349624 h 349624"/>
                <a:gd name="connsiteX1" fmla="*/ 1591235 w 3021106"/>
                <a:gd name="connsiteY1" fmla="*/ 349624 h 349624"/>
                <a:gd name="connsiteX2" fmla="*/ 1591235 w 3021106"/>
                <a:gd name="connsiteY2" fmla="*/ 349624 h 349624"/>
                <a:gd name="connsiteX3" fmla="*/ 1591235 w 3021106"/>
                <a:gd name="connsiteY3" fmla="*/ 313765 h 349624"/>
                <a:gd name="connsiteX4" fmla="*/ 1452282 w 3021106"/>
                <a:gd name="connsiteY4" fmla="*/ 313765 h 349624"/>
                <a:gd name="connsiteX5" fmla="*/ 1452282 w 3021106"/>
                <a:gd name="connsiteY5" fmla="*/ 295835 h 349624"/>
                <a:gd name="connsiteX6" fmla="*/ 1192306 w 3021106"/>
                <a:gd name="connsiteY6" fmla="*/ 295835 h 349624"/>
                <a:gd name="connsiteX7" fmla="*/ 1192306 w 3021106"/>
                <a:gd name="connsiteY7" fmla="*/ 264459 h 349624"/>
                <a:gd name="connsiteX8" fmla="*/ 1129553 w 3021106"/>
                <a:gd name="connsiteY8" fmla="*/ 264459 h 349624"/>
                <a:gd name="connsiteX9" fmla="*/ 1129553 w 3021106"/>
                <a:gd name="connsiteY9" fmla="*/ 251012 h 349624"/>
                <a:gd name="connsiteX10" fmla="*/ 990600 w 3021106"/>
                <a:gd name="connsiteY10" fmla="*/ 251012 h 349624"/>
                <a:gd name="connsiteX11" fmla="*/ 990600 w 3021106"/>
                <a:gd name="connsiteY11" fmla="*/ 251012 h 349624"/>
                <a:gd name="connsiteX12" fmla="*/ 990600 w 3021106"/>
                <a:gd name="connsiteY12" fmla="*/ 215153 h 349624"/>
                <a:gd name="connsiteX13" fmla="*/ 990600 w 3021106"/>
                <a:gd name="connsiteY13" fmla="*/ 215153 h 349624"/>
                <a:gd name="connsiteX14" fmla="*/ 954741 w 3021106"/>
                <a:gd name="connsiteY14" fmla="*/ 215153 h 349624"/>
                <a:gd name="connsiteX15" fmla="*/ 932329 w 3021106"/>
                <a:gd name="connsiteY15" fmla="*/ 215153 h 349624"/>
                <a:gd name="connsiteX16" fmla="*/ 932329 w 3021106"/>
                <a:gd name="connsiteY16" fmla="*/ 192741 h 349624"/>
                <a:gd name="connsiteX17" fmla="*/ 891988 w 3021106"/>
                <a:gd name="connsiteY17" fmla="*/ 192741 h 349624"/>
                <a:gd name="connsiteX18" fmla="*/ 891988 w 3021106"/>
                <a:gd name="connsiteY18" fmla="*/ 174812 h 349624"/>
                <a:gd name="connsiteX19" fmla="*/ 806823 w 3021106"/>
                <a:gd name="connsiteY19" fmla="*/ 174812 h 349624"/>
                <a:gd name="connsiteX20" fmla="*/ 806823 w 3021106"/>
                <a:gd name="connsiteY20" fmla="*/ 152400 h 349624"/>
                <a:gd name="connsiteX21" fmla="*/ 627529 w 3021106"/>
                <a:gd name="connsiteY21" fmla="*/ 152400 h 349624"/>
                <a:gd name="connsiteX22" fmla="*/ 627529 w 3021106"/>
                <a:gd name="connsiteY22" fmla="*/ 138953 h 349624"/>
                <a:gd name="connsiteX23" fmla="*/ 434788 w 3021106"/>
                <a:gd name="connsiteY23" fmla="*/ 138953 h 349624"/>
                <a:gd name="connsiteX24" fmla="*/ 434788 w 3021106"/>
                <a:gd name="connsiteY24" fmla="*/ 112059 h 349624"/>
                <a:gd name="connsiteX25" fmla="*/ 259976 w 3021106"/>
                <a:gd name="connsiteY25" fmla="*/ 112059 h 349624"/>
                <a:gd name="connsiteX26" fmla="*/ 259976 w 3021106"/>
                <a:gd name="connsiteY26" fmla="*/ 76200 h 349624"/>
                <a:gd name="connsiteX27" fmla="*/ 259976 w 3021106"/>
                <a:gd name="connsiteY27" fmla="*/ 76200 h 349624"/>
                <a:gd name="connsiteX28" fmla="*/ 237565 w 3021106"/>
                <a:gd name="connsiteY28" fmla="*/ 53789 h 349624"/>
                <a:gd name="connsiteX29" fmla="*/ 210671 w 3021106"/>
                <a:gd name="connsiteY29" fmla="*/ 53789 h 349624"/>
                <a:gd name="connsiteX30" fmla="*/ 219635 w 3021106"/>
                <a:gd name="connsiteY30" fmla="*/ 35859 h 349624"/>
                <a:gd name="connsiteX31" fmla="*/ 188259 w 3021106"/>
                <a:gd name="connsiteY31" fmla="*/ 35859 h 349624"/>
                <a:gd name="connsiteX32" fmla="*/ 188259 w 3021106"/>
                <a:gd name="connsiteY32" fmla="*/ 13447 h 349624"/>
                <a:gd name="connsiteX33" fmla="*/ 76200 w 3021106"/>
                <a:gd name="connsiteY33" fmla="*/ 13447 h 349624"/>
                <a:gd name="connsiteX34" fmla="*/ 76200 w 3021106"/>
                <a:gd name="connsiteY34" fmla="*/ 0 h 349624"/>
                <a:gd name="connsiteX35" fmla="*/ 0 w 3021106"/>
                <a:gd name="connsiteY35" fmla="*/ 0 h 349624"/>
                <a:gd name="connsiteX0" fmla="*/ 3021106 w 3021106"/>
                <a:gd name="connsiteY0" fmla="*/ 349624 h 349624"/>
                <a:gd name="connsiteX1" fmla="*/ 1591235 w 3021106"/>
                <a:gd name="connsiteY1" fmla="*/ 349624 h 349624"/>
                <a:gd name="connsiteX2" fmla="*/ 1591235 w 3021106"/>
                <a:gd name="connsiteY2" fmla="*/ 349624 h 349624"/>
                <a:gd name="connsiteX3" fmla="*/ 1591235 w 3021106"/>
                <a:gd name="connsiteY3" fmla="*/ 313765 h 349624"/>
                <a:gd name="connsiteX4" fmla="*/ 1452282 w 3021106"/>
                <a:gd name="connsiteY4" fmla="*/ 313765 h 349624"/>
                <a:gd name="connsiteX5" fmla="*/ 1452282 w 3021106"/>
                <a:gd name="connsiteY5" fmla="*/ 295835 h 349624"/>
                <a:gd name="connsiteX6" fmla="*/ 1192306 w 3021106"/>
                <a:gd name="connsiteY6" fmla="*/ 295835 h 349624"/>
                <a:gd name="connsiteX7" fmla="*/ 1192306 w 3021106"/>
                <a:gd name="connsiteY7" fmla="*/ 264459 h 349624"/>
                <a:gd name="connsiteX8" fmla="*/ 1129553 w 3021106"/>
                <a:gd name="connsiteY8" fmla="*/ 264459 h 349624"/>
                <a:gd name="connsiteX9" fmla="*/ 1129553 w 3021106"/>
                <a:gd name="connsiteY9" fmla="*/ 251012 h 349624"/>
                <a:gd name="connsiteX10" fmla="*/ 990600 w 3021106"/>
                <a:gd name="connsiteY10" fmla="*/ 251012 h 349624"/>
                <a:gd name="connsiteX11" fmla="*/ 990600 w 3021106"/>
                <a:gd name="connsiteY11" fmla="*/ 251012 h 349624"/>
                <a:gd name="connsiteX12" fmla="*/ 990600 w 3021106"/>
                <a:gd name="connsiteY12" fmla="*/ 215153 h 349624"/>
                <a:gd name="connsiteX13" fmla="*/ 990600 w 3021106"/>
                <a:gd name="connsiteY13" fmla="*/ 215153 h 349624"/>
                <a:gd name="connsiteX14" fmla="*/ 954741 w 3021106"/>
                <a:gd name="connsiteY14" fmla="*/ 215153 h 349624"/>
                <a:gd name="connsiteX15" fmla="*/ 932329 w 3021106"/>
                <a:gd name="connsiteY15" fmla="*/ 215153 h 349624"/>
                <a:gd name="connsiteX16" fmla="*/ 932329 w 3021106"/>
                <a:gd name="connsiteY16" fmla="*/ 192741 h 349624"/>
                <a:gd name="connsiteX17" fmla="*/ 891988 w 3021106"/>
                <a:gd name="connsiteY17" fmla="*/ 192741 h 349624"/>
                <a:gd name="connsiteX18" fmla="*/ 891988 w 3021106"/>
                <a:gd name="connsiteY18" fmla="*/ 174812 h 349624"/>
                <a:gd name="connsiteX19" fmla="*/ 806823 w 3021106"/>
                <a:gd name="connsiteY19" fmla="*/ 174812 h 349624"/>
                <a:gd name="connsiteX20" fmla="*/ 806823 w 3021106"/>
                <a:gd name="connsiteY20" fmla="*/ 152400 h 349624"/>
                <a:gd name="connsiteX21" fmla="*/ 627529 w 3021106"/>
                <a:gd name="connsiteY21" fmla="*/ 152400 h 349624"/>
                <a:gd name="connsiteX22" fmla="*/ 627529 w 3021106"/>
                <a:gd name="connsiteY22" fmla="*/ 138953 h 349624"/>
                <a:gd name="connsiteX23" fmla="*/ 434788 w 3021106"/>
                <a:gd name="connsiteY23" fmla="*/ 138953 h 349624"/>
                <a:gd name="connsiteX24" fmla="*/ 434788 w 3021106"/>
                <a:gd name="connsiteY24" fmla="*/ 112059 h 349624"/>
                <a:gd name="connsiteX25" fmla="*/ 259976 w 3021106"/>
                <a:gd name="connsiteY25" fmla="*/ 112059 h 349624"/>
                <a:gd name="connsiteX26" fmla="*/ 259976 w 3021106"/>
                <a:gd name="connsiteY26" fmla="*/ 76200 h 349624"/>
                <a:gd name="connsiteX27" fmla="*/ 259976 w 3021106"/>
                <a:gd name="connsiteY27" fmla="*/ 76200 h 349624"/>
                <a:gd name="connsiteX28" fmla="*/ 237565 w 3021106"/>
                <a:gd name="connsiteY28" fmla="*/ 53789 h 349624"/>
                <a:gd name="connsiteX29" fmla="*/ 228600 w 3021106"/>
                <a:gd name="connsiteY29" fmla="*/ 53789 h 349624"/>
                <a:gd name="connsiteX30" fmla="*/ 219635 w 3021106"/>
                <a:gd name="connsiteY30" fmla="*/ 35859 h 349624"/>
                <a:gd name="connsiteX31" fmla="*/ 188259 w 3021106"/>
                <a:gd name="connsiteY31" fmla="*/ 35859 h 349624"/>
                <a:gd name="connsiteX32" fmla="*/ 188259 w 3021106"/>
                <a:gd name="connsiteY32" fmla="*/ 13447 h 349624"/>
                <a:gd name="connsiteX33" fmla="*/ 76200 w 3021106"/>
                <a:gd name="connsiteY33" fmla="*/ 13447 h 349624"/>
                <a:gd name="connsiteX34" fmla="*/ 76200 w 3021106"/>
                <a:gd name="connsiteY34" fmla="*/ 0 h 349624"/>
                <a:gd name="connsiteX35" fmla="*/ 0 w 3021106"/>
                <a:gd name="connsiteY35" fmla="*/ 0 h 349624"/>
                <a:gd name="connsiteX0" fmla="*/ 3021106 w 3021106"/>
                <a:gd name="connsiteY0" fmla="*/ 349624 h 349624"/>
                <a:gd name="connsiteX1" fmla="*/ 1591235 w 3021106"/>
                <a:gd name="connsiteY1" fmla="*/ 349624 h 349624"/>
                <a:gd name="connsiteX2" fmla="*/ 1591235 w 3021106"/>
                <a:gd name="connsiteY2" fmla="*/ 349624 h 349624"/>
                <a:gd name="connsiteX3" fmla="*/ 1591235 w 3021106"/>
                <a:gd name="connsiteY3" fmla="*/ 313765 h 349624"/>
                <a:gd name="connsiteX4" fmla="*/ 1452282 w 3021106"/>
                <a:gd name="connsiteY4" fmla="*/ 313765 h 349624"/>
                <a:gd name="connsiteX5" fmla="*/ 1452282 w 3021106"/>
                <a:gd name="connsiteY5" fmla="*/ 295835 h 349624"/>
                <a:gd name="connsiteX6" fmla="*/ 1192306 w 3021106"/>
                <a:gd name="connsiteY6" fmla="*/ 295835 h 349624"/>
                <a:gd name="connsiteX7" fmla="*/ 1192306 w 3021106"/>
                <a:gd name="connsiteY7" fmla="*/ 264459 h 349624"/>
                <a:gd name="connsiteX8" fmla="*/ 1129553 w 3021106"/>
                <a:gd name="connsiteY8" fmla="*/ 264459 h 349624"/>
                <a:gd name="connsiteX9" fmla="*/ 1129553 w 3021106"/>
                <a:gd name="connsiteY9" fmla="*/ 251012 h 349624"/>
                <a:gd name="connsiteX10" fmla="*/ 990600 w 3021106"/>
                <a:gd name="connsiteY10" fmla="*/ 251012 h 349624"/>
                <a:gd name="connsiteX11" fmla="*/ 990600 w 3021106"/>
                <a:gd name="connsiteY11" fmla="*/ 251012 h 349624"/>
                <a:gd name="connsiteX12" fmla="*/ 990600 w 3021106"/>
                <a:gd name="connsiteY12" fmla="*/ 215153 h 349624"/>
                <a:gd name="connsiteX13" fmla="*/ 990600 w 3021106"/>
                <a:gd name="connsiteY13" fmla="*/ 215153 h 349624"/>
                <a:gd name="connsiteX14" fmla="*/ 954741 w 3021106"/>
                <a:gd name="connsiteY14" fmla="*/ 215153 h 349624"/>
                <a:gd name="connsiteX15" fmla="*/ 932329 w 3021106"/>
                <a:gd name="connsiteY15" fmla="*/ 215153 h 349624"/>
                <a:gd name="connsiteX16" fmla="*/ 932329 w 3021106"/>
                <a:gd name="connsiteY16" fmla="*/ 192741 h 349624"/>
                <a:gd name="connsiteX17" fmla="*/ 891988 w 3021106"/>
                <a:gd name="connsiteY17" fmla="*/ 192741 h 349624"/>
                <a:gd name="connsiteX18" fmla="*/ 891988 w 3021106"/>
                <a:gd name="connsiteY18" fmla="*/ 174812 h 349624"/>
                <a:gd name="connsiteX19" fmla="*/ 806823 w 3021106"/>
                <a:gd name="connsiteY19" fmla="*/ 174812 h 349624"/>
                <a:gd name="connsiteX20" fmla="*/ 806823 w 3021106"/>
                <a:gd name="connsiteY20" fmla="*/ 152400 h 349624"/>
                <a:gd name="connsiteX21" fmla="*/ 627529 w 3021106"/>
                <a:gd name="connsiteY21" fmla="*/ 152400 h 349624"/>
                <a:gd name="connsiteX22" fmla="*/ 627529 w 3021106"/>
                <a:gd name="connsiteY22" fmla="*/ 138953 h 349624"/>
                <a:gd name="connsiteX23" fmla="*/ 434788 w 3021106"/>
                <a:gd name="connsiteY23" fmla="*/ 138953 h 349624"/>
                <a:gd name="connsiteX24" fmla="*/ 434788 w 3021106"/>
                <a:gd name="connsiteY24" fmla="*/ 112059 h 349624"/>
                <a:gd name="connsiteX25" fmla="*/ 259976 w 3021106"/>
                <a:gd name="connsiteY25" fmla="*/ 112059 h 349624"/>
                <a:gd name="connsiteX26" fmla="*/ 259976 w 3021106"/>
                <a:gd name="connsiteY26" fmla="*/ 76200 h 349624"/>
                <a:gd name="connsiteX27" fmla="*/ 233082 w 3021106"/>
                <a:gd name="connsiteY27" fmla="*/ 80683 h 349624"/>
                <a:gd name="connsiteX28" fmla="*/ 237565 w 3021106"/>
                <a:gd name="connsiteY28" fmla="*/ 53789 h 349624"/>
                <a:gd name="connsiteX29" fmla="*/ 228600 w 3021106"/>
                <a:gd name="connsiteY29" fmla="*/ 53789 h 349624"/>
                <a:gd name="connsiteX30" fmla="*/ 219635 w 3021106"/>
                <a:gd name="connsiteY30" fmla="*/ 35859 h 349624"/>
                <a:gd name="connsiteX31" fmla="*/ 188259 w 3021106"/>
                <a:gd name="connsiteY31" fmla="*/ 35859 h 349624"/>
                <a:gd name="connsiteX32" fmla="*/ 188259 w 3021106"/>
                <a:gd name="connsiteY32" fmla="*/ 13447 h 349624"/>
                <a:gd name="connsiteX33" fmla="*/ 76200 w 3021106"/>
                <a:gd name="connsiteY33" fmla="*/ 13447 h 349624"/>
                <a:gd name="connsiteX34" fmla="*/ 76200 w 3021106"/>
                <a:gd name="connsiteY34" fmla="*/ 0 h 349624"/>
                <a:gd name="connsiteX35" fmla="*/ 0 w 3021106"/>
                <a:gd name="connsiteY35" fmla="*/ 0 h 349624"/>
                <a:gd name="connsiteX0" fmla="*/ 3021106 w 3021106"/>
                <a:gd name="connsiteY0" fmla="*/ 349624 h 349624"/>
                <a:gd name="connsiteX1" fmla="*/ 1591235 w 3021106"/>
                <a:gd name="connsiteY1" fmla="*/ 349624 h 349624"/>
                <a:gd name="connsiteX2" fmla="*/ 1591235 w 3021106"/>
                <a:gd name="connsiteY2" fmla="*/ 349624 h 349624"/>
                <a:gd name="connsiteX3" fmla="*/ 1591235 w 3021106"/>
                <a:gd name="connsiteY3" fmla="*/ 313765 h 349624"/>
                <a:gd name="connsiteX4" fmla="*/ 1452282 w 3021106"/>
                <a:gd name="connsiteY4" fmla="*/ 313765 h 349624"/>
                <a:gd name="connsiteX5" fmla="*/ 1452282 w 3021106"/>
                <a:gd name="connsiteY5" fmla="*/ 295835 h 349624"/>
                <a:gd name="connsiteX6" fmla="*/ 1192306 w 3021106"/>
                <a:gd name="connsiteY6" fmla="*/ 295835 h 349624"/>
                <a:gd name="connsiteX7" fmla="*/ 1192306 w 3021106"/>
                <a:gd name="connsiteY7" fmla="*/ 264459 h 349624"/>
                <a:gd name="connsiteX8" fmla="*/ 1129553 w 3021106"/>
                <a:gd name="connsiteY8" fmla="*/ 264459 h 349624"/>
                <a:gd name="connsiteX9" fmla="*/ 1129553 w 3021106"/>
                <a:gd name="connsiteY9" fmla="*/ 251012 h 349624"/>
                <a:gd name="connsiteX10" fmla="*/ 990600 w 3021106"/>
                <a:gd name="connsiteY10" fmla="*/ 251012 h 349624"/>
                <a:gd name="connsiteX11" fmla="*/ 990600 w 3021106"/>
                <a:gd name="connsiteY11" fmla="*/ 251012 h 349624"/>
                <a:gd name="connsiteX12" fmla="*/ 990600 w 3021106"/>
                <a:gd name="connsiteY12" fmla="*/ 215153 h 349624"/>
                <a:gd name="connsiteX13" fmla="*/ 990600 w 3021106"/>
                <a:gd name="connsiteY13" fmla="*/ 215153 h 349624"/>
                <a:gd name="connsiteX14" fmla="*/ 954741 w 3021106"/>
                <a:gd name="connsiteY14" fmla="*/ 215153 h 349624"/>
                <a:gd name="connsiteX15" fmla="*/ 932329 w 3021106"/>
                <a:gd name="connsiteY15" fmla="*/ 215153 h 349624"/>
                <a:gd name="connsiteX16" fmla="*/ 932329 w 3021106"/>
                <a:gd name="connsiteY16" fmla="*/ 192741 h 349624"/>
                <a:gd name="connsiteX17" fmla="*/ 891988 w 3021106"/>
                <a:gd name="connsiteY17" fmla="*/ 192741 h 349624"/>
                <a:gd name="connsiteX18" fmla="*/ 891988 w 3021106"/>
                <a:gd name="connsiteY18" fmla="*/ 174812 h 349624"/>
                <a:gd name="connsiteX19" fmla="*/ 806823 w 3021106"/>
                <a:gd name="connsiteY19" fmla="*/ 174812 h 349624"/>
                <a:gd name="connsiteX20" fmla="*/ 806823 w 3021106"/>
                <a:gd name="connsiteY20" fmla="*/ 152400 h 349624"/>
                <a:gd name="connsiteX21" fmla="*/ 627529 w 3021106"/>
                <a:gd name="connsiteY21" fmla="*/ 152400 h 349624"/>
                <a:gd name="connsiteX22" fmla="*/ 627529 w 3021106"/>
                <a:gd name="connsiteY22" fmla="*/ 138953 h 349624"/>
                <a:gd name="connsiteX23" fmla="*/ 434788 w 3021106"/>
                <a:gd name="connsiteY23" fmla="*/ 138953 h 349624"/>
                <a:gd name="connsiteX24" fmla="*/ 434788 w 3021106"/>
                <a:gd name="connsiteY24" fmla="*/ 112059 h 349624"/>
                <a:gd name="connsiteX25" fmla="*/ 259976 w 3021106"/>
                <a:gd name="connsiteY25" fmla="*/ 112059 h 349624"/>
                <a:gd name="connsiteX26" fmla="*/ 259976 w 3021106"/>
                <a:gd name="connsiteY26" fmla="*/ 76200 h 349624"/>
                <a:gd name="connsiteX27" fmla="*/ 237564 w 3021106"/>
                <a:gd name="connsiteY27" fmla="*/ 71718 h 349624"/>
                <a:gd name="connsiteX28" fmla="*/ 237565 w 3021106"/>
                <a:gd name="connsiteY28" fmla="*/ 53789 h 349624"/>
                <a:gd name="connsiteX29" fmla="*/ 228600 w 3021106"/>
                <a:gd name="connsiteY29" fmla="*/ 53789 h 349624"/>
                <a:gd name="connsiteX30" fmla="*/ 219635 w 3021106"/>
                <a:gd name="connsiteY30" fmla="*/ 35859 h 349624"/>
                <a:gd name="connsiteX31" fmla="*/ 188259 w 3021106"/>
                <a:gd name="connsiteY31" fmla="*/ 35859 h 349624"/>
                <a:gd name="connsiteX32" fmla="*/ 188259 w 3021106"/>
                <a:gd name="connsiteY32" fmla="*/ 13447 h 349624"/>
                <a:gd name="connsiteX33" fmla="*/ 76200 w 3021106"/>
                <a:gd name="connsiteY33" fmla="*/ 13447 h 349624"/>
                <a:gd name="connsiteX34" fmla="*/ 76200 w 3021106"/>
                <a:gd name="connsiteY34" fmla="*/ 0 h 349624"/>
                <a:gd name="connsiteX35" fmla="*/ 0 w 3021106"/>
                <a:gd name="connsiteY35" fmla="*/ 0 h 34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1106" h="349624">
                  <a:moveTo>
                    <a:pt x="3021106" y="349624"/>
                  </a:moveTo>
                  <a:lnTo>
                    <a:pt x="1591235" y="349624"/>
                  </a:lnTo>
                  <a:lnTo>
                    <a:pt x="1591235" y="349624"/>
                  </a:lnTo>
                  <a:lnTo>
                    <a:pt x="1591235" y="313765"/>
                  </a:lnTo>
                  <a:lnTo>
                    <a:pt x="1452282" y="313765"/>
                  </a:lnTo>
                  <a:lnTo>
                    <a:pt x="1452282" y="295835"/>
                  </a:lnTo>
                  <a:lnTo>
                    <a:pt x="1192306" y="295835"/>
                  </a:lnTo>
                  <a:lnTo>
                    <a:pt x="1192306" y="264459"/>
                  </a:lnTo>
                  <a:lnTo>
                    <a:pt x="1129553" y="264459"/>
                  </a:lnTo>
                  <a:lnTo>
                    <a:pt x="1129553" y="251012"/>
                  </a:lnTo>
                  <a:lnTo>
                    <a:pt x="990600" y="251012"/>
                  </a:lnTo>
                  <a:lnTo>
                    <a:pt x="990600" y="251012"/>
                  </a:lnTo>
                  <a:lnTo>
                    <a:pt x="990600" y="215153"/>
                  </a:lnTo>
                  <a:lnTo>
                    <a:pt x="990600" y="215153"/>
                  </a:lnTo>
                  <a:lnTo>
                    <a:pt x="954741" y="215153"/>
                  </a:lnTo>
                  <a:lnTo>
                    <a:pt x="932329" y="215153"/>
                  </a:lnTo>
                  <a:lnTo>
                    <a:pt x="932329" y="192741"/>
                  </a:lnTo>
                  <a:lnTo>
                    <a:pt x="891988" y="192741"/>
                  </a:lnTo>
                  <a:lnTo>
                    <a:pt x="891988" y="174812"/>
                  </a:lnTo>
                  <a:lnTo>
                    <a:pt x="806823" y="174812"/>
                  </a:lnTo>
                  <a:lnTo>
                    <a:pt x="806823" y="152400"/>
                  </a:lnTo>
                  <a:lnTo>
                    <a:pt x="627529" y="152400"/>
                  </a:lnTo>
                  <a:lnTo>
                    <a:pt x="627529" y="138953"/>
                  </a:lnTo>
                  <a:lnTo>
                    <a:pt x="434788" y="138953"/>
                  </a:lnTo>
                  <a:lnTo>
                    <a:pt x="434788" y="112059"/>
                  </a:lnTo>
                  <a:lnTo>
                    <a:pt x="259976" y="112059"/>
                  </a:lnTo>
                  <a:lnTo>
                    <a:pt x="259976" y="76200"/>
                  </a:lnTo>
                  <a:lnTo>
                    <a:pt x="237564" y="71718"/>
                  </a:lnTo>
                  <a:cubicBezTo>
                    <a:pt x="237564" y="65742"/>
                    <a:pt x="237565" y="59765"/>
                    <a:pt x="237565" y="53789"/>
                  </a:cubicBezTo>
                  <a:lnTo>
                    <a:pt x="228600" y="53789"/>
                  </a:lnTo>
                  <a:lnTo>
                    <a:pt x="219635" y="35859"/>
                  </a:lnTo>
                  <a:lnTo>
                    <a:pt x="188259" y="35859"/>
                  </a:lnTo>
                  <a:lnTo>
                    <a:pt x="188259" y="13447"/>
                  </a:lnTo>
                  <a:lnTo>
                    <a:pt x="76200" y="13447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Freeform 307">
              <a:extLst>
                <a:ext uri="{FF2B5EF4-FFF2-40B4-BE49-F238E27FC236}">
                  <a16:creationId xmlns="" xmlns:a16="http://schemas.microsoft.com/office/drawing/2014/main" id="{3D480ADF-E9FD-D862-E78F-0EECC3B2EF75}"/>
                </a:ext>
              </a:extLst>
            </p:cNvPr>
            <p:cNvSpPr/>
            <p:nvPr/>
          </p:nvSpPr>
          <p:spPr bwMode="auto">
            <a:xfrm>
              <a:off x="6705600" y="2711824"/>
              <a:ext cx="1528482" cy="165847"/>
            </a:xfrm>
            <a:custGeom>
              <a:avLst/>
              <a:gdLst>
                <a:gd name="connsiteX0" fmla="*/ 0 w 1528482"/>
                <a:gd name="connsiteY0" fmla="*/ 0 h 165847"/>
                <a:gd name="connsiteX1" fmla="*/ 107576 w 1528482"/>
                <a:gd name="connsiteY1" fmla="*/ 0 h 165847"/>
                <a:gd name="connsiteX2" fmla="*/ 107576 w 1528482"/>
                <a:gd name="connsiteY2" fmla="*/ 0 h 165847"/>
                <a:gd name="connsiteX3" fmla="*/ 107576 w 1528482"/>
                <a:gd name="connsiteY3" fmla="*/ 40341 h 165847"/>
                <a:gd name="connsiteX4" fmla="*/ 224118 w 1528482"/>
                <a:gd name="connsiteY4" fmla="*/ 40341 h 165847"/>
                <a:gd name="connsiteX5" fmla="*/ 224118 w 1528482"/>
                <a:gd name="connsiteY5" fmla="*/ 53788 h 165847"/>
                <a:gd name="connsiteX6" fmla="*/ 425824 w 1528482"/>
                <a:gd name="connsiteY6" fmla="*/ 53788 h 165847"/>
                <a:gd name="connsiteX7" fmla="*/ 425824 w 1528482"/>
                <a:gd name="connsiteY7" fmla="*/ 67235 h 165847"/>
                <a:gd name="connsiteX8" fmla="*/ 1039906 w 1528482"/>
                <a:gd name="connsiteY8" fmla="*/ 67235 h 165847"/>
                <a:gd name="connsiteX9" fmla="*/ 1039906 w 1528482"/>
                <a:gd name="connsiteY9" fmla="*/ 85164 h 165847"/>
                <a:gd name="connsiteX10" fmla="*/ 1107141 w 1528482"/>
                <a:gd name="connsiteY10" fmla="*/ 85164 h 165847"/>
                <a:gd name="connsiteX11" fmla="*/ 1107141 w 1528482"/>
                <a:gd name="connsiteY11" fmla="*/ 107576 h 165847"/>
                <a:gd name="connsiteX12" fmla="*/ 1169894 w 1528482"/>
                <a:gd name="connsiteY12" fmla="*/ 107576 h 165847"/>
                <a:gd name="connsiteX13" fmla="*/ 1169894 w 1528482"/>
                <a:gd name="connsiteY13" fmla="*/ 129988 h 165847"/>
                <a:gd name="connsiteX14" fmla="*/ 1255059 w 1528482"/>
                <a:gd name="connsiteY14" fmla="*/ 129988 h 165847"/>
                <a:gd name="connsiteX15" fmla="*/ 1255059 w 1528482"/>
                <a:gd name="connsiteY15" fmla="*/ 165847 h 165847"/>
                <a:gd name="connsiteX16" fmla="*/ 1528482 w 1528482"/>
                <a:gd name="connsiteY16" fmla="*/ 165847 h 16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8482" h="165847">
                  <a:moveTo>
                    <a:pt x="0" y="0"/>
                  </a:moveTo>
                  <a:lnTo>
                    <a:pt x="107576" y="0"/>
                  </a:lnTo>
                  <a:lnTo>
                    <a:pt x="107576" y="0"/>
                  </a:lnTo>
                  <a:lnTo>
                    <a:pt x="107576" y="40341"/>
                  </a:lnTo>
                  <a:lnTo>
                    <a:pt x="224118" y="40341"/>
                  </a:lnTo>
                  <a:lnTo>
                    <a:pt x="224118" y="53788"/>
                  </a:lnTo>
                  <a:lnTo>
                    <a:pt x="425824" y="53788"/>
                  </a:lnTo>
                  <a:lnTo>
                    <a:pt x="425824" y="67235"/>
                  </a:lnTo>
                  <a:lnTo>
                    <a:pt x="1039906" y="67235"/>
                  </a:lnTo>
                  <a:lnTo>
                    <a:pt x="1039906" y="85164"/>
                  </a:lnTo>
                  <a:lnTo>
                    <a:pt x="1107141" y="85164"/>
                  </a:lnTo>
                  <a:lnTo>
                    <a:pt x="1107141" y="107576"/>
                  </a:lnTo>
                  <a:lnTo>
                    <a:pt x="1169894" y="107576"/>
                  </a:lnTo>
                  <a:lnTo>
                    <a:pt x="1169894" y="129988"/>
                  </a:lnTo>
                  <a:lnTo>
                    <a:pt x="1255059" y="129988"/>
                  </a:lnTo>
                  <a:lnTo>
                    <a:pt x="1255059" y="165847"/>
                  </a:lnTo>
                  <a:lnTo>
                    <a:pt x="1528482" y="165847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="" xmlns:a16="http://schemas.microsoft.com/office/drawing/2014/main" id="{537F0C2F-E903-D3AC-CBB8-7A3D7060BED7}"/>
                </a:ext>
              </a:extLst>
            </p:cNvPr>
            <p:cNvSpPr/>
            <p:nvPr/>
          </p:nvSpPr>
          <p:spPr bwMode="auto">
            <a:xfrm>
              <a:off x="8238565" y="2891118"/>
              <a:ext cx="268941" cy="0"/>
            </a:xfrm>
            <a:custGeom>
              <a:avLst/>
              <a:gdLst>
                <a:gd name="connsiteX0" fmla="*/ 0 w 268941"/>
                <a:gd name="connsiteY0" fmla="*/ 0 h 0"/>
                <a:gd name="connsiteX1" fmla="*/ 268941 w 268941"/>
                <a:gd name="connsiteY1" fmla="*/ 0 h 0"/>
                <a:gd name="connsiteX2" fmla="*/ 268941 w 26894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941">
                  <a:moveTo>
                    <a:pt x="0" y="0"/>
                  </a:moveTo>
                  <a:lnTo>
                    <a:pt x="268941" y="0"/>
                  </a:lnTo>
                  <a:lnTo>
                    <a:pt x="268941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="" xmlns:a16="http://schemas.microsoft.com/office/drawing/2014/main" id="{90262FCA-9798-77C5-02AE-8DA19A378715}"/>
              </a:ext>
            </a:extLst>
          </p:cNvPr>
          <p:cNvGrpSpPr/>
          <p:nvPr/>
        </p:nvGrpSpPr>
        <p:grpSpPr>
          <a:xfrm>
            <a:off x="2570591" y="3195309"/>
            <a:ext cx="2228332" cy="667263"/>
            <a:chOff x="2631554" y="3195309"/>
            <a:chExt cx="2228332" cy="667263"/>
          </a:xfrm>
        </p:grpSpPr>
        <p:sp>
          <p:nvSpPr>
            <p:cNvPr id="297" name="TextBox 296">
              <a:extLst>
                <a:ext uri="{FF2B5EF4-FFF2-40B4-BE49-F238E27FC236}">
                  <a16:creationId xmlns="" xmlns:a16="http://schemas.microsoft.com/office/drawing/2014/main" id="{FD43FBB2-1C5D-34FF-3BB6-69A05EBACD88}"/>
                </a:ext>
              </a:extLst>
            </p:cNvPr>
            <p:cNvSpPr txBox="1"/>
            <p:nvPr/>
          </p:nvSpPr>
          <p:spPr bwMode="auto">
            <a:xfrm>
              <a:off x="2631554" y="319530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="" xmlns:a16="http://schemas.microsoft.com/office/drawing/2014/main" id="{6B129381-0619-27AD-E2AD-EA3698ADE05B}"/>
                </a:ext>
              </a:extLst>
            </p:cNvPr>
            <p:cNvSpPr txBox="1"/>
            <p:nvPr/>
          </p:nvSpPr>
          <p:spPr bwMode="auto">
            <a:xfrm>
              <a:off x="2887921" y="320789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="" xmlns:a16="http://schemas.microsoft.com/office/drawing/2014/main" id="{502063E6-22ED-13AB-C615-03A2C1D9E11E}"/>
                </a:ext>
              </a:extLst>
            </p:cNvPr>
            <p:cNvSpPr txBox="1"/>
            <p:nvPr/>
          </p:nvSpPr>
          <p:spPr bwMode="auto">
            <a:xfrm>
              <a:off x="2928740" y="320948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="" xmlns:a16="http://schemas.microsoft.com/office/drawing/2014/main" id="{EF733A65-86E6-07C5-26AE-763360CE4F9E}"/>
                </a:ext>
              </a:extLst>
            </p:cNvPr>
            <p:cNvSpPr txBox="1"/>
            <p:nvPr/>
          </p:nvSpPr>
          <p:spPr bwMode="auto">
            <a:xfrm>
              <a:off x="2906580" y="321147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="" xmlns:a16="http://schemas.microsoft.com/office/drawing/2014/main" id="{878777F2-79D6-DED3-7DA6-979B6597C8F5}"/>
                </a:ext>
              </a:extLst>
            </p:cNvPr>
            <p:cNvSpPr txBox="1"/>
            <p:nvPr/>
          </p:nvSpPr>
          <p:spPr bwMode="auto">
            <a:xfrm>
              <a:off x="3342141" y="327185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="" xmlns:a16="http://schemas.microsoft.com/office/drawing/2014/main" id="{11B7D270-F1DC-EDEE-CFBD-6540067BA574}"/>
                </a:ext>
              </a:extLst>
            </p:cNvPr>
            <p:cNvSpPr txBox="1"/>
            <p:nvPr/>
          </p:nvSpPr>
          <p:spPr bwMode="auto">
            <a:xfrm>
              <a:off x="4671952" y="355479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="" xmlns:a16="http://schemas.microsoft.com/office/drawing/2014/main" id="{CDF68DBF-4BF7-6C7A-8709-E3428FDBBE0D}"/>
                </a:ext>
              </a:extLst>
            </p:cNvPr>
            <p:cNvSpPr txBox="1"/>
            <p:nvPr/>
          </p:nvSpPr>
          <p:spPr bwMode="auto">
            <a:xfrm>
              <a:off x="3472415" y="335779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="" xmlns:a16="http://schemas.microsoft.com/office/drawing/2014/main" id="{2E5E45A6-1288-5429-4535-D5D0871611A3}"/>
                </a:ext>
              </a:extLst>
            </p:cNvPr>
            <p:cNvSpPr txBox="1"/>
            <p:nvPr/>
          </p:nvSpPr>
          <p:spPr bwMode="auto">
            <a:xfrm>
              <a:off x="3353289" y="328809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823B"/>
                  </a:solidFill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="" xmlns:a16="http://schemas.microsoft.com/office/drawing/2014/main" id="{44816F4D-C681-D841-AFCC-958871C1402C}"/>
              </a:ext>
            </a:extLst>
          </p:cNvPr>
          <p:cNvGrpSpPr/>
          <p:nvPr/>
        </p:nvGrpSpPr>
        <p:grpSpPr>
          <a:xfrm>
            <a:off x="1237809" y="2710832"/>
            <a:ext cx="4369699" cy="1084333"/>
            <a:chOff x="1298772" y="2710832"/>
            <a:chExt cx="4369699" cy="1084333"/>
          </a:xfrm>
        </p:grpSpPr>
        <p:sp>
          <p:nvSpPr>
            <p:cNvPr id="292" name="Freeform 291">
              <a:extLst>
                <a:ext uri="{FF2B5EF4-FFF2-40B4-BE49-F238E27FC236}">
                  <a16:creationId xmlns="" xmlns:a16="http://schemas.microsoft.com/office/drawing/2014/main" id="{276D5EBA-B046-3C5A-7576-24D0D8862112}"/>
                </a:ext>
              </a:extLst>
            </p:cNvPr>
            <p:cNvSpPr/>
            <p:nvPr/>
          </p:nvSpPr>
          <p:spPr bwMode="auto">
            <a:xfrm>
              <a:off x="3127572" y="3406747"/>
              <a:ext cx="2540899" cy="388418"/>
            </a:xfrm>
            <a:custGeom>
              <a:avLst/>
              <a:gdLst>
                <a:gd name="connsiteX0" fmla="*/ 2540899 w 2540899"/>
                <a:gd name="connsiteY0" fmla="*/ 388418 h 388418"/>
                <a:gd name="connsiteX1" fmla="*/ 1727649 w 2540899"/>
                <a:gd name="connsiteY1" fmla="*/ 388418 h 388418"/>
                <a:gd name="connsiteX2" fmla="*/ 1727649 w 2540899"/>
                <a:gd name="connsiteY2" fmla="*/ 315589 h 388418"/>
                <a:gd name="connsiteX3" fmla="*/ 1590085 w 2540899"/>
                <a:gd name="connsiteY3" fmla="*/ 315589 h 388418"/>
                <a:gd name="connsiteX4" fmla="*/ 1590085 w 2540899"/>
                <a:gd name="connsiteY4" fmla="*/ 238715 h 388418"/>
                <a:gd name="connsiteX5" fmla="*/ 1327093 w 2540899"/>
                <a:gd name="connsiteY5" fmla="*/ 238715 h 388418"/>
                <a:gd name="connsiteX6" fmla="*/ 1327093 w 2540899"/>
                <a:gd name="connsiteY6" fmla="*/ 238715 h 388418"/>
                <a:gd name="connsiteX7" fmla="*/ 1327093 w 2540899"/>
                <a:gd name="connsiteY7" fmla="*/ 206347 h 388418"/>
                <a:gd name="connsiteX8" fmla="*/ 1266403 w 2540899"/>
                <a:gd name="connsiteY8" fmla="*/ 206347 h 388418"/>
                <a:gd name="connsiteX9" fmla="*/ 1266403 w 2540899"/>
                <a:gd name="connsiteY9" fmla="*/ 190163 h 388418"/>
                <a:gd name="connsiteX10" fmla="*/ 922492 w 2540899"/>
                <a:gd name="connsiteY10" fmla="*/ 190163 h 388418"/>
                <a:gd name="connsiteX11" fmla="*/ 922492 w 2540899"/>
                <a:gd name="connsiteY11" fmla="*/ 165887 h 388418"/>
                <a:gd name="connsiteX12" fmla="*/ 744467 w 2540899"/>
                <a:gd name="connsiteY12" fmla="*/ 165887 h 388418"/>
                <a:gd name="connsiteX13" fmla="*/ 744467 w 2540899"/>
                <a:gd name="connsiteY13" fmla="*/ 141611 h 388418"/>
                <a:gd name="connsiteX14" fmla="*/ 538120 w 2540899"/>
                <a:gd name="connsiteY14" fmla="*/ 141611 h 388418"/>
                <a:gd name="connsiteX15" fmla="*/ 538120 w 2540899"/>
                <a:gd name="connsiteY15" fmla="*/ 141611 h 388418"/>
                <a:gd name="connsiteX16" fmla="*/ 538120 w 2540899"/>
                <a:gd name="connsiteY16" fmla="*/ 109242 h 388418"/>
                <a:gd name="connsiteX17" fmla="*/ 424832 w 2540899"/>
                <a:gd name="connsiteY17" fmla="*/ 109242 h 388418"/>
                <a:gd name="connsiteX18" fmla="*/ 424832 w 2540899"/>
                <a:gd name="connsiteY18" fmla="*/ 97104 h 388418"/>
                <a:gd name="connsiteX19" fmla="*/ 352003 w 2540899"/>
                <a:gd name="connsiteY19" fmla="*/ 97104 h 388418"/>
                <a:gd name="connsiteX20" fmla="*/ 352003 w 2540899"/>
                <a:gd name="connsiteY20" fmla="*/ 56644 h 388418"/>
                <a:gd name="connsiteX21" fmla="*/ 303451 w 2540899"/>
                <a:gd name="connsiteY21" fmla="*/ 56644 h 388418"/>
                <a:gd name="connsiteX22" fmla="*/ 303451 w 2540899"/>
                <a:gd name="connsiteY22" fmla="*/ 32368 h 388418"/>
                <a:gd name="connsiteX23" fmla="*/ 303451 w 2540899"/>
                <a:gd name="connsiteY23" fmla="*/ 32368 h 388418"/>
                <a:gd name="connsiteX24" fmla="*/ 287267 w 2540899"/>
                <a:gd name="connsiteY24" fmla="*/ 16184 h 388418"/>
                <a:gd name="connsiteX25" fmla="*/ 76874 w 2540899"/>
                <a:gd name="connsiteY25" fmla="*/ 16184 h 388418"/>
                <a:gd name="connsiteX26" fmla="*/ 76874 w 2540899"/>
                <a:gd name="connsiteY26" fmla="*/ 0 h 388418"/>
                <a:gd name="connsiteX27" fmla="*/ 0 w 2540899"/>
                <a:gd name="connsiteY27" fmla="*/ 0 h 388418"/>
                <a:gd name="connsiteX0" fmla="*/ 2540899 w 2540899"/>
                <a:gd name="connsiteY0" fmla="*/ 388418 h 388418"/>
                <a:gd name="connsiteX1" fmla="*/ 1727649 w 2540899"/>
                <a:gd name="connsiteY1" fmla="*/ 388418 h 388418"/>
                <a:gd name="connsiteX2" fmla="*/ 1727649 w 2540899"/>
                <a:gd name="connsiteY2" fmla="*/ 315589 h 388418"/>
                <a:gd name="connsiteX3" fmla="*/ 1590085 w 2540899"/>
                <a:gd name="connsiteY3" fmla="*/ 315589 h 388418"/>
                <a:gd name="connsiteX4" fmla="*/ 1590085 w 2540899"/>
                <a:gd name="connsiteY4" fmla="*/ 238715 h 388418"/>
                <a:gd name="connsiteX5" fmla="*/ 1327093 w 2540899"/>
                <a:gd name="connsiteY5" fmla="*/ 238715 h 388418"/>
                <a:gd name="connsiteX6" fmla="*/ 1327093 w 2540899"/>
                <a:gd name="connsiteY6" fmla="*/ 238715 h 388418"/>
                <a:gd name="connsiteX7" fmla="*/ 1327093 w 2540899"/>
                <a:gd name="connsiteY7" fmla="*/ 206347 h 388418"/>
                <a:gd name="connsiteX8" fmla="*/ 1266403 w 2540899"/>
                <a:gd name="connsiteY8" fmla="*/ 206347 h 388418"/>
                <a:gd name="connsiteX9" fmla="*/ 1266403 w 2540899"/>
                <a:gd name="connsiteY9" fmla="*/ 190163 h 388418"/>
                <a:gd name="connsiteX10" fmla="*/ 922492 w 2540899"/>
                <a:gd name="connsiteY10" fmla="*/ 190163 h 388418"/>
                <a:gd name="connsiteX11" fmla="*/ 922492 w 2540899"/>
                <a:gd name="connsiteY11" fmla="*/ 165887 h 388418"/>
                <a:gd name="connsiteX12" fmla="*/ 744467 w 2540899"/>
                <a:gd name="connsiteY12" fmla="*/ 165887 h 388418"/>
                <a:gd name="connsiteX13" fmla="*/ 744467 w 2540899"/>
                <a:gd name="connsiteY13" fmla="*/ 141611 h 388418"/>
                <a:gd name="connsiteX14" fmla="*/ 538120 w 2540899"/>
                <a:gd name="connsiteY14" fmla="*/ 141611 h 388418"/>
                <a:gd name="connsiteX15" fmla="*/ 538120 w 2540899"/>
                <a:gd name="connsiteY15" fmla="*/ 141611 h 388418"/>
                <a:gd name="connsiteX16" fmla="*/ 538120 w 2540899"/>
                <a:gd name="connsiteY16" fmla="*/ 109242 h 388418"/>
                <a:gd name="connsiteX17" fmla="*/ 424832 w 2540899"/>
                <a:gd name="connsiteY17" fmla="*/ 109242 h 388418"/>
                <a:gd name="connsiteX18" fmla="*/ 424832 w 2540899"/>
                <a:gd name="connsiteY18" fmla="*/ 97104 h 388418"/>
                <a:gd name="connsiteX19" fmla="*/ 352003 w 2540899"/>
                <a:gd name="connsiteY19" fmla="*/ 97104 h 388418"/>
                <a:gd name="connsiteX20" fmla="*/ 352003 w 2540899"/>
                <a:gd name="connsiteY20" fmla="*/ 56644 h 388418"/>
                <a:gd name="connsiteX21" fmla="*/ 303451 w 2540899"/>
                <a:gd name="connsiteY21" fmla="*/ 56644 h 388418"/>
                <a:gd name="connsiteX22" fmla="*/ 303451 w 2540899"/>
                <a:gd name="connsiteY22" fmla="*/ 32368 h 388418"/>
                <a:gd name="connsiteX23" fmla="*/ 461246 w 2540899"/>
                <a:gd name="connsiteY23" fmla="*/ 36414 h 388418"/>
                <a:gd name="connsiteX24" fmla="*/ 287267 w 2540899"/>
                <a:gd name="connsiteY24" fmla="*/ 16184 h 388418"/>
                <a:gd name="connsiteX25" fmla="*/ 76874 w 2540899"/>
                <a:gd name="connsiteY25" fmla="*/ 16184 h 388418"/>
                <a:gd name="connsiteX26" fmla="*/ 76874 w 2540899"/>
                <a:gd name="connsiteY26" fmla="*/ 0 h 388418"/>
                <a:gd name="connsiteX27" fmla="*/ 0 w 2540899"/>
                <a:gd name="connsiteY27" fmla="*/ 0 h 388418"/>
                <a:gd name="connsiteX0" fmla="*/ 2540899 w 2540899"/>
                <a:gd name="connsiteY0" fmla="*/ 388418 h 388418"/>
                <a:gd name="connsiteX1" fmla="*/ 1727649 w 2540899"/>
                <a:gd name="connsiteY1" fmla="*/ 388418 h 388418"/>
                <a:gd name="connsiteX2" fmla="*/ 1727649 w 2540899"/>
                <a:gd name="connsiteY2" fmla="*/ 315589 h 388418"/>
                <a:gd name="connsiteX3" fmla="*/ 1590085 w 2540899"/>
                <a:gd name="connsiteY3" fmla="*/ 315589 h 388418"/>
                <a:gd name="connsiteX4" fmla="*/ 1590085 w 2540899"/>
                <a:gd name="connsiteY4" fmla="*/ 238715 h 388418"/>
                <a:gd name="connsiteX5" fmla="*/ 1327093 w 2540899"/>
                <a:gd name="connsiteY5" fmla="*/ 238715 h 388418"/>
                <a:gd name="connsiteX6" fmla="*/ 1327093 w 2540899"/>
                <a:gd name="connsiteY6" fmla="*/ 238715 h 388418"/>
                <a:gd name="connsiteX7" fmla="*/ 1327093 w 2540899"/>
                <a:gd name="connsiteY7" fmla="*/ 206347 h 388418"/>
                <a:gd name="connsiteX8" fmla="*/ 1266403 w 2540899"/>
                <a:gd name="connsiteY8" fmla="*/ 206347 h 388418"/>
                <a:gd name="connsiteX9" fmla="*/ 1266403 w 2540899"/>
                <a:gd name="connsiteY9" fmla="*/ 190163 h 388418"/>
                <a:gd name="connsiteX10" fmla="*/ 922492 w 2540899"/>
                <a:gd name="connsiteY10" fmla="*/ 190163 h 388418"/>
                <a:gd name="connsiteX11" fmla="*/ 922492 w 2540899"/>
                <a:gd name="connsiteY11" fmla="*/ 165887 h 388418"/>
                <a:gd name="connsiteX12" fmla="*/ 744467 w 2540899"/>
                <a:gd name="connsiteY12" fmla="*/ 165887 h 388418"/>
                <a:gd name="connsiteX13" fmla="*/ 744467 w 2540899"/>
                <a:gd name="connsiteY13" fmla="*/ 141611 h 388418"/>
                <a:gd name="connsiteX14" fmla="*/ 538120 w 2540899"/>
                <a:gd name="connsiteY14" fmla="*/ 141611 h 388418"/>
                <a:gd name="connsiteX15" fmla="*/ 538120 w 2540899"/>
                <a:gd name="connsiteY15" fmla="*/ 141611 h 388418"/>
                <a:gd name="connsiteX16" fmla="*/ 538120 w 2540899"/>
                <a:gd name="connsiteY16" fmla="*/ 109242 h 388418"/>
                <a:gd name="connsiteX17" fmla="*/ 424832 w 2540899"/>
                <a:gd name="connsiteY17" fmla="*/ 109242 h 388418"/>
                <a:gd name="connsiteX18" fmla="*/ 424832 w 2540899"/>
                <a:gd name="connsiteY18" fmla="*/ 97104 h 388418"/>
                <a:gd name="connsiteX19" fmla="*/ 352003 w 2540899"/>
                <a:gd name="connsiteY19" fmla="*/ 97104 h 388418"/>
                <a:gd name="connsiteX20" fmla="*/ 352003 w 2540899"/>
                <a:gd name="connsiteY20" fmla="*/ 56644 h 388418"/>
                <a:gd name="connsiteX21" fmla="*/ 303451 w 2540899"/>
                <a:gd name="connsiteY21" fmla="*/ 56644 h 388418"/>
                <a:gd name="connsiteX22" fmla="*/ 303451 w 2540899"/>
                <a:gd name="connsiteY22" fmla="*/ 32368 h 388418"/>
                <a:gd name="connsiteX23" fmla="*/ 287267 w 2540899"/>
                <a:gd name="connsiteY23" fmla="*/ 32368 h 388418"/>
                <a:gd name="connsiteX24" fmla="*/ 287267 w 2540899"/>
                <a:gd name="connsiteY24" fmla="*/ 16184 h 388418"/>
                <a:gd name="connsiteX25" fmla="*/ 76874 w 2540899"/>
                <a:gd name="connsiteY25" fmla="*/ 16184 h 388418"/>
                <a:gd name="connsiteX26" fmla="*/ 76874 w 2540899"/>
                <a:gd name="connsiteY26" fmla="*/ 0 h 388418"/>
                <a:gd name="connsiteX27" fmla="*/ 0 w 2540899"/>
                <a:gd name="connsiteY27" fmla="*/ 0 h 38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40899" h="388418">
                  <a:moveTo>
                    <a:pt x="2540899" y="388418"/>
                  </a:moveTo>
                  <a:lnTo>
                    <a:pt x="1727649" y="388418"/>
                  </a:lnTo>
                  <a:lnTo>
                    <a:pt x="1727649" y="315589"/>
                  </a:lnTo>
                  <a:lnTo>
                    <a:pt x="1590085" y="315589"/>
                  </a:lnTo>
                  <a:lnTo>
                    <a:pt x="1590085" y="238715"/>
                  </a:lnTo>
                  <a:lnTo>
                    <a:pt x="1327093" y="238715"/>
                  </a:lnTo>
                  <a:lnTo>
                    <a:pt x="1327093" y="238715"/>
                  </a:lnTo>
                  <a:lnTo>
                    <a:pt x="1327093" y="206347"/>
                  </a:lnTo>
                  <a:lnTo>
                    <a:pt x="1266403" y="206347"/>
                  </a:lnTo>
                  <a:lnTo>
                    <a:pt x="1266403" y="190163"/>
                  </a:lnTo>
                  <a:lnTo>
                    <a:pt x="922492" y="190163"/>
                  </a:lnTo>
                  <a:lnTo>
                    <a:pt x="922492" y="165887"/>
                  </a:lnTo>
                  <a:lnTo>
                    <a:pt x="744467" y="165887"/>
                  </a:lnTo>
                  <a:lnTo>
                    <a:pt x="744467" y="141611"/>
                  </a:lnTo>
                  <a:lnTo>
                    <a:pt x="538120" y="141611"/>
                  </a:lnTo>
                  <a:lnTo>
                    <a:pt x="538120" y="141611"/>
                  </a:lnTo>
                  <a:lnTo>
                    <a:pt x="538120" y="109242"/>
                  </a:lnTo>
                  <a:lnTo>
                    <a:pt x="424832" y="109242"/>
                  </a:lnTo>
                  <a:lnTo>
                    <a:pt x="424832" y="97104"/>
                  </a:lnTo>
                  <a:lnTo>
                    <a:pt x="352003" y="97104"/>
                  </a:lnTo>
                  <a:lnTo>
                    <a:pt x="352003" y="56644"/>
                  </a:lnTo>
                  <a:lnTo>
                    <a:pt x="303451" y="56644"/>
                  </a:lnTo>
                  <a:lnTo>
                    <a:pt x="303451" y="32368"/>
                  </a:lnTo>
                  <a:lnTo>
                    <a:pt x="287267" y="32368"/>
                  </a:lnTo>
                  <a:lnTo>
                    <a:pt x="287267" y="16184"/>
                  </a:lnTo>
                  <a:lnTo>
                    <a:pt x="76874" y="16184"/>
                  </a:lnTo>
                  <a:lnTo>
                    <a:pt x="7687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293">
              <a:extLst>
                <a:ext uri="{FF2B5EF4-FFF2-40B4-BE49-F238E27FC236}">
                  <a16:creationId xmlns="" xmlns:a16="http://schemas.microsoft.com/office/drawing/2014/main" id="{44D1EF26-9DAF-97B5-3150-7C3E06383C31}"/>
                </a:ext>
              </a:extLst>
            </p:cNvPr>
            <p:cNvSpPr/>
            <p:nvPr/>
          </p:nvSpPr>
          <p:spPr bwMode="auto">
            <a:xfrm>
              <a:off x="1298772" y="2710832"/>
              <a:ext cx="1840938" cy="691869"/>
            </a:xfrm>
            <a:custGeom>
              <a:avLst/>
              <a:gdLst>
                <a:gd name="connsiteX0" fmla="*/ 0 w 1840938"/>
                <a:gd name="connsiteY0" fmla="*/ 0 h 691869"/>
                <a:gd name="connsiteX1" fmla="*/ 121380 w 1840938"/>
                <a:gd name="connsiteY1" fmla="*/ 0 h 691869"/>
                <a:gd name="connsiteX2" fmla="*/ 121380 w 1840938"/>
                <a:gd name="connsiteY2" fmla="*/ 36414 h 691869"/>
                <a:gd name="connsiteX3" fmla="*/ 198255 w 1840938"/>
                <a:gd name="connsiteY3" fmla="*/ 36414 h 691869"/>
                <a:gd name="connsiteX4" fmla="*/ 198255 w 1840938"/>
                <a:gd name="connsiteY4" fmla="*/ 64736 h 691869"/>
                <a:gd name="connsiteX5" fmla="*/ 307497 w 1840938"/>
                <a:gd name="connsiteY5" fmla="*/ 64736 h 691869"/>
                <a:gd name="connsiteX6" fmla="*/ 307497 w 1840938"/>
                <a:gd name="connsiteY6" fmla="*/ 93058 h 691869"/>
                <a:gd name="connsiteX7" fmla="*/ 347957 w 1840938"/>
                <a:gd name="connsiteY7" fmla="*/ 93058 h 691869"/>
                <a:gd name="connsiteX8" fmla="*/ 347957 w 1840938"/>
                <a:gd name="connsiteY8" fmla="*/ 121380 h 691869"/>
                <a:gd name="connsiteX9" fmla="*/ 347957 w 1840938"/>
                <a:gd name="connsiteY9" fmla="*/ 121380 h 691869"/>
                <a:gd name="connsiteX10" fmla="*/ 380325 w 1840938"/>
                <a:gd name="connsiteY10" fmla="*/ 121380 h 691869"/>
                <a:gd name="connsiteX11" fmla="*/ 380325 w 1840938"/>
                <a:gd name="connsiteY11" fmla="*/ 165887 h 691869"/>
                <a:gd name="connsiteX12" fmla="*/ 416740 w 1840938"/>
                <a:gd name="connsiteY12" fmla="*/ 165887 h 691869"/>
                <a:gd name="connsiteX13" fmla="*/ 416740 w 1840938"/>
                <a:gd name="connsiteY13" fmla="*/ 202301 h 691869"/>
                <a:gd name="connsiteX14" fmla="*/ 493614 w 1840938"/>
                <a:gd name="connsiteY14" fmla="*/ 202301 h 691869"/>
                <a:gd name="connsiteX15" fmla="*/ 493614 w 1840938"/>
                <a:gd name="connsiteY15" fmla="*/ 218485 h 691869"/>
                <a:gd name="connsiteX16" fmla="*/ 562396 w 1840938"/>
                <a:gd name="connsiteY16" fmla="*/ 218485 h 691869"/>
                <a:gd name="connsiteX17" fmla="*/ 562396 w 1840938"/>
                <a:gd name="connsiteY17" fmla="*/ 242761 h 691869"/>
                <a:gd name="connsiteX18" fmla="*/ 602856 w 1840938"/>
                <a:gd name="connsiteY18" fmla="*/ 242761 h 691869"/>
                <a:gd name="connsiteX19" fmla="*/ 602856 w 1840938"/>
                <a:gd name="connsiteY19" fmla="*/ 275129 h 691869"/>
                <a:gd name="connsiteX20" fmla="*/ 627132 w 1840938"/>
                <a:gd name="connsiteY20" fmla="*/ 275129 h 691869"/>
                <a:gd name="connsiteX21" fmla="*/ 627132 w 1840938"/>
                <a:gd name="connsiteY21" fmla="*/ 364141 h 691869"/>
                <a:gd name="connsiteX22" fmla="*/ 647363 w 1840938"/>
                <a:gd name="connsiteY22" fmla="*/ 364141 h 691869"/>
                <a:gd name="connsiteX23" fmla="*/ 647363 w 1840938"/>
                <a:gd name="connsiteY23" fmla="*/ 380326 h 691869"/>
                <a:gd name="connsiteX24" fmla="*/ 716145 w 1840938"/>
                <a:gd name="connsiteY24" fmla="*/ 380326 h 691869"/>
                <a:gd name="connsiteX25" fmla="*/ 716145 w 1840938"/>
                <a:gd name="connsiteY25" fmla="*/ 400556 h 691869"/>
                <a:gd name="connsiteX26" fmla="*/ 902262 w 1840938"/>
                <a:gd name="connsiteY26" fmla="*/ 400556 h 691869"/>
                <a:gd name="connsiteX27" fmla="*/ 902262 w 1840938"/>
                <a:gd name="connsiteY27" fmla="*/ 420786 h 691869"/>
                <a:gd name="connsiteX28" fmla="*/ 1084332 w 1840938"/>
                <a:gd name="connsiteY28" fmla="*/ 420786 h 691869"/>
                <a:gd name="connsiteX29" fmla="*/ 1084332 w 1840938"/>
                <a:gd name="connsiteY29" fmla="*/ 469338 h 691869"/>
                <a:gd name="connsiteX30" fmla="*/ 1116701 w 1840938"/>
                <a:gd name="connsiteY30" fmla="*/ 469338 h 691869"/>
                <a:gd name="connsiteX31" fmla="*/ 1116701 w 1840938"/>
                <a:gd name="connsiteY31" fmla="*/ 481476 h 691869"/>
                <a:gd name="connsiteX32" fmla="*/ 1157161 w 1840938"/>
                <a:gd name="connsiteY32" fmla="*/ 481476 h 691869"/>
                <a:gd name="connsiteX33" fmla="*/ 1157161 w 1840938"/>
                <a:gd name="connsiteY33" fmla="*/ 505752 h 691869"/>
                <a:gd name="connsiteX34" fmla="*/ 1201667 w 1840938"/>
                <a:gd name="connsiteY34" fmla="*/ 505752 h 691869"/>
                <a:gd name="connsiteX35" fmla="*/ 1201667 w 1840938"/>
                <a:gd name="connsiteY35" fmla="*/ 546212 h 691869"/>
                <a:gd name="connsiteX36" fmla="*/ 1250219 w 1840938"/>
                <a:gd name="connsiteY36" fmla="*/ 546212 h 691869"/>
                <a:gd name="connsiteX37" fmla="*/ 1242127 w 1840938"/>
                <a:gd name="connsiteY37" fmla="*/ 554304 h 691869"/>
                <a:gd name="connsiteX38" fmla="*/ 1286633 w 1840938"/>
                <a:gd name="connsiteY38" fmla="*/ 554304 h 691869"/>
                <a:gd name="connsiteX39" fmla="*/ 1286633 w 1840938"/>
                <a:gd name="connsiteY39" fmla="*/ 578580 h 691869"/>
                <a:gd name="connsiteX40" fmla="*/ 1367554 w 1840938"/>
                <a:gd name="connsiteY40" fmla="*/ 578580 h 691869"/>
                <a:gd name="connsiteX41" fmla="*/ 1367554 w 1840938"/>
                <a:gd name="connsiteY41" fmla="*/ 594764 h 691869"/>
                <a:gd name="connsiteX42" fmla="*/ 1416106 w 1840938"/>
                <a:gd name="connsiteY42" fmla="*/ 594764 h 691869"/>
                <a:gd name="connsiteX43" fmla="*/ 1416106 w 1840938"/>
                <a:gd name="connsiteY43" fmla="*/ 651409 h 691869"/>
                <a:gd name="connsiteX44" fmla="*/ 1630545 w 1840938"/>
                <a:gd name="connsiteY44" fmla="*/ 651409 h 691869"/>
                <a:gd name="connsiteX45" fmla="*/ 1630545 w 1840938"/>
                <a:gd name="connsiteY45" fmla="*/ 667593 h 691869"/>
                <a:gd name="connsiteX46" fmla="*/ 1792386 w 1840938"/>
                <a:gd name="connsiteY46" fmla="*/ 667593 h 691869"/>
                <a:gd name="connsiteX47" fmla="*/ 1792386 w 1840938"/>
                <a:gd name="connsiteY47" fmla="*/ 675685 h 691869"/>
                <a:gd name="connsiteX48" fmla="*/ 1840938 w 1840938"/>
                <a:gd name="connsiteY48" fmla="*/ 675685 h 691869"/>
                <a:gd name="connsiteX49" fmla="*/ 1840938 w 1840938"/>
                <a:gd name="connsiteY49" fmla="*/ 691869 h 691869"/>
                <a:gd name="connsiteX0" fmla="*/ 0 w 1840938"/>
                <a:gd name="connsiteY0" fmla="*/ 0 h 691869"/>
                <a:gd name="connsiteX1" fmla="*/ 121380 w 1840938"/>
                <a:gd name="connsiteY1" fmla="*/ 0 h 691869"/>
                <a:gd name="connsiteX2" fmla="*/ 121380 w 1840938"/>
                <a:gd name="connsiteY2" fmla="*/ 36414 h 691869"/>
                <a:gd name="connsiteX3" fmla="*/ 198255 w 1840938"/>
                <a:gd name="connsiteY3" fmla="*/ 36414 h 691869"/>
                <a:gd name="connsiteX4" fmla="*/ 198255 w 1840938"/>
                <a:gd name="connsiteY4" fmla="*/ 64736 h 691869"/>
                <a:gd name="connsiteX5" fmla="*/ 307497 w 1840938"/>
                <a:gd name="connsiteY5" fmla="*/ 64736 h 691869"/>
                <a:gd name="connsiteX6" fmla="*/ 307497 w 1840938"/>
                <a:gd name="connsiteY6" fmla="*/ 93058 h 691869"/>
                <a:gd name="connsiteX7" fmla="*/ 347957 w 1840938"/>
                <a:gd name="connsiteY7" fmla="*/ 93058 h 691869"/>
                <a:gd name="connsiteX8" fmla="*/ 347957 w 1840938"/>
                <a:gd name="connsiteY8" fmla="*/ 121380 h 691869"/>
                <a:gd name="connsiteX9" fmla="*/ 347957 w 1840938"/>
                <a:gd name="connsiteY9" fmla="*/ 121380 h 691869"/>
                <a:gd name="connsiteX10" fmla="*/ 380325 w 1840938"/>
                <a:gd name="connsiteY10" fmla="*/ 121380 h 691869"/>
                <a:gd name="connsiteX11" fmla="*/ 380325 w 1840938"/>
                <a:gd name="connsiteY11" fmla="*/ 165887 h 691869"/>
                <a:gd name="connsiteX12" fmla="*/ 416740 w 1840938"/>
                <a:gd name="connsiteY12" fmla="*/ 165887 h 691869"/>
                <a:gd name="connsiteX13" fmla="*/ 416740 w 1840938"/>
                <a:gd name="connsiteY13" fmla="*/ 202301 h 691869"/>
                <a:gd name="connsiteX14" fmla="*/ 493614 w 1840938"/>
                <a:gd name="connsiteY14" fmla="*/ 202301 h 691869"/>
                <a:gd name="connsiteX15" fmla="*/ 493614 w 1840938"/>
                <a:gd name="connsiteY15" fmla="*/ 218485 h 691869"/>
                <a:gd name="connsiteX16" fmla="*/ 562396 w 1840938"/>
                <a:gd name="connsiteY16" fmla="*/ 218485 h 691869"/>
                <a:gd name="connsiteX17" fmla="*/ 562396 w 1840938"/>
                <a:gd name="connsiteY17" fmla="*/ 242761 h 691869"/>
                <a:gd name="connsiteX18" fmla="*/ 602856 w 1840938"/>
                <a:gd name="connsiteY18" fmla="*/ 242761 h 691869"/>
                <a:gd name="connsiteX19" fmla="*/ 602856 w 1840938"/>
                <a:gd name="connsiteY19" fmla="*/ 275129 h 691869"/>
                <a:gd name="connsiteX20" fmla="*/ 627132 w 1840938"/>
                <a:gd name="connsiteY20" fmla="*/ 275129 h 691869"/>
                <a:gd name="connsiteX21" fmla="*/ 627132 w 1840938"/>
                <a:gd name="connsiteY21" fmla="*/ 364141 h 691869"/>
                <a:gd name="connsiteX22" fmla="*/ 647363 w 1840938"/>
                <a:gd name="connsiteY22" fmla="*/ 364141 h 691869"/>
                <a:gd name="connsiteX23" fmla="*/ 647363 w 1840938"/>
                <a:gd name="connsiteY23" fmla="*/ 380326 h 691869"/>
                <a:gd name="connsiteX24" fmla="*/ 716145 w 1840938"/>
                <a:gd name="connsiteY24" fmla="*/ 380326 h 691869"/>
                <a:gd name="connsiteX25" fmla="*/ 716145 w 1840938"/>
                <a:gd name="connsiteY25" fmla="*/ 400556 h 691869"/>
                <a:gd name="connsiteX26" fmla="*/ 902262 w 1840938"/>
                <a:gd name="connsiteY26" fmla="*/ 400556 h 691869"/>
                <a:gd name="connsiteX27" fmla="*/ 902262 w 1840938"/>
                <a:gd name="connsiteY27" fmla="*/ 420786 h 691869"/>
                <a:gd name="connsiteX28" fmla="*/ 1084332 w 1840938"/>
                <a:gd name="connsiteY28" fmla="*/ 420786 h 691869"/>
                <a:gd name="connsiteX29" fmla="*/ 1084332 w 1840938"/>
                <a:gd name="connsiteY29" fmla="*/ 469338 h 691869"/>
                <a:gd name="connsiteX30" fmla="*/ 1116701 w 1840938"/>
                <a:gd name="connsiteY30" fmla="*/ 469338 h 691869"/>
                <a:gd name="connsiteX31" fmla="*/ 1116701 w 1840938"/>
                <a:gd name="connsiteY31" fmla="*/ 481476 h 691869"/>
                <a:gd name="connsiteX32" fmla="*/ 1157161 w 1840938"/>
                <a:gd name="connsiteY32" fmla="*/ 481476 h 691869"/>
                <a:gd name="connsiteX33" fmla="*/ 1157161 w 1840938"/>
                <a:gd name="connsiteY33" fmla="*/ 505752 h 691869"/>
                <a:gd name="connsiteX34" fmla="*/ 1201667 w 1840938"/>
                <a:gd name="connsiteY34" fmla="*/ 505752 h 691869"/>
                <a:gd name="connsiteX35" fmla="*/ 1201667 w 1840938"/>
                <a:gd name="connsiteY35" fmla="*/ 546212 h 691869"/>
                <a:gd name="connsiteX36" fmla="*/ 1250219 w 1840938"/>
                <a:gd name="connsiteY36" fmla="*/ 546212 h 691869"/>
                <a:gd name="connsiteX37" fmla="*/ 1254265 w 1840938"/>
                <a:gd name="connsiteY37" fmla="*/ 558350 h 691869"/>
                <a:gd name="connsiteX38" fmla="*/ 1286633 w 1840938"/>
                <a:gd name="connsiteY38" fmla="*/ 554304 h 691869"/>
                <a:gd name="connsiteX39" fmla="*/ 1286633 w 1840938"/>
                <a:gd name="connsiteY39" fmla="*/ 578580 h 691869"/>
                <a:gd name="connsiteX40" fmla="*/ 1367554 w 1840938"/>
                <a:gd name="connsiteY40" fmla="*/ 578580 h 691869"/>
                <a:gd name="connsiteX41" fmla="*/ 1367554 w 1840938"/>
                <a:gd name="connsiteY41" fmla="*/ 594764 h 691869"/>
                <a:gd name="connsiteX42" fmla="*/ 1416106 w 1840938"/>
                <a:gd name="connsiteY42" fmla="*/ 594764 h 691869"/>
                <a:gd name="connsiteX43" fmla="*/ 1416106 w 1840938"/>
                <a:gd name="connsiteY43" fmla="*/ 651409 h 691869"/>
                <a:gd name="connsiteX44" fmla="*/ 1630545 w 1840938"/>
                <a:gd name="connsiteY44" fmla="*/ 651409 h 691869"/>
                <a:gd name="connsiteX45" fmla="*/ 1630545 w 1840938"/>
                <a:gd name="connsiteY45" fmla="*/ 667593 h 691869"/>
                <a:gd name="connsiteX46" fmla="*/ 1792386 w 1840938"/>
                <a:gd name="connsiteY46" fmla="*/ 667593 h 691869"/>
                <a:gd name="connsiteX47" fmla="*/ 1792386 w 1840938"/>
                <a:gd name="connsiteY47" fmla="*/ 675685 h 691869"/>
                <a:gd name="connsiteX48" fmla="*/ 1840938 w 1840938"/>
                <a:gd name="connsiteY48" fmla="*/ 675685 h 691869"/>
                <a:gd name="connsiteX49" fmla="*/ 1840938 w 1840938"/>
                <a:gd name="connsiteY49" fmla="*/ 691869 h 69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840938" h="691869">
                  <a:moveTo>
                    <a:pt x="0" y="0"/>
                  </a:moveTo>
                  <a:lnTo>
                    <a:pt x="121380" y="0"/>
                  </a:lnTo>
                  <a:lnTo>
                    <a:pt x="121380" y="36414"/>
                  </a:lnTo>
                  <a:lnTo>
                    <a:pt x="198255" y="36414"/>
                  </a:lnTo>
                  <a:lnTo>
                    <a:pt x="198255" y="64736"/>
                  </a:lnTo>
                  <a:lnTo>
                    <a:pt x="307497" y="64736"/>
                  </a:lnTo>
                  <a:lnTo>
                    <a:pt x="307497" y="93058"/>
                  </a:lnTo>
                  <a:lnTo>
                    <a:pt x="347957" y="93058"/>
                  </a:lnTo>
                  <a:lnTo>
                    <a:pt x="347957" y="121380"/>
                  </a:lnTo>
                  <a:lnTo>
                    <a:pt x="347957" y="121380"/>
                  </a:lnTo>
                  <a:lnTo>
                    <a:pt x="380325" y="121380"/>
                  </a:lnTo>
                  <a:lnTo>
                    <a:pt x="380325" y="165887"/>
                  </a:lnTo>
                  <a:lnTo>
                    <a:pt x="416740" y="165887"/>
                  </a:lnTo>
                  <a:lnTo>
                    <a:pt x="416740" y="202301"/>
                  </a:lnTo>
                  <a:lnTo>
                    <a:pt x="493614" y="202301"/>
                  </a:lnTo>
                  <a:lnTo>
                    <a:pt x="493614" y="218485"/>
                  </a:lnTo>
                  <a:lnTo>
                    <a:pt x="562396" y="218485"/>
                  </a:lnTo>
                  <a:lnTo>
                    <a:pt x="562396" y="242761"/>
                  </a:lnTo>
                  <a:lnTo>
                    <a:pt x="602856" y="242761"/>
                  </a:lnTo>
                  <a:lnTo>
                    <a:pt x="602856" y="275129"/>
                  </a:lnTo>
                  <a:lnTo>
                    <a:pt x="627132" y="275129"/>
                  </a:lnTo>
                  <a:lnTo>
                    <a:pt x="627132" y="364141"/>
                  </a:lnTo>
                  <a:lnTo>
                    <a:pt x="647363" y="364141"/>
                  </a:lnTo>
                  <a:lnTo>
                    <a:pt x="647363" y="380326"/>
                  </a:lnTo>
                  <a:lnTo>
                    <a:pt x="716145" y="380326"/>
                  </a:lnTo>
                  <a:lnTo>
                    <a:pt x="716145" y="400556"/>
                  </a:lnTo>
                  <a:lnTo>
                    <a:pt x="902262" y="400556"/>
                  </a:lnTo>
                  <a:lnTo>
                    <a:pt x="902262" y="420786"/>
                  </a:lnTo>
                  <a:lnTo>
                    <a:pt x="1084332" y="420786"/>
                  </a:lnTo>
                  <a:lnTo>
                    <a:pt x="1084332" y="469338"/>
                  </a:lnTo>
                  <a:lnTo>
                    <a:pt x="1116701" y="469338"/>
                  </a:lnTo>
                  <a:lnTo>
                    <a:pt x="1116701" y="481476"/>
                  </a:lnTo>
                  <a:lnTo>
                    <a:pt x="1157161" y="481476"/>
                  </a:lnTo>
                  <a:lnTo>
                    <a:pt x="1157161" y="505752"/>
                  </a:lnTo>
                  <a:lnTo>
                    <a:pt x="1201667" y="505752"/>
                  </a:lnTo>
                  <a:lnTo>
                    <a:pt x="1201667" y="546212"/>
                  </a:lnTo>
                  <a:lnTo>
                    <a:pt x="1250219" y="546212"/>
                  </a:lnTo>
                  <a:lnTo>
                    <a:pt x="1254265" y="558350"/>
                  </a:lnTo>
                  <a:lnTo>
                    <a:pt x="1286633" y="554304"/>
                  </a:lnTo>
                  <a:lnTo>
                    <a:pt x="1286633" y="578580"/>
                  </a:lnTo>
                  <a:lnTo>
                    <a:pt x="1367554" y="578580"/>
                  </a:lnTo>
                  <a:lnTo>
                    <a:pt x="1367554" y="594764"/>
                  </a:lnTo>
                  <a:lnTo>
                    <a:pt x="1416106" y="594764"/>
                  </a:lnTo>
                  <a:lnTo>
                    <a:pt x="1416106" y="651409"/>
                  </a:lnTo>
                  <a:lnTo>
                    <a:pt x="1630545" y="651409"/>
                  </a:lnTo>
                  <a:lnTo>
                    <a:pt x="1630545" y="667593"/>
                  </a:lnTo>
                  <a:lnTo>
                    <a:pt x="1792386" y="667593"/>
                  </a:lnTo>
                  <a:lnTo>
                    <a:pt x="1792386" y="675685"/>
                  </a:lnTo>
                  <a:lnTo>
                    <a:pt x="1840938" y="675685"/>
                  </a:lnTo>
                  <a:lnTo>
                    <a:pt x="1840938" y="691869"/>
                  </a:lnTo>
                </a:path>
              </a:pathLst>
            </a:cu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="" xmlns:a16="http://schemas.microsoft.com/office/drawing/2014/main" id="{89B31B72-4D88-7D9E-698E-CF72E47879BB}"/>
              </a:ext>
            </a:extLst>
          </p:cNvPr>
          <p:cNvGrpSpPr/>
          <p:nvPr/>
        </p:nvGrpSpPr>
        <p:grpSpPr>
          <a:xfrm>
            <a:off x="1321985" y="2624782"/>
            <a:ext cx="3474588" cy="1128811"/>
            <a:chOff x="1382948" y="2624782"/>
            <a:chExt cx="3474588" cy="1128811"/>
          </a:xfrm>
        </p:grpSpPr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1DB7C046-20F9-9ED3-B099-89C5A62B8F2A}"/>
                </a:ext>
              </a:extLst>
            </p:cNvPr>
            <p:cNvSpPr txBox="1"/>
            <p:nvPr/>
          </p:nvSpPr>
          <p:spPr bwMode="auto">
            <a:xfrm>
              <a:off x="1382948" y="262478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23284798-3D89-CDA5-F75A-3633DA9F275A}"/>
                </a:ext>
              </a:extLst>
            </p:cNvPr>
            <p:cNvSpPr txBox="1"/>
            <p:nvPr/>
          </p:nvSpPr>
          <p:spPr bwMode="auto">
            <a:xfrm>
              <a:off x="2082205" y="293178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="" xmlns:a16="http://schemas.microsoft.com/office/drawing/2014/main" id="{E6246971-3D9D-A945-A86D-0C6EAF54CE47}"/>
                </a:ext>
              </a:extLst>
            </p:cNvPr>
            <p:cNvSpPr txBox="1"/>
            <p:nvPr/>
          </p:nvSpPr>
          <p:spPr bwMode="auto">
            <a:xfrm>
              <a:off x="2473979" y="317122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="" xmlns:a16="http://schemas.microsoft.com/office/drawing/2014/main" id="{556CA724-A88A-29EB-48B2-C88759AC9B63}"/>
                </a:ext>
              </a:extLst>
            </p:cNvPr>
            <p:cNvSpPr txBox="1"/>
            <p:nvPr/>
          </p:nvSpPr>
          <p:spPr bwMode="auto">
            <a:xfrm>
              <a:off x="2885973" y="343884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="" xmlns:a16="http://schemas.microsoft.com/office/drawing/2014/main" id="{7C8C1BDF-8380-2785-50CF-8CB22C497BAC}"/>
                </a:ext>
              </a:extLst>
            </p:cNvPr>
            <p:cNvSpPr txBox="1"/>
            <p:nvPr/>
          </p:nvSpPr>
          <p:spPr bwMode="auto">
            <a:xfrm>
              <a:off x="2908356" y="343685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="" xmlns:a16="http://schemas.microsoft.com/office/drawing/2014/main" id="{58D8F8AB-ABE4-5AFD-2CCD-CB24865A2924}"/>
                </a:ext>
              </a:extLst>
            </p:cNvPr>
            <p:cNvSpPr txBox="1"/>
            <p:nvPr/>
          </p:nvSpPr>
          <p:spPr bwMode="auto">
            <a:xfrm>
              <a:off x="3361770" y="343561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866D051A-5C6A-F851-08CC-CE366CA94622}"/>
                </a:ext>
              </a:extLst>
            </p:cNvPr>
            <p:cNvSpPr txBox="1"/>
            <p:nvPr/>
          </p:nvSpPr>
          <p:spPr bwMode="auto">
            <a:xfrm>
              <a:off x="4669602" y="344070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7654F420-E80F-1BCB-E90B-9EEC7289C7EE}"/>
                </a:ext>
              </a:extLst>
            </p:cNvPr>
            <p:cNvSpPr txBox="1"/>
            <p:nvPr/>
          </p:nvSpPr>
          <p:spPr bwMode="auto">
            <a:xfrm>
              <a:off x="3415748" y="344070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="" xmlns:a16="http://schemas.microsoft.com/office/drawing/2014/main" id="{8717E71D-76A2-7BC0-AC1A-0C5B5CB71163}"/>
                </a:ext>
              </a:extLst>
            </p:cNvPr>
            <p:cNvSpPr txBox="1"/>
            <p:nvPr/>
          </p:nvSpPr>
          <p:spPr bwMode="auto">
            <a:xfrm>
              <a:off x="3453824" y="344056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="" xmlns:a16="http://schemas.microsoft.com/office/drawing/2014/main" id="{A28B14C4-44A8-D7D4-C890-D05F81645C13}"/>
                </a:ext>
              </a:extLst>
            </p:cNvPr>
            <p:cNvSpPr txBox="1"/>
            <p:nvPr/>
          </p:nvSpPr>
          <p:spPr bwMode="auto">
            <a:xfrm>
              <a:off x="3431555" y="343956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8AFED632-C5CA-DD56-1BB4-560E65423929}"/>
                </a:ext>
              </a:extLst>
            </p:cNvPr>
            <p:cNvSpPr txBox="1"/>
            <p:nvPr/>
          </p:nvSpPr>
          <p:spPr bwMode="auto">
            <a:xfrm>
              <a:off x="3984101" y="343116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="" xmlns:a16="http://schemas.microsoft.com/office/drawing/2014/main" id="{4867AD55-45A2-26F0-C45A-2941B4EC6599}"/>
                </a:ext>
              </a:extLst>
            </p:cNvPr>
            <p:cNvSpPr txBox="1"/>
            <p:nvPr/>
          </p:nvSpPr>
          <p:spPr bwMode="auto">
            <a:xfrm>
              <a:off x="4337094" y="344234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FB10D578-7326-7D08-8228-00B0B4AD2461}"/>
                </a:ext>
              </a:extLst>
            </p:cNvPr>
            <p:cNvSpPr txBox="1"/>
            <p:nvPr/>
          </p:nvSpPr>
          <p:spPr bwMode="auto">
            <a:xfrm>
              <a:off x="4501283" y="344581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3A8064D5-E65C-E1D0-D8D0-31CFA8044B5D}"/>
                </a:ext>
              </a:extLst>
            </p:cNvPr>
            <p:cNvSpPr txBox="1"/>
            <p:nvPr/>
          </p:nvSpPr>
          <p:spPr bwMode="auto">
            <a:xfrm>
              <a:off x="4405527" y="344210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A124378C-7AE6-EF44-045C-CD74CEFBC495}"/>
                </a:ext>
              </a:extLst>
            </p:cNvPr>
            <p:cNvSpPr txBox="1"/>
            <p:nvPr/>
          </p:nvSpPr>
          <p:spPr bwMode="auto">
            <a:xfrm>
              <a:off x="4531190" y="344302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A0BE6E89-8CF7-C3CA-F134-F1AA959D3CA8}"/>
                </a:ext>
              </a:extLst>
            </p:cNvPr>
            <p:cNvSpPr txBox="1"/>
            <p:nvPr/>
          </p:nvSpPr>
          <p:spPr bwMode="auto">
            <a:xfrm>
              <a:off x="4444807" y="344198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E1471D"/>
                  </a:solidFill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73" name="Freeform 272">
            <a:extLst>
              <a:ext uri="{FF2B5EF4-FFF2-40B4-BE49-F238E27FC236}">
                <a16:creationId xmlns="" xmlns:a16="http://schemas.microsoft.com/office/drawing/2014/main" id="{9635C96A-6EC4-FCAD-6E86-46556EEBE7D7}"/>
              </a:ext>
            </a:extLst>
          </p:cNvPr>
          <p:cNvSpPr/>
          <p:nvPr/>
        </p:nvSpPr>
        <p:spPr bwMode="auto">
          <a:xfrm>
            <a:off x="1259294" y="2708971"/>
            <a:ext cx="3452226" cy="889951"/>
          </a:xfrm>
          <a:custGeom>
            <a:avLst/>
            <a:gdLst>
              <a:gd name="connsiteX0" fmla="*/ 3452226 w 3452226"/>
              <a:gd name="connsiteY0" fmla="*/ 889951 h 889951"/>
              <a:gd name="connsiteX1" fmla="*/ 1608757 w 3452226"/>
              <a:gd name="connsiteY1" fmla="*/ 889951 h 889951"/>
              <a:gd name="connsiteX2" fmla="*/ 1608757 w 3452226"/>
              <a:gd name="connsiteY2" fmla="*/ 801934 h 889951"/>
              <a:gd name="connsiteX3" fmla="*/ 1403384 w 3452226"/>
              <a:gd name="connsiteY3" fmla="*/ 801934 h 889951"/>
              <a:gd name="connsiteX4" fmla="*/ 1403384 w 3452226"/>
              <a:gd name="connsiteY4" fmla="*/ 718807 h 889951"/>
              <a:gd name="connsiteX5" fmla="*/ 1339816 w 3452226"/>
              <a:gd name="connsiteY5" fmla="*/ 718807 h 889951"/>
              <a:gd name="connsiteX6" fmla="*/ 1339816 w 3452226"/>
              <a:gd name="connsiteY6" fmla="*/ 630789 h 889951"/>
              <a:gd name="connsiteX7" fmla="*/ 1085544 w 3452226"/>
              <a:gd name="connsiteY7" fmla="*/ 630789 h 889951"/>
              <a:gd name="connsiteX8" fmla="*/ 1085544 w 3452226"/>
              <a:gd name="connsiteY8" fmla="*/ 542772 h 889951"/>
              <a:gd name="connsiteX9" fmla="*/ 1085544 w 3452226"/>
              <a:gd name="connsiteY9" fmla="*/ 542772 h 889951"/>
              <a:gd name="connsiteX10" fmla="*/ 1085544 w 3452226"/>
              <a:gd name="connsiteY10" fmla="*/ 542772 h 889951"/>
              <a:gd name="connsiteX11" fmla="*/ 1056205 w 3452226"/>
              <a:gd name="connsiteY11" fmla="*/ 542772 h 889951"/>
              <a:gd name="connsiteX12" fmla="*/ 1056205 w 3452226"/>
              <a:gd name="connsiteY12" fmla="*/ 469425 h 889951"/>
              <a:gd name="connsiteX13" fmla="*/ 880171 w 3452226"/>
              <a:gd name="connsiteY13" fmla="*/ 469425 h 889951"/>
              <a:gd name="connsiteX14" fmla="*/ 880171 w 3452226"/>
              <a:gd name="connsiteY14" fmla="*/ 376518 h 889951"/>
              <a:gd name="connsiteX15" fmla="*/ 596560 w 3452226"/>
              <a:gd name="connsiteY15" fmla="*/ 376518 h 889951"/>
              <a:gd name="connsiteX16" fmla="*/ 596560 w 3452226"/>
              <a:gd name="connsiteY16" fmla="*/ 303170 h 889951"/>
              <a:gd name="connsiteX17" fmla="*/ 474314 w 3452226"/>
              <a:gd name="connsiteY17" fmla="*/ 303170 h 889951"/>
              <a:gd name="connsiteX18" fmla="*/ 474314 w 3452226"/>
              <a:gd name="connsiteY18" fmla="*/ 234712 h 889951"/>
              <a:gd name="connsiteX19" fmla="*/ 391187 w 3452226"/>
              <a:gd name="connsiteY19" fmla="*/ 234712 h 889951"/>
              <a:gd name="connsiteX20" fmla="*/ 391187 w 3452226"/>
              <a:gd name="connsiteY20" fmla="*/ 151585 h 889951"/>
              <a:gd name="connsiteX21" fmla="*/ 391187 w 3452226"/>
              <a:gd name="connsiteY21" fmla="*/ 151585 h 889951"/>
              <a:gd name="connsiteX22" fmla="*/ 361848 w 3452226"/>
              <a:gd name="connsiteY22" fmla="*/ 151585 h 889951"/>
              <a:gd name="connsiteX23" fmla="*/ 361848 w 3452226"/>
              <a:gd name="connsiteY23" fmla="*/ 73348 h 889951"/>
              <a:gd name="connsiteX24" fmla="*/ 156475 w 3452226"/>
              <a:gd name="connsiteY24" fmla="*/ 73348 h 889951"/>
              <a:gd name="connsiteX25" fmla="*/ 156475 w 3452226"/>
              <a:gd name="connsiteY25" fmla="*/ 0 h 889951"/>
              <a:gd name="connsiteX26" fmla="*/ 0 w 3452226"/>
              <a:gd name="connsiteY26" fmla="*/ 0 h 88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52226" h="889951">
                <a:moveTo>
                  <a:pt x="3452226" y="889951"/>
                </a:moveTo>
                <a:lnTo>
                  <a:pt x="1608757" y="889951"/>
                </a:lnTo>
                <a:lnTo>
                  <a:pt x="1608757" y="801934"/>
                </a:lnTo>
                <a:lnTo>
                  <a:pt x="1403384" y="801934"/>
                </a:lnTo>
                <a:lnTo>
                  <a:pt x="1403384" y="718807"/>
                </a:lnTo>
                <a:lnTo>
                  <a:pt x="1339816" y="718807"/>
                </a:lnTo>
                <a:lnTo>
                  <a:pt x="1339816" y="630789"/>
                </a:lnTo>
                <a:lnTo>
                  <a:pt x="1085544" y="630789"/>
                </a:lnTo>
                <a:lnTo>
                  <a:pt x="1085544" y="542772"/>
                </a:lnTo>
                <a:lnTo>
                  <a:pt x="1085544" y="542772"/>
                </a:lnTo>
                <a:lnTo>
                  <a:pt x="1085544" y="542772"/>
                </a:lnTo>
                <a:lnTo>
                  <a:pt x="1056205" y="542772"/>
                </a:lnTo>
                <a:lnTo>
                  <a:pt x="1056205" y="469425"/>
                </a:lnTo>
                <a:lnTo>
                  <a:pt x="880171" y="469425"/>
                </a:lnTo>
                <a:lnTo>
                  <a:pt x="880171" y="376518"/>
                </a:lnTo>
                <a:lnTo>
                  <a:pt x="596560" y="376518"/>
                </a:lnTo>
                <a:lnTo>
                  <a:pt x="596560" y="303170"/>
                </a:lnTo>
                <a:lnTo>
                  <a:pt x="474314" y="303170"/>
                </a:lnTo>
                <a:lnTo>
                  <a:pt x="474314" y="234712"/>
                </a:lnTo>
                <a:lnTo>
                  <a:pt x="391187" y="234712"/>
                </a:lnTo>
                <a:lnTo>
                  <a:pt x="391187" y="151585"/>
                </a:lnTo>
                <a:lnTo>
                  <a:pt x="391187" y="151585"/>
                </a:lnTo>
                <a:lnTo>
                  <a:pt x="361848" y="151585"/>
                </a:lnTo>
                <a:lnTo>
                  <a:pt x="361848" y="73348"/>
                </a:lnTo>
                <a:lnTo>
                  <a:pt x="156475" y="73348"/>
                </a:lnTo>
                <a:lnTo>
                  <a:pt x="156475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Freeform 234">
            <a:extLst>
              <a:ext uri="{FF2B5EF4-FFF2-40B4-BE49-F238E27FC236}">
                <a16:creationId xmlns="" xmlns:a16="http://schemas.microsoft.com/office/drawing/2014/main" id="{064C85F7-227D-58AC-6552-132953DBFFD0}"/>
              </a:ext>
            </a:extLst>
          </p:cNvPr>
          <p:cNvSpPr/>
          <p:nvPr/>
        </p:nvSpPr>
        <p:spPr bwMode="auto">
          <a:xfrm>
            <a:off x="1254129" y="2717515"/>
            <a:ext cx="4356243" cy="1073649"/>
          </a:xfrm>
          <a:custGeom>
            <a:avLst/>
            <a:gdLst>
              <a:gd name="connsiteX0" fmla="*/ 4356243 w 4356243"/>
              <a:gd name="connsiteY0" fmla="*/ 1073649 h 1073649"/>
              <a:gd name="connsiteX1" fmla="*/ 3549721 w 4356243"/>
              <a:gd name="connsiteY1" fmla="*/ 1073649 h 1073649"/>
              <a:gd name="connsiteX2" fmla="*/ 3549721 w 4356243"/>
              <a:gd name="connsiteY2" fmla="*/ 991456 h 1073649"/>
              <a:gd name="connsiteX3" fmla="*/ 3395609 w 4356243"/>
              <a:gd name="connsiteY3" fmla="*/ 991456 h 1073649"/>
              <a:gd name="connsiteX4" fmla="*/ 3395609 w 4356243"/>
              <a:gd name="connsiteY4" fmla="*/ 909263 h 1073649"/>
              <a:gd name="connsiteX5" fmla="*/ 3138755 w 4356243"/>
              <a:gd name="connsiteY5" fmla="*/ 909263 h 1073649"/>
              <a:gd name="connsiteX6" fmla="*/ 3138755 w 4356243"/>
              <a:gd name="connsiteY6" fmla="*/ 883577 h 1073649"/>
              <a:gd name="connsiteX7" fmla="*/ 3066836 w 4356243"/>
              <a:gd name="connsiteY7" fmla="*/ 883577 h 1073649"/>
              <a:gd name="connsiteX8" fmla="*/ 3066836 w 4356243"/>
              <a:gd name="connsiteY8" fmla="*/ 863029 h 1073649"/>
              <a:gd name="connsiteX9" fmla="*/ 2732926 w 4356243"/>
              <a:gd name="connsiteY9" fmla="*/ 863029 h 1073649"/>
              <a:gd name="connsiteX10" fmla="*/ 2732926 w 4356243"/>
              <a:gd name="connsiteY10" fmla="*/ 837343 h 1073649"/>
              <a:gd name="connsiteX11" fmla="*/ 2558265 w 4356243"/>
              <a:gd name="connsiteY11" fmla="*/ 837343 h 1073649"/>
              <a:gd name="connsiteX12" fmla="*/ 2558265 w 4356243"/>
              <a:gd name="connsiteY12" fmla="*/ 806521 h 1073649"/>
              <a:gd name="connsiteX13" fmla="*/ 2342508 w 4356243"/>
              <a:gd name="connsiteY13" fmla="*/ 806521 h 1073649"/>
              <a:gd name="connsiteX14" fmla="*/ 2342508 w 4356243"/>
              <a:gd name="connsiteY14" fmla="*/ 775698 h 1073649"/>
              <a:gd name="connsiteX15" fmla="*/ 2234629 w 4356243"/>
              <a:gd name="connsiteY15" fmla="*/ 775698 h 1073649"/>
              <a:gd name="connsiteX16" fmla="*/ 2234629 w 4356243"/>
              <a:gd name="connsiteY16" fmla="*/ 744876 h 1073649"/>
              <a:gd name="connsiteX17" fmla="*/ 2157573 w 4356243"/>
              <a:gd name="connsiteY17" fmla="*/ 744876 h 1073649"/>
              <a:gd name="connsiteX18" fmla="*/ 2157573 w 4356243"/>
              <a:gd name="connsiteY18" fmla="*/ 693505 h 1073649"/>
              <a:gd name="connsiteX19" fmla="*/ 2111339 w 4356243"/>
              <a:gd name="connsiteY19" fmla="*/ 693505 h 1073649"/>
              <a:gd name="connsiteX20" fmla="*/ 2116477 w 4356243"/>
              <a:gd name="connsiteY20" fmla="*/ 688367 h 1073649"/>
              <a:gd name="connsiteX21" fmla="*/ 2085654 w 4356243"/>
              <a:gd name="connsiteY21" fmla="*/ 688367 h 1073649"/>
              <a:gd name="connsiteX22" fmla="*/ 2085654 w 4356243"/>
              <a:gd name="connsiteY22" fmla="*/ 662683 h 1073649"/>
              <a:gd name="connsiteX23" fmla="*/ 1885308 w 4356243"/>
              <a:gd name="connsiteY23" fmla="*/ 662683 h 1073649"/>
              <a:gd name="connsiteX24" fmla="*/ 1885308 w 4356243"/>
              <a:gd name="connsiteY24" fmla="*/ 642134 h 1073649"/>
              <a:gd name="connsiteX25" fmla="*/ 1813389 w 4356243"/>
              <a:gd name="connsiteY25" fmla="*/ 642134 h 1073649"/>
              <a:gd name="connsiteX26" fmla="*/ 1813389 w 4356243"/>
              <a:gd name="connsiteY26" fmla="*/ 626723 h 1073649"/>
              <a:gd name="connsiteX27" fmla="*/ 1767155 w 4356243"/>
              <a:gd name="connsiteY27" fmla="*/ 626723 h 1073649"/>
              <a:gd name="connsiteX28" fmla="*/ 1767155 w 4356243"/>
              <a:gd name="connsiteY28" fmla="*/ 606175 h 1073649"/>
              <a:gd name="connsiteX29" fmla="*/ 1407560 w 4356243"/>
              <a:gd name="connsiteY29" fmla="*/ 606175 h 1073649"/>
              <a:gd name="connsiteX30" fmla="*/ 1407560 w 4356243"/>
              <a:gd name="connsiteY30" fmla="*/ 585627 h 1073649"/>
              <a:gd name="connsiteX31" fmla="*/ 1397286 w 4356243"/>
              <a:gd name="connsiteY31" fmla="*/ 585627 h 1073649"/>
              <a:gd name="connsiteX32" fmla="*/ 1397286 w 4356243"/>
              <a:gd name="connsiteY32" fmla="*/ 554804 h 1073649"/>
              <a:gd name="connsiteX33" fmla="*/ 1227762 w 4356243"/>
              <a:gd name="connsiteY33" fmla="*/ 554804 h 1073649"/>
              <a:gd name="connsiteX34" fmla="*/ 1227762 w 4356243"/>
              <a:gd name="connsiteY34" fmla="*/ 554804 h 1073649"/>
              <a:gd name="connsiteX35" fmla="*/ 1227762 w 4356243"/>
              <a:gd name="connsiteY35" fmla="*/ 513707 h 1073649"/>
              <a:gd name="connsiteX36" fmla="*/ 1227762 w 4356243"/>
              <a:gd name="connsiteY36" fmla="*/ 513707 h 1073649"/>
              <a:gd name="connsiteX37" fmla="*/ 1227762 w 4356243"/>
              <a:gd name="connsiteY37" fmla="*/ 513707 h 1073649"/>
              <a:gd name="connsiteX38" fmla="*/ 1186665 w 4356243"/>
              <a:gd name="connsiteY38" fmla="*/ 513707 h 1073649"/>
              <a:gd name="connsiteX39" fmla="*/ 1186665 w 4356243"/>
              <a:gd name="connsiteY39" fmla="*/ 472611 h 1073649"/>
              <a:gd name="connsiteX40" fmla="*/ 1135295 w 4356243"/>
              <a:gd name="connsiteY40" fmla="*/ 472611 h 1073649"/>
              <a:gd name="connsiteX41" fmla="*/ 1135295 w 4356243"/>
              <a:gd name="connsiteY41" fmla="*/ 436651 h 1073649"/>
              <a:gd name="connsiteX42" fmla="*/ 1073650 w 4356243"/>
              <a:gd name="connsiteY42" fmla="*/ 436651 h 1073649"/>
              <a:gd name="connsiteX43" fmla="*/ 1073650 w 4356243"/>
              <a:gd name="connsiteY43" fmla="*/ 405829 h 1073649"/>
              <a:gd name="connsiteX44" fmla="*/ 878441 w 4356243"/>
              <a:gd name="connsiteY44" fmla="*/ 405829 h 1073649"/>
              <a:gd name="connsiteX45" fmla="*/ 878441 w 4356243"/>
              <a:gd name="connsiteY45" fmla="*/ 405829 h 1073649"/>
              <a:gd name="connsiteX46" fmla="*/ 878441 w 4356243"/>
              <a:gd name="connsiteY46" fmla="*/ 364732 h 1073649"/>
              <a:gd name="connsiteX47" fmla="*/ 606175 w 4356243"/>
              <a:gd name="connsiteY47" fmla="*/ 364732 h 1073649"/>
              <a:gd name="connsiteX48" fmla="*/ 606175 w 4356243"/>
              <a:gd name="connsiteY48" fmla="*/ 241442 h 1073649"/>
              <a:gd name="connsiteX49" fmla="*/ 575353 w 4356243"/>
              <a:gd name="connsiteY49" fmla="*/ 241442 h 1073649"/>
              <a:gd name="connsiteX50" fmla="*/ 575353 w 4356243"/>
              <a:gd name="connsiteY50" fmla="*/ 220894 h 1073649"/>
              <a:gd name="connsiteX51" fmla="*/ 575353 w 4356243"/>
              <a:gd name="connsiteY51" fmla="*/ 220894 h 1073649"/>
              <a:gd name="connsiteX52" fmla="*/ 539393 w 4356243"/>
              <a:gd name="connsiteY52" fmla="*/ 184934 h 1073649"/>
              <a:gd name="connsiteX53" fmla="*/ 390418 w 4356243"/>
              <a:gd name="connsiteY53" fmla="*/ 184934 h 1073649"/>
              <a:gd name="connsiteX54" fmla="*/ 390418 w 4356243"/>
              <a:gd name="connsiteY54" fmla="*/ 143838 h 1073649"/>
              <a:gd name="connsiteX55" fmla="*/ 390418 w 4356243"/>
              <a:gd name="connsiteY55" fmla="*/ 143838 h 1073649"/>
              <a:gd name="connsiteX56" fmla="*/ 364733 w 4356243"/>
              <a:gd name="connsiteY56" fmla="*/ 143838 h 1073649"/>
              <a:gd name="connsiteX57" fmla="*/ 364733 w 4356243"/>
              <a:gd name="connsiteY57" fmla="*/ 56507 h 1073649"/>
              <a:gd name="connsiteX58" fmla="*/ 159250 w 4356243"/>
              <a:gd name="connsiteY58" fmla="*/ 56507 h 1073649"/>
              <a:gd name="connsiteX59" fmla="*/ 159250 w 4356243"/>
              <a:gd name="connsiteY59" fmla="*/ 0 h 1073649"/>
              <a:gd name="connsiteX60" fmla="*/ 0 w 4356243"/>
              <a:gd name="connsiteY60" fmla="*/ 0 h 1073649"/>
              <a:gd name="connsiteX0" fmla="*/ 4356243 w 4356243"/>
              <a:gd name="connsiteY0" fmla="*/ 1073649 h 1073649"/>
              <a:gd name="connsiteX1" fmla="*/ 3549721 w 4356243"/>
              <a:gd name="connsiteY1" fmla="*/ 1073649 h 1073649"/>
              <a:gd name="connsiteX2" fmla="*/ 3549721 w 4356243"/>
              <a:gd name="connsiteY2" fmla="*/ 991456 h 1073649"/>
              <a:gd name="connsiteX3" fmla="*/ 3395609 w 4356243"/>
              <a:gd name="connsiteY3" fmla="*/ 991456 h 1073649"/>
              <a:gd name="connsiteX4" fmla="*/ 3395609 w 4356243"/>
              <a:gd name="connsiteY4" fmla="*/ 909263 h 1073649"/>
              <a:gd name="connsiteX5" fmla="*/ 3138755 w 4356243"/>
              <a:gd name="connsiteY5" fmla="*/ 909263 h 1073649"/>
              <a:gd name="connsiteX6" fmla="*/ 3138755 w 4356243"/>
              <a:gd name="connsiteY6" fmla="*/ 883577 h 1073649"/>
              <a:gd name="connsiteX7" fmla="*/ 3066836 w 4356243"/>
              <a:gd name="connsiteY7" fmla="*/ 883577 h 1073649"/>
              <a:gd name="connsiteX8" fmla="*/ 3066836 w 4356243"/>
              <a:gd name="connsiteY8" fmla="*/ 863029 h 1073649"/>
              <a:gd name="connsiteX9" fmla="*/ 2732926 w 4356243"/>
              <a:gd name="connsiteY9" fmla="*/ 863029 h 1073649"/>
              <a:gd name="connsiteX10" fmla="*/ 2732926 w 4356243"/>
              <a:gd name="connsiteY10" fmla="*/ 837343 h 1073649"/>
              <a:gd name="connsiteX11" fmla="*/ 2558265 w 4356243"/>
              <a:gd name="connsiteY11" fmla="*/ 837343 h 1073649"/>
              <a:gd name="connsiteX12" fmla="*/ 2558265 w 4356243"/>
              <a:gd name="connsiteY12" fmla="*/ 806521 h 1073649"/>
              <a:gd name="connsiteX13" fmla="*/ 2342508 w 4356243"/>
              <a:gd name="connsiteY13" fmla="*/ 806521 h 1073649"/>
              <a:gd name="connsiteX14" fmla="*/ 2342508 w 4356243"/>
              <a:gd name="connsiteY14" fmla="*/ 775698 h 1073649"/>
              <a:gd name="connsiteX15" fmla="*/ 2234629 w 4356243"/>
              <a:gd name="connsiteY15" fmla="*/ 775698 h 1073649"/>
              <a:gd name="connsiteX16" fmla="*/ 2234629 w 4356243"/>
              <a:gd name="connsiteY16" fmla="*/ 744876 h 1073649"/>
              <a:gd name="connsiteX17" fmla="*/ 2157573 w 4356243"/>
              <a:gd name="connsiteY17" fmla="*/ 744876 h 1073649"/>
              <a:gd name="connsiteX18" fmla="*/ 2157573 w 4356243"/>
              <a:gd name="connsiteY18" fmla="*/ 693505 h 1073649"/>
              <a:gd name="connsiteX19" fmla="*/ 2111339 w 4356243"/>
              <a:gd name="connsiteY19" fmla="*/ 693505 h 1073649"/>
              <a:gd name="connsiteX20" fmla="*/ 2116477 w 4356243"/>
              <a:gd name="connsiteY20" fmla="*/ 688367 h 1073649"/>
              <a:gd name="connsiteX21" fmla="*/ 2085654 w 4356243"/>
              <a:gd name="connsiteY21" fmla="*/ 688367 h 1073649"/>
              <a:gd name="connsiteX22" fmla="*/ 2085654 w 4356243"/>
              <a:gd name="connsiteY22" fmla="*/ 662683 h 1073649"/>
              <a:gd name="connsiteX23" fmla="*/ 1885308 w 4356243"/>
              <a:gd name="connsiteY23" fmla="*/ 662683 h 1073649"/>
              <a:gd name="connsiteX24" fmla="*/ 1885308 w 4356243"/>
              <a:gd name="connsiteY24" fmla="*/ 642134 h 1073649"/>
              <a:gd name="connsiteX25" fmla="*/ 1813389 w 4356243"/>
              <a:gd name="connsiteY25" fmla="*/ 642134 h 1073649"/>
              <a:gd name="connsiteX26" fmla="*/ 1813389 w 4356243"/>
              <a:gd name="connsiteY26" fmla="*/ 626723 h 1073649"/>
              <a:gd name="connsiteX27" fmla="*/ 1767155 w 4356243"/>
              <a:gd name="connsiteY27" fmla="*/ 626723 h 1073649"/>
              <a:gd name="connsiteX28" fmla="*/ 1767155 w 4356243"/>
              <a:gd name="connsiteY28" fmla="*/ 606175 h 1073649"/>
              <a:gd name="connsiteX29" fmla="*/ 1407560 w 4356243"/>
              <a:gd name="connsiteY29" fmla="*/ 606175 h 1073649"/>
              <a:gd name="connsiteX30" fmla="*/ 1407560 w 4356243"/>
              <a:gd name="connsiteY30" fmla="*/ 585627 h 1073649"/>
              <a:gd name="connsiteX31" fmla="*/ 1397286 w 4356243"/>
              <a:gd name="connsiteY31" fmla="*/ 585627 h 1073649"/>
              <a:gd name="connsiteX32" fmla="*/ 1397286 w 4356243"/>
              <a:gd name="connsiteY32" fmla="*/ 554804 h 1073649"/>
              <a:gd name="connsiteX33" fmla="*/ 1227762 w 4356243"/>
              <a:gd name="connsiteY33" fmla="*/ 554804 h 1073649"/>
              <a:gd name="connsiteX34" fmla="*/ 1227762 w 4356243"/>
              <a:gd name="connsiteY34" fmla="*/ 554804 h 1073649"/>
              <a:gd name="connsiteX35" fmla="*/ 1227762 w 4356243"/>
              <a:gd name="connsiteY35" fmla="*/ 513707 h 1073649"/>
              <a:gd name="connsiteX36" fmla="*/ 1227762 w 4356243"/>
              <a:gd name="connsiteY36" fmla="*/ 513707 h 1073649"/>
              <a:gd name="connsiteX37" fmla="*/ 1227762 w 4356243"/>
              <a:gd name="connsiteY37" fmla="*/ 513707 h 1073649"/>
              <a:gd name="connsiteX38" fmla="*/ 1186665 w 4356243"/>
              <a:gd name="connsiteY38" fmla="*/ 513707 h 1073649"/>
              <a:gd name="connsiteX39" fmla="*/ 1186665 w 4356243"/>
              <a:gd name="connsiteY39" fmla="*/ 472611 h 1073649"/>
              <a:gd name="connsiteX40" fmla="*/ 1135295 w 4356243"/>
              <a:gd name="connsiteY40" fmla="*/ 472611 h 1073649"/>
              <a:gd name="connsiteX41" fmla="*/ 1135295 w 4356243"/>
              <a:gd name="connsiteY41" fmla="*/ 436651 h 1073649"/>
              <a:gd name="connsiteX42" fmla="*/ 1073650 w 4356243"/>
              <a:gd name="connsiteY42" fmla="*/ 436651 h 1073649"/>
              <a:gd name="connsiteX43" fmla="*/ 1073650 w 4356243"/>
              <a:gd name="connsiteY43" fmla="*/ 405829 h 1073649"/>
              <a:gd name="connsiteX44" fmla="*/ 878441 w 4356243"/>
              <a:gd name="connsiteY44" fmla="*/ 405829 h 1073649"/>
              <a:gd name="connsiteX45" fmla="*/ 878441 w 4356243"/>
              <a:gd name="connsiteY45" fmla="*/ 405829 h 1073649"/>
              <a:gd name="connsiteX46" fmla="*/ 878441 w 4356243"/>
              <a:gd name="connsiteY46" fmla="*/ 364732 h 1073649"/>
              <a:gd name="connsiteX47" fmla="*/ 606175 w 4356243"/>
              <a:gd name="connsiteY47" fmla="*/ 364732 h 1073649"/>
              <a:gd name="connsiteX48" fmla="*/ 606175 w 4356243"/>
              <a:gd name="connsiteY48" fmla="*/ 241442 h 1073649"/>
              <a:gd name="connsiteX49" fmla="*/ 575353 w 4356243"/>
              <a:gd name="connsiteY49" fmla="*/ 241442 h 1073649"/>
              <a:gd name="connsiteX50" fmla="*/ 575353 w 4356243"/>
              <a:gd name="connsiteY50" fmla="*/ 220894 h 1073649"/>
              <a:gd name="connsiteX51" fmla="*/ 554805 w 4356243"/>
              <a:gd name="connsiteY51" fmla="*/ 215757 h 1073649"/>
              <a:gd name="connsiteX52" fmla="*/ 539393 w 4356243"/>
              <a:gd name="connsiteY52" fmla="*/ 184934 h 1073649"/>
              <a:gd name="connsiteX53" fmla="*/ 390418 w 4356243"/>
              <a:gd name="connsiteY53" fmla="*/ 184934 h 1073649"/>
              <a:gd name="connsiteX54" fmla="*/ 390418 w 4356243"/>
              <a:gd name="connsiteY54" fmla="*/ 143838 h 1073649"/>
              <a:gd name="connsiteX55" fmla="*/ 390418 w 4356243"/>
              <a:gd name="connsiteY55" fmla="*/ 143838 h 1073649"/>
              <a:gd name="connsiteX56" fmla="*/ 364733 w 4356243"/>
              <a:gd name="connsiteY56" fmla="*/ 143838 h 1073649"/>
              <a:gd name="connsiteX57" fmla="*/ 364733 w 4356243"/>
              <a:gd name="connsiteY57" fmla="*/ 56507 h 1073649"/>
              <a:gd name="connsiteX58" fmla="*/ 159250 w 4356243"/>
              <a:gd name="connsiteY58" fmla="*/ 56507 h 1073649"/>
              <a:gd name="connsiteX59" fmla="*/ 159250 w 4356243"/>
              <a:gd name="connsiteY59" fmla="*/ 0 h 1073649"/>
              <a:gd name="connsiteX60" fmla="*/ 0 w 4356243"/>
              <a:gd name="connsiteY60" fmla="*/ 0 h 1073649"/>
              <a:gd name="connsiteX0" fmla="*/ 4356243 w 4356243"/>
              <a:gd name="connsiteY0" fmla="*/ 1073649 h 1073649"/>
              <a:gd name="connsiteX1" fmla="*/ 3549721 w 4356243"/>
              <a:gd name="connsiteY1" fmla="*/ 1073649 h 1073649"/>
              <a:gd name="connsiteX2" fmla="*/ 3549721 w 4356243"/>
              <a:gd name="connsiteY2" fmla="*/ 991456 h 1073649"/>
              <a:gd name="connsiteX3" fmla="*/ 3395609 w 4356243"/>
              <a:gd name="connsiteY3" fmla="*/ 991456 h 1073649"/>
              <a:gd name="connsiteX4" fmla="*/ 3395609 w 4356243"/>
              <a:gd name="connsiteY4" fmla="*/ 909263 h 1073649"/>
              <a:gd name="connsiteX5" fmla="*/ 3138755 w 4356243"/>
              <a:gd name="connsiteY5" fmla="*/ 909263 h 1073649"/>
              <a:gd name="connsiteX6" fmla="*/ 3138755 w 4356243"/>
              <a:gd name="connsiteY6" fmla="*/ 883577 h 1073649"/>
              <a:gd name="connsiteX7" fmla="*/ 3066836 w 4356243"/>
              <a:gd name="connsiteY7" fmla="*/ 883577 h 1073649"/>
              <a:gd name="connsiteX8" fmla="*/ 3066836 w 4356243"/>
              <a:gd name="connsiteY8" fmla="*/ 863029 h 1073649"/>
              <a:gd name="connsiteX9" fmla="*/ 2732926 w 4356243"/>
              <a:gd name="connsiteY9" fmla="*/ 863029 h 1073649"/>
              <a:gd name="connsiteX10" fmla="*/ 2732926 w 4356243"/>
              <a:gd name="connsiteY10" fmla="*/ 837343 h 1073649"/>
              <a:gd name="connsiteX11" fmla="*/ 2558265 w 4356243"/>
              <a:gd name="connsiteY11" fmla="*/ 837343 h 1073649"/>
              <a:gd name="connsiteX12" fmla="*/ 2558265 w 4356243"/>
              <a:gd name="connsiteY12" fmla="*/ 806521 h 1073649"/>
              <a:gd name="connsiteX13" fmla="*/ 2342508 w 4356243"/>
              <a:gd name="connsiteY13" fmla="*/ 806521 h 1073649"/>
              <a:gd name="connsiteX14" fmla="*/ 2342508 w 4356243"/>
              <a:gd name="connsiteY14" fmla="*/ 775698 h 1073649"/>
              <a:gd name="connsiteX15" fmla="*/ 2234629 w 4356243"/>
              <a:gd name="connsiteY15" fmla="*/ 775698 h 1073649"/>
              <a:gd name="connsiteX16" fmla="*/ 2234629 w 4356243"/>
              <a:gd name="connsiteY16" fmla="*/ 744876 h 1073649"/>
              <a:gd name="connsiteX17" fmla="*/ 2157573 w 4356243"/>
              <a:gd name="connsiteY17" fmla="*/ 744876 h 1073649"/>
              <a:gd name="connsiteX18" fmla="*/ 2157573 w 4356243"/>
              <a:gd name="connsiteY18" fmla="*/ 693505 h 1073649"/>
              <a:gd name="connsiteX19" fmla="*/ 2111339 w 4356243"/>
              <a:gd name="connsiteY19" fmla="*/ 693505 h 1073649"/>
              <a:gd name="connsiteX20" fmla="*/ 2116477 w 4356243"/>
              <a:gd name="connsiteY20" fmla="*/ 688367 h 1073649"/>
              <a:gd name="connsiteX21" fmla="*/ 2085654 w 4356243"/>
              <a:gd name="connsiteY21" fmla="*/ 688367 h 1073649"/>
              <a:gd name="connsiteX22" fmla="*/ 2085654 w 4356243"/>
              <a:gd name="connsiteY22" fmla="*/ 662683 h 1073649"/>
              <a:gd name="connsiteX23" fmla="*/ 1885308 w 4356243"/>
              <a:gd name="connsiteY23" fmla="*/ 662683 h 1073649"/>
              <a:gd name="connsiteX24" fmla="*/ 1885308 w 4356243"/>
              <a:gd name="connsiteY24" fmla="*/ 642134 h 1073649"/>
              <a:gd name="connsiteX25" fmla="*/ 1813389 w 4356243"/>
              <a:gd name="connsiteY25" fmla="*/ 642134 h 1073649"/>
              <a:gd name="connsiteX26" fmla="*/ 1813389 w 4356243"/>
              <a:gd name="connsiteY26" fmla="*/ 626723 h 1073649"/>
              <a:gd name="connsiteX27" fmla="*/ 1767155 w 4356243"/>
              <a:gd name="connsiteY27" fmla="*/ 626723 h 1073649"/>
              <a:gd name="connsiteX28" fmla="*/ 1767155 w 4356243"/>
              <a:gd name="connsiteY28" fmla="*/ 606175 h 1073649"/>
              <a:gd name="connsiteX29" fmla="*/ 1407560 w 4356243"/>
              <a:gd name="connsiteY29" fmla="*/ 606175 h 1073649"/>
              <a:gd name="connsiteX30" fmla="*/ 1407560 w 4356243"/>
              <a:gd name="connsiteY30" fmla="*/ 585627 h 1073649"/>
              <a:gd name="connsiteX31" fmla="*/ 1397286 w 4356243"/>
              <a:gd name="connsiteY31" fmla="*/ 585627 h 1073649"/>
              <a:gd name="connsiteX32" fmla="*/ 1397286 w 4356243"/>
              <a:gd name="connsiteY32" fmla="*/ 554804 h 1073649"/>
              <a:gd name="connsiteX33" fmla="*/ 1227762 w 4356243"/>
              <a:gd name="connsiteY33" fmla="*/ 554804 h 1073649"/>
              <a:gd name="connsiteX34" fmla="*/ 1227762 w 4356243"/>
              <a:gd name="connsiteY34" fmla="*/ 554804 h 1073649"/>
              <a:gd name="connsiteX35" fmla="*/ 1227762 w 4356243"/>
              <a:gd name="connsiteY35" fmla="*/ 513707 h 1073649"/>
              <a:gd name="connsiteX36" fmla="*/ 1227762 w 4356243"/>
              <a:gd name="connsiteY36" fmla="*/ 513707 h 1073649"/>
              <a:gd name="connsiteX37" fmla="*/ 1227762 w 4356243"/>
              <a:gd name="connsiteY37" fmla="*/ 513707 h 1073649"/>
              <a:gd name="connsiteX38" fmla="*/ 1186665 w 4356243"/>
              <a:gd name="connsiteY38" fmla="*/ 513707 h 1073649"/>
              <a:gd name="connsiteX39" fmla="*/ 1186665 w 4356243"/>
              <a:gd name="connsiteY39" fmla="*/ 472611 h 1073649"/>
              <a:gd name="connsiteX40" fmla="*/ 1135295 w 4356243"/>
              <a:gd name="connsiteY40" fmla="*/ 472611 h 1073649"/>
              <a:gd name="connsiteX41" fmla="*/ 1135295 w 4356243"/>
              <a:gd name="connsiteY41" fmla="*/ 436651 h 1073649"/>
              <a:gd name="connsiteX42" fmla="*/ 1073650 w 4356243"/>
              <a:gd name="connsiteY42" fmla="*/ 436651 h 1073649"/>
              <a:gd name="connsiteX43" fmla="*/ 1073650 w 4356243"/>
              <a:gd name="connsiteY43" fmla="*/ 405829 h 1073649"/>
              <a:gd name="connsiteX44" fmla="*/ 878441 w 4356243"/>
              <a:gd name="connsiteY44" fmla="*/ 405829 h 1073649"/>
              <a:gd name="connsiteX45" fmla="*/ 878441 w 4356243"/>
              <a:gd name="connsiteY45" fmla="*/ 405829 h 1073649"/>
              <a:gd name="connsiteX46" fmla="*/ 878441 w 4356243"/>
              <a:gd name="connsiteY46" fmla="*/ 364732 h 1073649"/>
              <a:gd name="connsiteX47" fmla="*/ 606175 w 4356243"/>
              <a:gd name="connsiteY47" fmla="*/ 364732 h 1073649"/>
              <a:gd name="connsiteX48" fmla="*/ 606175 w 4356243"/>
              <a:gd name="connsiteY48" fmla="*/ 241442 h 1073649"/>
              <a:gd name="connsiteX49" fmla="*/ 575353 w 4356243"/>
              <a:gd name="connsiteY49" fmla="*/ 241442 h 1073649"/>
              <a:gd name="connsiteX50" fmla="*/ 575353 w 4356243"/>
              <a:gd name="connsiteY50" fmla="*/ 220894 h 1073649"/>
              <a:gd name="connsiteX51" fmla="*/ 542105 w 4356243"/>
              <a:gd name="connsiteY51" fmla="*/ 218932 h 1073649"/>
              <a:gd name="connsiteX52" fmla="*/ 539393 w 4356243"/>
              <a:gd name="connsiteY52" fmla="*/ 184934 h 1073649"/>
              <a:gd name="connsiteX53" fmla="*/ 390418 w 4356243"/>
              <a:gd name="connsiteY53" fmla="*/ 184934 h 1073649"/>
              <a:gd name="connsiteX54" fmla="*/ 390418 w 4356243"/>
              <a:gd name="connsiteY54" fmla="*/ 143838 h 1073649"/>
              <a:gd name="connsiteX55" fmla="*/ 390418 w 4356243"/>
              <a:gd name="connsiteY55" fmla="*/ 143838 h 1073649"/>
              <a:gd name="connsiteX56" fmla="*/ 364733 w 4356243"/>
              <a:gd name="connsiteY56" fmla="*/ 143838 h 1073649"/>
              <a:gd name="connsiteX57" fmla="*/ 364733 w 4356243"/>
              <a:gd name="connsiteY57" fmla="*/ 56507 h 1073649"/>
              <a:gd name="connsiteX58" fmla="*/ 159250 w 4356243"/>
              <a:gd name="connsiteY58" fmla="*/ 56507 h 1073649"/>
              <a:gd name="connsiteX59" fmla="*/ 159250 w 4356243"/>
              <a:gd name="connsiteY59" fmla="*/ 0 h 1073649"/>
              <a:gd name="connsiteX60" fmla="*/ 0 w 4356243"/>
              <a:gd name="connsiteY60" fmla="*/ 0 h 1073649"/>
              <a:gd name="connsiteX0" fmla="*/ 4356243 w 4356243"/>
              <a:gd name="connsiteY0" fmla="*/ 1073649 h 1073649"/>
              <a:gd name="connsiteX1" fmla="*/ 3549721 w 4356243"/>
              <a:gd name="connsiteY1" fmla="*/ 1073649 h 1073649"/>
              <a:gd name="connsiteX2" fmla="*/ 3549721 w 4356243"/>
              <a:gd name="connsiteY2" fmla="*/ 991456 h 1073649"/>
              <a:gd name="connsiteX3" fmla="*/ 3395609 w 4356243"/>
              <a:gd name="connsiteY3" fmla="*/ 991456 h 1073649"/>
              <a:gd name="connsiteX4" fmla="*/ 3395609 w 4356243"/>
              <a:gd name="connsiteY4" fmla="*/ 909263 h 1073649"/>
              <a:gd name="connsiteX5" fmla="*/ 3138755 w 4356243"/>
              <a:gd name="connsiteY5" fmla="*/ 909263 h 1073649"/>
              <a:gd name="connsiteX6" fmla="*/ 3138755 w 4356243"/>
              <a:gd name="connsiteY6" fmla="*/ 883577 h 1073649"/>
              <a:gd name="connsiteX7" fmla="*/ 3066836 w 4356243"/>
              <a:gd name="connsiteY7" fmla="*/ 883577 h 1073649"/>
              <a:gd name="connsiteX8" fmla="*/ 3066836 w 4356243"/>
              <a:gd name="connsiteY8" fmla="*/ 863029 h 1073649"/>
              <a:gd name="connsiteX9" fmla="*/ 2732926 w 4356243"/>
              <a:gd name="connsiteY9" fmla="*/ 863029 h 1073649"/>
              <a:gd name="connsiteX10" fmla="*/ 2732926 w 4356243"/>
              <a:gd name="connsiteY10" fmla="*/ 837343 h 1073649"/>
              <a:gd name="connsiteX11" fmla="*/ 2558265 w 4356243"/>
              <a:gd name="connsiteY11" fmla="*/ 837343 h 1073649"/>
              <a:gd name="connsiteX12" fmla="*/ 2558265 w 4356243"/>
              <a:gd name="connsiteY12" fmla="*/ 806521 h 1073649"/>
              <a:gd name="connsiteX13" fmla="*/ 2342508 w 4356243"/>
              <a:gd name="connsiteY13" fmla="*/ 806521 h 1073649"/>
              <a:gd name="connsiteX14" fmla="*/ 2342508 w 4356243"/>
              <a:gd name="connsiteY14" fmla="*/ 775698 h 1073649"/>
              <a:gd name="connsiteX15" fmla="*/ 2234629 w 4356243"/>
              <a:gd name="connsiteY15" fmla="*/ 775698 h 1073649"/>
              <a:gd name="connsiteX16" fmla="*/ 2234629 w 4356243"/>
              <a:gd name="connsiteY16" fmla="*/ 744876 h 1073649"/>
              <a:gd name="connsiteX17" fmla="*/ 2157573 w 4356243"/>
              <a:gd name="connsiteY17" fmla="*/ 744876 h 1073649"/>
              <a:gd name="connsiteX18" fmla="*/ 2157573 w 4356243"/>
              <a:gd name="connsiteY18" fmla="*/ 693505 h 1073649"/>
              <a:gd name="connsiteX19" fmla="*/ 2111339 w 4356243"/>
              <a:gd name="connsiteY19" fmla="*/ 693505 h 1073649"/>
              <a:gd name="connsiteX20" fmla="*/ 2116477 w 4356243"/>
              <a:gd name="connsiteY20" fmla="*/ 688367 h 1073649"/>
              <a:gd name="connsiteX21" fmla="*/ 2085654 w 4356243"/>
              <a:gd name="connsiteY21" fmla="*/ 688367 h 1073649"/>
              <a:gd name="connsiteX22" fmla="*/ 2085654 w 4356243"/>
              <a:gd name="connsiteY22" fmla="*/ 662683 h 1073649"/>
              <a:gd name="connsiteX23" fmla="*/ 1885308 w 4356243"/>
              <a:gd name="connsiteY23" fmla="*/ 662683 h 1073649"/>
              <a:gd name="connsiteX24" fmla="*/ 1885308 w 4356243"/>
              <a:gd name="connsiteY24" fmla="*/ 642134 h 1073649"/>
              <a:gd name="connsiteX25" fmla="*/ 1813389 w 4356243"/>
              <a:gd name="connsiteY25" fmla="*/ 642134 h 1073649"/>
              <a:gd name="connsiteX26" fmla="*/ 1813389 w 4356243"/>
              <a:gd name="connsiteY26" fmla="*/ 626723 h 1073649"/>
              <a:gd name="connsiteX27" fmla="*/ 1767155 w 4356243"/>
              <a:gd name="connsiteY27" fmla="*/ 626723 h 1073649"/>
              <a:gd name="connsiteX28" fmla="*/ 1767155 w 4356243"/>
              <a:gd name="connsiteY28" fmla="*/ 606175 h 1073649"/>
              <a:gd name="connsiteX29" fmla="*/ 1407560 w 4356243"/>
              <a:gd name="connsiteY29" fmla="*/ 606175 h 1073649"/>
              <a:gd name="connsiteX30" fmla="*/ 1407560 w 4356243"/>
              <a:gd name="connsiteY30" fmla="*/ 585627 h 1073649"/>
              <a:gd name="connsiteX31" fmla="*/ 1397286 w 4356243"/>
              <a:gd name="connsiteY31" fmla="*/ 585627 h 1073649"/>
              <a:gd name="connsiteX32" fmla="*/ 1397286 w 4356243"/>
              <a:gd name="connsiteY32" fmla="*/ 554804 h 1073649"/>
              <a:gd name="connsiteX33" fmla="*/ 1227762 w 4356243"/>
              <a:gd name="connsiteY33" fmla="*/ 554804 h 1073649"/>
              <a:gd name="connsiteX34" fmla="*/ 1227762 w 4356243"/>
              <a:gd name="connsiteY34" fmla="*/ 554804 h 1073649"/>
              <a:gd name="connsiteX35" fmla="*/ 1227762 w 4356243"/>
              <a:gd name="connsiteY35" fmla="*/ 513707 h 1073649"/>
              <a:gd name="connsiteX36" fmla="*/ 1227762 w 4356243"/>
              <a:gd name="connsiteY36" fmla="*/ 513707 h 1073649"/>
              <a:gd name="connsiteX37" fmla="*/ 1227762 w 4356243"/>
              <a:gd name="connsiteY37" fmla="*/ 513707 h 1073649"/>
              <a:gd name="connsiteX38" fmla="*/ 1186665 w 4356243"/>
              <a:gd name="connsiteY38" fmla="*/ 513707 h 1073649"/>
              <a:gd name="connsiteX39" fmla="*/ 1186665 w 4356243"/>
              <a:gd name="connsiteY39" fmla="*/ 472611 h 1073649"/>
              <a:gd name="connsiteX40" fmla="*/ 1135295 w 4356243"/>
              <a:gd name="connsiteY40" fmla="*/ 472611 h 1073649"/>
              <a:gd name="connsiteX41" fmla="*/ 1135295 w 4356243"/>
              <a:gd name="connsiteY41" fmla="*/ 436651 h 1073649"/>
              <a:gd name="connsiteX42" fmla="*/ 1073650 w 4356243"/>
              <a:gd name="connsiteY42" fmla="*/ 436651 h 1073649"/>
              <a:gd name="connsiteX43" fmla="*/ 1073650 w 4356243"/>
              <a:gd name="connsiteY43" fmla="*/ 405829 h 1073649"/>
              <a:gd name="connsiteX44" fmla="*/ 878441 w 4356243"/>
              <a:gd name="connsiteY44" fmla="*/ 405829 h 1073649"/>
              <a:gd name="connsiteX45" fmla="*/ 878441 w 4356243"/>
              <a:gd name="connsiteY45" fmla="*/ 405829 h 1073649"/>
              <a:gd name="connsiteX46" fmla="*/ 878441 w 4356243"/>
              <a:gd name="connsiteY46" fmla="*/ 364732 h 1073649"/>
              <a:gd name="connsiteX47" fmla="*/ 606175 w 4356243"/>
              <a:gd name="connsiteY47" fmla="*/ 364732 h 1073649"/>
              <a:gd name="connsiteX48" fmla="*/ 606175 w 4356243"/>
              <a:gd name="connsiteY48" fmla="*/ 241442 h 1073649"/>
              <a:gd name="connsiteX49" fmla="*/ 575353 w 4356243"/>
              <a:gd name="connsiteY49" fmla="*/ 241442 h 1073649"/>
              <a:gd name="connsiteX50" fmla="*/ 575353 w 4356243"/>
              <a:gd name="connsiteY50" fmla="*/ 220894 h 1073649"/>
              <a:gd name="connsiteX51" fmla="*/ 542105 w 4356243"/>
              <a:gd name="connsiteY51" fmla="*/ 218932 h 1073649"/>
              <a:gd name="connsiteX52" fmla="*/ 548918 w 4356243"/>
              <a:gd name="connsiteY52" fmla="*/ 184934 h 1073649"/>
              <a:gd name="connsiteX53" fmla="*/ 390418 w 4356243"/>
              <a:gd name="connsiteY53" fmla="*/ 184934 h 1073649"/>
              <a:gd name="connsiteX54" fmla="*/ 390418 w 4356243"/>
              <a:gd name="connsiteY54" fmla="*/ 143838 h 1073649"/>
              <a:gd name="connsiteX55" fmla="*/ 390418 w 4356243"/>
              <a:gd name="connsiteY55" fmla="*/ 143838 h 1073649"/>
              <a:gd name="connsiteX56" fmla="*/ 364733 w 4356243"/>
              <a:gd name="connsiteY56" fmla="*/ 143838 h 1073649"/>
              <a:gd name="connsiteX57" fmla="*/ 364733 w 4356243"/>
              <a:gd name="connsiteY57" fmla="*/ 56507 h 1073649"/>
              <a:gd name="connsiteX58" fmla="*/ 159250 w 4356243"/>
              <a:gd name="connsiteY58" fmla="*/ 56507 h 1073649"/>
              <a:gd name="connsiteX59" fmla="*/ 159250 w 4356243"/>
              <a:gd name="connsiteY59" fmla="*/ 0 h 1073649"/>
              <a:gd name="connsiteX60" fmla="*/ 0 w 4356243"/>
              <a:gd name="connsiteY60" fmla="*/ 0 h 1073649"/>
              <a:gd name="connsiteX0" fmla="*/ 4356243 w 4356243"/>
              <a:gd name="connsiteY0" fmla="*/ 1073649 h 1073649"/>
              <a:gd name="connsiteX1" fmla="*/ 3549721 w 4356243"/>
              <a:gd name="connsiteY1" fmla="*/ 1073649 h 1073649"/>
              <a:gd name="connsiteX2" fmla="*/ 3549721 w 4356243"/>
              <a:gd name="connsiteY2" fmla="*/ 991456 h 1073649"/>
              <a:gd name="connsiteX3" fmla="*/ 3395609 w 4356243"/>
              <a:gd name="connsiteY3" fmla="*/ 991456 h 1073649"/>
              <a:gd name="connsiteX4" fmla="*/ 3395609 w 4356243"/>
              <a:gd name="connsiteY4" fmla="*/ 909263 h 1073649"/>
              <a:gd name="connsiteX5" fmla="*/ 3138755 w 4356243"/>
              <a:gd name="connsiteY5" fmla="*/ 909263 h 1073649"/>
              <a:gd name="connsiteX6" fmla="*/ 3138755 w 4356243"/>
              <a:gd name="connsiteY6" fmla="*/ 883577 h 1073649"/>
              <a:gd name="connsiteX7" fmla="*/ 3066836 w 4356243"/>
              <a:gd name="connsiteY7" fmla="*/ 883577 h 1073649"/>
              <a:gd name="connsiteX8" fmla="*/ 3066836 w 4356243"/>
              <a:gd name="connsiteY8" fmla="*/ 863029 h 1073649"/>
              <a:gd name="connsiteX9" fmla="*/ 2732926 w 4356243"/>
              <a:gd name="connsiteY9" fmla="*/ 863029 h 1073649"/>
              <a:gd name="connsiteX10" fmla="*/ 2732926 w 4356243"/>
              <a:gd name="connsiteY10" fmla="*/ 837343 h 1073649"/>
              <a:gd name="connsiteX11" fmla="*/ 2558265 w 4356243"/>
              <a:gd name="connsiteY11" fmla="*/ 837343 h 1073649"/>
              <a:gd name="connsiteX12" fmla="*/ 2558265 w 4356243"/>
              <a:gd name="connsiteY12" fmla="*/ 806521 h 1073649"/>
              <a:gd name="connsiteX13" fmla="*/ 2342508 w 4356243"/>
              <a:gd name="connsiteY13" fmla="*/ 806521 h 1073649"/>
              <a:gd name="connsiteX14" fmla="*/ 2342508 w 4356243"/>
              <a:gd name="connsiteY14" fmla="*/ 775698 h 1073649"/>
              <a:gd name="connsiteX15" fmla="*/ 2234629 w 4356243"/>
              <a:gd name="connsiteY15" fmla="*/ 775698 h 1073649"/>
              <a:gd name="connsiteX16" fmla="*/ 2234629 w 4356243"/>
              <a:gd name="connsiteY16" fmla="*/ 744876 h 1073649"/>
              <a:gd name="connsiteX17" fmla="*/ 2157573 w 4356243"/>
              <a:gd name="connsiteY17" fmla="*/ 744876 h 1073649"/>
              <a:gd name="connsiteX18" fmla="*/ 2157573 w 4356243"/>
              <a:gd name="connsiteY18" fmla="*/ 693505 h 1073649"/>
              <a:gd name="connsiteX19" fmla="*/ 2111339 w 4356243"/>
              <a:gd name="connsiteY19" fmla="*/ 693505 h 1073649"/>
              <a:gd name="connsiteX20" fmla="*/ 2116477 w 4356243"/>
              <a:gd name="connsiteY20" fmla="*/ 688367 h 1073649"/>
              <a:gd name="connsiteX21" fmla="*/ 2085654 w 4356243"/>
              <a:gd name="connsiteY21" fmla="*/ 688367 h 1073649"/>
              <a:gd name="connsiteX22" fmla="*/ 2085654 w 4356243"/>
              <a:gd name="connsiteY22" fmla="*/ 662683 h 1073649"/>
              <a:gd name="connsiteX23" fmla="*/ 1885308 w 4356243"/>
              <a:gd name="connsiteY23" fmla="*/ 662683 h 1073649"/>
              <a:gd name="connsiteX24" fmla="*/ 1885308 w 4356243"/>
              <a:gd name="connsiteY24" fmla="*/ 642134 h 1073649"/>
              <a:gd name="connsiteX25" fmla="*/ 1813389 w 4356243"/>
              <a:gd name="connsiteY25" fmla="*/ 642134 h 1073649"/>
              <a:gd name="connsiteX26" fmla="*/ 1813389 w 4356243"/>
              <a:gd name="connsiteY26" fmla="*/ 626723 h 1073649"/>
              <a:gd name="connsiteX27" fmla="*/ 1767155 w 4356243"/>
              <a:gd name="connsiteY27" fmla="*/ 626723 h 1073649"/>
              <a:gd name="connsiteX28" fmla="*/ 1767155 w 4356243"/>
              <a:gd name="connsiteY28" fmla="*/ 606175 h 1073649"/>
              <a:gd name="connsiteX29" fmla="*/ 1407560 w 4356243"/>
              <a:gd name="connsiteY29" fmla="*/ 606175 h 1073649"/>
              <a:gd name="connsiteX30" fmla="*/ 1407560 w 4356243"/>
              <a:gd name="connsiteY30" fmla="*/ 585627 h 1073649"/>
              <a:gd name="connsiteX31" fmla="*/ 1397286 w 4356243"/>
              <a:gd name="connsiteY31" fmla="*/ 585627 h 1073649"/>
              <a:gd name="connsiteX32" fmla="*/ 1397286 w 4356243"/>
              <a:gd name="connsiteY32" fmla="*/ 554804 h 1073649"/>
              <a:gd name="connsiteX33" fmla="*/ 1227762 w 4356243"/>
              <a:gd name="connsiteY33" fmla="*/ 554804 h 1073649"/>
              <a:gd name="connsiteX34" fmla="*/ 1227762 w 4356243"/>
              <a:gd name="connsiteY34" fmla="*/ 554804 h 1073649"/>
              <a:gd name="connsiteX35" fmla="*/ 1227762 w 4356243"/>
              <a:gd name="connsiteY35" fmla="*/ 513707 h 1073649"/>
              <a:gd name="connsiteX36" fmla="*/ 1227762 w 4356243"/>
              <a:gd name="connsiteY36" fmla="*/ 513707 h 1073649"/>
              <a:gd name="connsiteX37" fmla="*/ 1227762 w 4356243"/>
              <a:gd name="connsiteY37" fmla="*/ 513707 h 1073649"/>
              <a:gd name="connsiteX38" fmla="*/ 1186665 w 4356243"/>
              <a:gd name="connsiteY38" fmla="*/ 513707 h 1073649"/>
              <a:gd name="connsiteX39" fmla="*/ 1186665 w 4356243"/>
              <a:gd name="connsiteY39" fmla="*/ 472611 h 1073649"/>
              <a:gd name="connsiteX40" fmla="*/ 1135295 w 4356243"/>
              <a:gd name="connsiteY40" fmla="*/ 472611 h 1073649"/>
              <a:gd name="connsiteX41" fmla="*/ 1135295 w 4356243"/>
              <a:gd name="connsiteY41" fmla="*/ 436651 h 1073649"/>
              <a:gd name="connsiteX42" fmla="*/ 1073650 w 4356243"/>
              <a:gd name="connsiteY42" fmla="*/ 436651 h 1073649"/>
              <a:gd name="connsiteX43" fmla="*/ 1073650 w 4356243"/>
              <a:gd name="connsiteY43" fmla="*/ 405829 h 1073649"/>
              <a:gd name="connsiteX44" fmla="*/ 878441 w 4356243"/>
              <a:gd name="connsiteY44" fmla="*/ 405829 h 1073649"/>
              <a:gd name="connsiteX45" fmla="*/ 878441 w 4356243"/>
              <a:gd name="connsiteY45" fmla="*/ 405829 h 1073649"/>
              <a:gd name="connsiteX46" fmla="*/ 878441 w 4356243"/>
              <a:gd name="connsiteY46" fmla="*/ 364732 h 1073649"/>
              <a:gd name="connsiteX47" fmla="*/ 606175 w 4356243"/>
              <a:gd name="connsiteY47" fmla="*/ 364732 h 1073649"/>
              <a:gd name="connsiteX48" fmla="*/ 606175 w 4356243"/>
              <a:gd name="connsiteY48" fmla="*/ 241442 h 1073649"/>
              <a:gd name="connsiteX49" fmla="*/ 575353 w 4356243"/>
              <a:gd name="connsiteY49" fmla="*/ 241442 h 1073649"/>
              <a:gd name="connsiteX50" fmla="*/ 575353 w 4356243"/>
              <a:gd name="connsiteY50" fmla="*/ 220894 h 1073649"/>
              <a:gd name="connsiteX51" fmla="*/ 557980 w 4356243"/>
              <a:gd name="connsiteY51" fmla="*/ 218932 h 1073649"/>
              <a:gd name="connsiteX52" fmla="*/ 548918 w 4356243"/>
              <a:gd name="connsiteY52" fmla="*/ 184934 h 1073649"/>
              <a:gd name="connsiteX53" fmla="*/ 390418 w 4356243"/>
              <a:gd name="connsiteY53" fmla="*/ 184934 h 1073649"/>
              <a:gd name="connsiteX54" fmla="*/ 390418 w 4356243"/>
              <a:gd name="connsiteY54" fmla="*/ 143838 h 1073649"/>
              <a:gd name="connsiteX55" fmla="*/ 390418 w 4356243"/>
              <a:gd name="connsiteY55" fmla="*/ 143838 h 1073649"/>
              <a:gd name="connsiteX56" fmla="*/ 364733 w 4356243"/>
              <a:gd name="connsiteY56" fmla="*/ 143838 h 1073649"/>
              <a:gd name="connsiteX57" fmla="*/ 364733 w 4356243"/>
              <a:gd name="connsiteY57" fmla="*/ 56507 h 1073649"/>
              <a:gd name="connsiteX58" fmla="*/ 159250 w 4356243"/>
              <a:gd name="connsiteY58" fmla="*/ 56507 h 1073649"/>
              <a:gd name="connsiteX59" fmla="*/ 159250 w 4356243"/>
              <a:gd name="connsiteY59" fmla="*/ 0 h 1073649"/>
              <a:gd name="connsiteX60" fmla="*/ 0 w 4356243"/>
              <a:gd name="connsiteY60" fmla="*/ 0 h 107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56243" h="1073649">
                <a:moveTo>
                  <a:pt x="4356243" y="1073649"/>
                </a:moveTo>
                <a:lnTo>
                  <a:pt x="3549721" y="1073649"/>
                </a:lnTo>
                <a:lnTo>
                  <a:pt x="3549721" y="991456"/>
                </a:lnTo>
                <a:lnTo>
                  <a:pt x="3395609" y="991456"/>
                </a:lnTo>
                <a:lnTo>
                  <a:pt x="3395609" y="909263"/>
                </a:lnTo>
                <a:lnTo>
                  <a:pt x="3138755" y="909263"/>
                </a:lnTo>
                <a:lnTo>
                  <a:pt x="3138755" y="883577"/>
                </a:lnTo>
                <a:lnTo>
                  <a:pt x="3066836" y="883577"/>
                </a:lnTo>
                <a:lnTo>
                  <a:pt x="3066836" y="863029"/>
                </a:lnTo>
                <a:lnTo>
                  <a:pt x="2732926" y="863029"/>
                </a:lnTo>
                <a:lnTo>
                  <a:pt x="2732926" y="837343"/>
                </a:lnTo>
                <a:lnTo>
                  <a:pt x="2558265" y="837343"/>
                </a:lnTo>
                <a:lnTo>
                  <a:pt x="2558265" y="806521"/>
                </a:lnTo>
                <a:lnTo>
                  <a:pt x="2342508" y="806521"/>
                </a:lnTo>
                <a:lnTo>
                  <a:pt x="2342508" y="775698"/>
                </a:lnTo>
                <a:lnTo>
                  <a:pt x="2234629" y="775698"/>
                </a:lnTo>
                <a:lnTo>
                  <a:pt x="2234629" y="744876"/>
                </a:lnTo>
                <a:lnTo>
                  <a:pt x="2157573" y="744876"/>
                </a:lnTo>
                <a:lnTo>
                  <a:pt x="2157573" y="693505"/>
                </a:lnTo>
                <a:lnTo>
                  <a:pt x="2111339" y="693505"/>
                </a:lnTo>
                <a:lnTo>
                  <a:pt x="2116477" y="688367"/>
                </a:lnTo>
                <a:lnTo>
                  <a:pt x="2085654" y="688367"/>
                </a:lnTo>
                <a:lnTo>
                  <a:pt x="2085654" y="662683"/>
                </a:lnTo>
                <a:lnTo>
                  <a:pt x="1885308" y="662683"/>
                </a:lnTo>
                <a:lnTo>
                  <a:pt x="1885308" y="642134"/>
                </a:lnTo>
                <a:lnTo>
                  <a:pt x="1813389" y="642134"/>
                </a:lnTo>
                <a:lnTo>
                  <a:pt x="1813389" y="626723"/>
                </a:lnTo>
                <a:lnTo>
                  <a:pt x="1767155" y="626723"/>
                </a:lnTo>
                <a:lnTo>
                  <a:pt x="1767155" y="606175"/>
                </a:lnTo>
                <a:lnTo>
                  <a:pt x="1407560" y="606175"/>
                </a:lnTo>
                <a:lnTo>
                  <a:pt x="1407560" y="585627"/>
                </a:lnTo>
                <a:lnTo>
                  <a:pt x="1397286" y="585627"/>
                </a:lnTo>
                <a:lnTo>
                  <a:pt x="1397286" y="554804"/>
                </a:lnTo>
                <a:lnTo>
                  <a:pt x="1227762" y="554804"/>
                </a:lnTo>
                <a:lnTo>
                  <a:pt x="1227762" y="554804"/>
                </a:lnTo>
                <a:lnTo>
                  <a:pt x="1227762" y="513707"/>
                </a:lnTo>
                <a:lnTo>
                  <a:pt x="1227762" y="513707"/>
                </a:lnTo>
                <a:lnTo>
                  <a:pt x="1227762" y="513707"/>
                </a:lnTo>
                <a:lnTo>
                  <a:pt x="1186665" y="513707"/>
                </a:lnTo>
                <a:lnTo>
                  <a:pt x="1186665" y="472611"/>
                </a:lnTo>
                <a:lnTo>
                  <a:pt x="1135295" y="472611"/>
                </a:lnTo>
                <a:lnTo>
                  <a:pt x="1135295" y="436651"/>
                </a:lnTo>
                <a:lnTo>
                  <a:pt x="1073650" y="436651"/>
                </a:lnTo>
                <a:lnTo>
                  <a:pt x="1073650" y="405829"/>
                </a:lnTo>
                <a:lnTo>
                  <a:pt x="878441" y="405829"/>
                </a:lnTo>
                <a:lnTo>
                  <a:pt x="878441" y="405829"/>
                </a:lnTo>
                <a:lnTo>
                  <a:pt x="878441" y="364732"/>
                </a:lnTo>
                <a:lnTo>
                  <a:pt x="606175" y="364732"/>
                </a:lnTo>
                <a:lnTo>
                  <a:pt x="606175" y="241442"/>
                </a:lnTo>
                <a:lnTo>
                  <a:pt x="575353" y="241442"/>
                </a:lnTo>
                <a:lnTo>
                  <a:pt x="575353" y="220894"/>
                </a:lnTo>
                <a:lnTo>
                  <a:pt x="557980" y="218932"/>
                </a:lnTo>
                <a:lnTo>
                  <a:pt x="548918" y="184934"/>
                </a:lnTo>
                <a:lnTo>
                  <a:pt x="390418" y="184934"/>
                </a:lnTo>
                <a:lnTo>
                  <a:pt x="390418" y="143838"/>
                </a:lnTo>
                <a:lnTo>
                  <a:pt x="390418" y="143838"/>
                </a:lnTo>
                <a:lnTo>
                  <a:pt x="364733" y="143838"/>
                </a:lnTo>
                <a:lnTo>
                  <a:pt x="364733" y="56507"/>
                </a:lnTo>
                <a:lnTo>
                  <a:pt x="159250" y="56507"/>
                </a:lnTo>
                <a:lnTo>
                  <a:pt x="15925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="" xmlns:a16="http://schemas.microsoft.com/office/drawing/2014/main" id="{287BA7D0-AB38-FA7D-D389-B1B6943A7DA0}"/>
              </a:ext>
            </a:extLst>
          </p:cNvPr>
          <p:cNvGrpSpPr/>
          <p:nvPr/>
        </p:nvGrpSpPr>
        <p:grpSpPr>
          <a:xfrm>
            <a:off x="1164227" y="2555281"/>
            <a:ext cx="4534214" cy="1395007"/>
            <a:chOff x="1225190" y="2555281"/>
            <a:chExt cx="4534214" cy="1395007"/>
          </a:xfrm>
        </p:grpSpPr>
        <p:sp>
          <p:nvSpPr>
            <p:cNvPr id="236" name="TextBox 235">
              <a:extLst>
                <a:ext uri="{FF2B5EF4-FFF2-40B4-BE49-F238E27FC236}">
                  <a16:creationId xmlns="" xmlns:a16="http://schemas.microsoft.com/office/drawing/2014/main" id="{C91B078A-DAD9-576E-7A35-19BEB99CD993}"/>
                </a:ext>
              </a:extLst>
            </p:cNvPr>
            <p:cNvSpPr txBox="1"/>
            <p:nvPr/>
          </p:nvSpPr>
          <p:spPr bwMode="auto">
            <a:xfrm>
              <a:off x="1225190" y="255528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09C2B5A4-E246-C017-7B2B-AF7D9AB57744}"/>
                </a:ext>
              </a:extLst>
            </p:cNvPr>
            <p:cNvSpPr txBox="1"/>
            <p:nvPr/>
          </p:nvSpPr>
          <p:spPr bwMode="auto">
            <a:xfrm>
              <a:off x="1455594" y="262478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5C22B68C-BC7D-CCB0-6C56-D6013F458890}"/>
                </a:ext>
              </a:extLst>
            </p:cNvPr>
            <p:cNvSpPr txBox="1"/>
            <p:nvPr/>
          </p:nvSpPr>
          <p:spPr bwMode="auto">
            <a:xfrm>
              <a:off x="2087672" y="293542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="" xmlns:a16="http://schemas.microsoft.com/office/drawing/2014/main" id="{FB1DDD55-5D8D-C15F-BF2A-AAACBADCD792}"/>
                </a:ext>
              </a:extLst>
            </p:cNvPr>
            <p:cNvSpPr txBox="1"/>
            <p:nvPr/>
          </p:nvSpPr>
          <p:spPr bwMode="auto">
            <a:xfrm>
              <a:off x="2139708" y="296599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="" xmlns:a16="http://schemas.microsoft.com/office/drawing/2014/main" id="{BCD48B1D-A52D-DEE6-5262-690B959773F4}"/>
                </a:ext>
              </a:extLst>
            </p:cNvPr>
            <p:cNvSpPr txBox="1"/>
            <p:nvPr/>
          </p:nvSpPr>
          <p:spPr bwMode="auto">
            <a:xfrm>
              <a:off x="2901357" y="316987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13544A23-242A-9B1D-24C8-13479F49D407}"/>
                </a:ext>
              </a:extLst>
            </p:cNvPr>
            <p:cNvSpPr txBox="1"/>
            <p:nvPr/>
          </p:nvSpPr>
          <p:spPr bwMode="auto">
            <a:xfrm>
              <a:off x="3339096" y="324320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118B118A-C834-2B69-F377-442EA057B6FE}"/>
                </a:ext>
              </a:extLst>
            </p:cNvPr>
            <p:cNvSpPr txBox="1"/>
            <p:nvPr/>
          </p:nvSpPr>
          <p:spPr bwMode="auto">
            <a:xfrm>
              <a:off x="2939129" y="317251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5B9C0E23-9EF7-67E6-E6F4-CAFB88134729}"/>
                </a:ext>
              </a:extLst>
            </p:cNvPr>
            <p:cNvSpPr txBox="1"/>
            <p:nvPr/>
          </p:nvSpPr>
          <p:spPr bwMode="auto">
            <a:xfrm>
              <a:off x="2920470" y="316987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D3807BF6-AA50-2FEA-1083-35C818BBD767}"/>
                </a:ext>
              </a:extLst>
            </p:cNvPr>
            <p:cNvSpPr txBox="1"/>
            <p:nvPr/>
          </p:nvSpPr>
          <p:spPr bwMode="auto">
            <a:xfrm>
              <a:off x="3563925" y="334608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0FFBE642-A391-2EC3-7DE1-5F7A1910FA48}"/>
                </a:ext>
              </a:extLst>
            </p:cNvPr>
            <p:cNvSpPr txBox="1"/>
            <p:nvPr/>
          </p:nvSpPr>
          <p:spPr bwMode="auto">
            <a:xfrm>
              <a:off x="3362380" y="325423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75B4D754-5309-1852-85C6-E8256BDAAF52}"/>
                </a:ext>
              </a:extLst>
            </p:cNvPr>
            <p:cNvSpPr txBox="1"/>
            <p:nvPr/>
          </p:nvSpPr>
          <p:spPr bwMode="auto">
            <a:xfrm>
              <a:off x="3703802" y="336625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="" xmlns:a16="http://schemas.microsoft.com/office/drawing/2014/main" id="{0D25ADF4-287A-42D4-E916-50D5475EB41E}"/>
                </a:ext>
              </a:extLst>
            </p:cNvPr>
            <p:cNvSpPr txBox="1"/>
            <p:nvPr/>
          </p:nvSpPr>
          <p:spPr bwMode="auto">
            <a:xfrm>
              <a:off x="4101948" y="341734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0D3F296C-C8B1-D992-B7E2-D1E8D4E912AD}"/>
                </a:ext>
              </a:extLst>
            </p:cNvPr>
            <p:cNvSpPr txBox="1"/>
            <p:nvPr/>
          </p:nvSpPr>
          <p:spPr bwMode="auto">
            <a:xfrm>
              <a:off x="3384806" y="328172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9D9EFFDB-59BA-BC61-C209-5CB6FD4E400C}"/>
                </a:ext>
              </a:extLst>
            </p:cNvPr>
            <p:cNvSpPr txBox="1"/>
            <p:nvPr/>
          </p:nvSpPr>
          <p:spPr bwMode="auto">
            <a:xfrm>
              <a:off x="3402644" y="328936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="" xmlns:a16="http://schemas.microsoft.com/office/drawing/2014/main" id="{A31406E9-E7AE-A5EE-A8EA-17049B3A07E2}"/>
                </a:ext>
              </a:extLst>
            </p:cNvPr>
            <p:cNvSpPr txBox="1"/>
            <p:nvPr/>
          </p:nvSpPr>
          <p:spPr bwMode="auto">
            <a:xfrm>
              <a:off x="3422305" y="3293895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40666A2D-0E6F-FF81-4917-284082DC6341}"/>
                </a:ext>
              </a:extLst>
            </p:cNvPr>
            <p:cNvSpPr txBox="1"/>
            <p:nvPr/>
          </p:nvSpPr>
          <p:spPr bwMode="auto">
            <a:xfrm>
              <a:off x="3441194" y="3294714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="" xmlns:a16="http://schemas.microsoft.com/office/drawing/2014/main" id="{EA9AC371-8EC2-1B98-4014-D753333E2131}"/>
                </a:ext>
              </a:extLst>
            </p:cNvPr>
            <p:cNvSpPr txBox="1"/>
            <p:nvPr/>
          </p:nvSpPr>
          <p:spPr bwMode="auto">
            <a:xfrm>
              <a:off x="3456347" y="331159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="" xmlns:a16="http://schemas.microsoft.com/office/drawing/2014/main" id="{AB329CFC-DB00-2CD1-F151-07F566014E28}"/>
                </a:ext>
              </a:extLst>
            </p:cNvPr>
            <p:cNvSpPr txBox="1"/>
            <p:nvPr/>
          </p:nvSpPr>
          <p:spPr bwMode="auto">
            <a:xfrm>
              <a:off x="3472349" y="332883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="" xmlns:a16="http://schemas.microsoft.com/office/drawing/2014/main" id="{372B72C4-0737-76F5-863A-2C2F02D23556}"/>
                </a:ext>
              </a:extLst>
            </p:cNvPr>
            <p:cNvSpPr txBox="1"/>
            <p:nvPr/>
          </p:nvSpPr>
          <p:spPr bwMode="auto">
            <a:xfrm>
              <a:off x="3485960" y="333746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="" xmlns:a16="http://schemas.microsoft.com/office/drawing/2014/main" id="{BA220741-1BD5-E371-F382-ACB6C5B03D48}"/>
                </a:ext>
              </a:extLst>
            </p:cNvPr>
            <p:cNvSpPr txBox="1"/>
            <p:nvPr/>
          </p:nvSpPr>
          <p:spPr bwMode="auto">
            <a:xfrm>
              <a:off x="3968440" y="341900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5A553D32-68B2-DF8F-EFF1-7552F0E5A892}"/>
                </a:ext>
              </a:extLst>
            </p:cNvPr>
            <p:cNvSpPr txBox="1"/>
            <p:nvPr/>
          </p:nvSpPr>
          <p:spPr bwMode="auto">
            <a:xfrm>
              <a:off x="4336484" y="3446608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6D26486A-5B09-18E9-B8DB-5C4806285A66}"/>
                </a:ext>
              </a:extLst>
            </p:cNvPr>
            <p:cNvSpPr txBox="1"/>
            <p:nvPr/>
          </p:nvSpPr>
          <p:spPr bwMode="auto">
            <a:xfrm>
              <a:off x="5035264" y="3629146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5D3E38FB-3DBD-07BE-ACB8-106CCE143021}"/>
                </a:ext>
              </a:extLst>
            </p:cNvPr>
            <p:cNvSpPr txBox="1"/>
            <p:nvPr/>
          </p:nvSpPr>
          <p:spPr bwMode="auto">
            <a:xfrm>
              <a:off x="5127237" y="363341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="" xmlns:a16="http://schemas.microsoft.com/office/drawing/2014/main" id="{54117CE5-943B-BD17-6D28-6A52FBAE9182}"/>
                </a:ext>
              </a:extLst>
            </p:cNvPr>
            <p:cNvSpPr txBox="1"/>
            <p:nvPr/>
          </p:nvSpPr>
          <p:spPr bwMode="auto">
            <a:xfrm>
              <a:off x="4399606" y="347764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B44D4874-FDF0-466F-8B07-60D248240490}"/>
                </a:ext>
              </a:extLst>
            </p:cNvPr>
            <p:cNvSpPr txBox="1"/>
            <p:nvPr/>
          </p:nvSpPr>
          <p:spPr bwMode="auto">
            <a:xfrm>
              <a:off x="4445010" y="3479122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="" xmlns:a16="http://schemas.microsoft.com/office/drawing/2014/main" id="{86C2300F-AE5C-818E-2906-434F034A992B}"/>
                </a:ext>
              </a:extLst>
            </p:cNvPr>
            <p:cNvSpPr txBox="1"/>
            <p:nvPr/>
          </p:nvSpPr>
          <p:spPr bwMode="auto">
            <a:xfrm>
              <a:off x="4476138" y="347654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="" xmlns:a16="http://schemas.microsoft.com/office/drawing/2014/main" id="{43E7396C-0AA2-6E92-0931-43B005BD0A06}"/>
                </a:ext>
              </a:extLst>
            </p:cNvPr>
            <p:cNvSpPr txBox="1"/>
            <p:nvPr/>
          </p:nvSpPr>
          <p:spPr bwMode="auto">
            <a:xfrm>
              <a:off x="4609809" y="348338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="" xmlns:a16="http://schemas.microsoft.com/office/drawing/2014/main" id="{59BFE00F-1AA2-F2A5-0B83-DB05FFAD7E93}"/>
                </a:ext>
              </a:extLst>
            </p:cNvPr>
            <p:cNvSpPr txBox="1"/>
            <p:nvPr/>
          </p:nvSpPr>
          <p:spPr bwMode="auto">
            <a:xfrm>
              <a:off x="4526072" y="347924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="" xmlns:a16="http://schemas.microsoft.com/office/drawing/2014/main" id="{5217E54E-1F42-3EB6-76EA-74B8F92CF5EE}"/>
                </a:ext>
              </a:extLst>
            </p:cNvPr>
            <p:cNvSpPr txBox="1"/>
            <p:nvPr/>
          </p:nvSpPr>
          <p:spPr bwMode="auto">
            <a:xfrm>
              <a:off x="4545113" y="347900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="" xmlns:a16="http://schemas.microsoft.com/office/drawing/2014/main" id="{AA8EC164-29E8-5E29-4123-9142A24CFA83}"/>
                </a:ext>
              </a:extLst>
            </p:cNvPr>
            <p:cNvSpPr txBox="1"/>
            <p:nvPr/>
          </p:nvSpPr>
          <p:spPr bwMode="auto">
            <a:xfrm>
              <a:off x="4490494" y="3476539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6B1053E1-E9A1-95B2-DEAA-A3636B72AEF0}"/>
                </a:ext>
              </a:extLst>
            </p:cNvPr>
            <p:cNvSpPr txBox="1"/>
            <p:nvPr/>
          </p:nvSpPr>
          <p:spPr bwMode="auto">
            <a:xfrm>
              <a:off x="5486315" y="364251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D02B6BFE-5108-0B73-DA37-8D3D8CBC8EAE}"/>
                </a:ext>
              </a:extLst>
            </p:cNvPr>
            <p:cNvSpPr txBox="1"/>
            <p:nvPr/>
          </p:nvSpPr>
          <p:spPr bwMode="auto">
            <a:xfrm>
              <a:off x="5571470" y="3640150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="" xmlns:a16="http://schemas.microsoft.com/office/drawing/2014/main" id="{B7184C02-D115-59CB-C1B5-D4C9432A1EFB}"/>
                </a:ext>
              </a:extLst>
            </p:cNvPr>
            <p:cNvSpPr txBox="1"/>
            <p:nvPr/>
          </p:nvSpPr>
          <p:spPr bwMode="auto">
            <a:xfrm>
              <a:off x="5549450" y="3639191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67BBA83F-16D4-4214-B4EE-0937EBB0DA67}"/>
                </a:ext>
              </a:extLst>
            </p:cNvPr>
            <p:cNvSpPr txBox="1"/>
            <p:nvPr/>
          </p:nvSpPr>
          <p:spPr bwMode="auto">
            <a:xfrm>
              <a:off x="5511714" y="3639543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="" xmlns:a16="http://schemas.microsoft.com/office/drawing/2014/main" id="{D252CE21-412E-F69F-4630-CF1CC569A1EA}"/>
                </a:ext>
              </a:extLst>
            </p:cNvPr>
            <p:cNvSpPr txBox="1"/>
            <p:nvPr/>
          </p:nvSpPr>
          <p:spPr bwMode="auto">
            <a:xfrm>
              <a:off x="5527221" y="3639367"/>
              <a:ext cx="18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15873"/>
                  </a:solidFill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BBB5B-1ED2-4C3F-9219-BB5ACF9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47" y="226602"/>
            <a:ext cx="10872444" cy="1103313"/>
          </a:xfrm>
        </p:spPr>
        <p:txBody>
          <a:bodyPr/>
          <a:lstStyle/>
          <a:p>
            <a:r>
              <a:rPr lang="en-US" altLang="en-US" dirty="0"/>
              <a:t>ZUMA-5: Survival With Axi-cel at 3 Yr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6F8298D-126B-8099-EE3A-4DA98794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5951168"/>
            <a:ext cx="10877529" cy="403892"/>
          </a:xfrm>
        </p:spPr>
        <p:txBody>
          <a:bodyPr/>
          <a:lstStyle/>
          <a:p>
            <a:r>
              <a:rPr lang="en-US" sz="2000" b="0" kern="0" dirty="0"/>
              <a:t>PFS in POD24: 40.2 mo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9B2B6D9E-409B-66D9-8E95-B5EC65B5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58" y="6393089"/>
            <a:ext cx="4313462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Neelapu. ASH 2022. Abstr 4660.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03952A-E0C4-73AA-D2AB-D529D3E33573}"/>
              </a:ext>
            </a:extLst>
          </p:cNvPr>
          <p:cNvSpPr txBox="1"/>
          <p:nvPr/>
        </p:nvSpPr>
        <p:spPr bwMode="auto">
          <a:xfrm>
            <a:off x="3618887" y="1313250"/>
            <a:ext cx="556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PFS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EB1C26-E3FB-55E8-C382-7611926E52C7}"/>
              </a:ext>
            </a:extLst>
          </p:cNvPr>
          <p:cNvSpPr txBox="1"/>
          <p:nvPr/>
        </p:nvSpPr>
        <p:spPr bwMode="auto">
          <a:xfrm>
            <a:off x="9126592" y="1320932"/>
            <a:ext cx="479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24C3B9-7E8D-A98A-A416-44ADAE82EDE9}"/>
              </a:ext>
            </a:extLst>
          </p:cNvPr>
          <p:cNvSpPr txBox="1"/>
          <p:nvPr/>
        </p:nvSpPr>
        <p:spPr bwMode="auto">
          <a:xfrm>
            <a:off x="1582486" y="2241513"/>
            <a:ext cx="1854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Median PFS, mo (95% CI)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A32856-490A-C3EE-A4AF-BC10EB44A433}"/>
              </a:ext>
            </a:extLst>
          </p:cNvPr>
          <p:cNvSpPr txBox="1"/>
          <p:nvPr/>
        </p:nvSpPr>
        <p:spPr bwMode="auto">
          <a:xfrm>
            <a:off x="3273814" y="1749070"/>
            <a:ext cx="11814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15873"/>
                </a:solidFill>
                <a:cs typeface="Arial" panose="020B0604020202020204" pitchFamily="34" charset="0"/>
              </a:rPr>
              <a:t>FL</a:t>
            </a:r>
            <a:br>
              <a:rPr lang="en-US" sz="1600" b="1" dirty="0">
                <a:solidFill>
                  <a:srgbClr val="015873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15873"/>
                </a:solidFill>
                <a:cs typeface="Arial" panose="020B0604020202020204" pitchFamily="34" charset="0"/>
              </a:rPr>
              <a:t>(n = 127)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40.2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(28.9-NE)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1D58B3-32E2-D511-88F4-D760C1CCEB73}"/>
              </a:ext>
            </a:extLst>
          </p:cNvPr>
          <p:cNvSpPr txBox="1"/>
          <p:nvPr/>
        </p:nvSpPr>
        <p:spPr bwMode="auto">
          <a:xfrm>
            <a:off x="4281229" y="1749070"/>
            <a:ext cx="1004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cs typeface="Arial" panose="020B0604020202020204" pitchFamily="34" charset="0"/>
              </a:rPr>
              <a:t>MZL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cs typeface="Arial" panose="020B0604020202020204" pitchFamily="34" charset="0"/>
              </a:rPr>
              <a:t>(n = 31)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NR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(12.5-NE)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E2A043-F72C-C5EB-2632-448C1290A3F6}"/>
              </a:ext>
            </a:extLst>
          </p:cNvPr>
          <p:cNvSpPr txBox="1"/>
          <p:nvPr/>
        </p:nvSpPr>
        <p:spPr bwMode="auto">
          <a:xfrm>
            <a:off x="5094312" y="1749070"/>
            <a:ext cx="1004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823B"/>
                </a:solidFill>
                <a:cs typeface="Arial" panose="020B0604020202020204" pitchFamily="34" charset="0"/>
              </a:rPr>
              <a:t>All</a:t>
            </a:r>
            <a:br>
              <a:rPr lang="en-US" sz="1600" b="1" dirty="0">
                <a:solidFill>
                  <a:srgbClr val="00823B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823B"/>
                </a:solidFill>
                <a:cs typeface="Arial" panose="020B0604020202020204" pitchFamily="34" charset="0"/>
              </a:rPr>
              <a:t>(N = 159)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40.2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(28.9-NE)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E5C2949-92EE-3F24-0AE9-75E53511C6F0}"/>
              </a:ext>
            </a:extLst>
          </p:cNvPr>
          <p:cNvSpPr txBox="1"/>
          <p:nvPr/>
        </p:nvSpPr>
        <p:spPr bwMode="auto">
          <a:xfrm>
            <a:off x="9011047" y="1749070"/>
            <a:ext cx="10609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15873"/>
                </a:solidFill>
                <a:cs typeface="Arial" panose="020B0604020202020204" pitchFamily="34" charset="0"/>
              </a:rPr>
              <a:t>FL</a:t>
            </a:r>
            <a:br>
              <a:rPr lang="en-US" sz="1600" b="1" dirty="0">
                <a:solidFill>
                  <a:srgbClr val="015873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15873"/>
                </a:solidFill>
                <a:cs typeface="Arial" panose="020B0604020202020204" pitchFamily="34" charset="0"/>
              </a:rPr>
              <a:t>(n = 127)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NR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(NE-NE)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0FFB853-F263-BB18-F4BF-17DAE7F9F11C}"/>
              </a:ext>
            </a:extLst>
          </p:cNvPr>
          <p:cNvSpPr txBox="1"/>
          <p:nvPr/>
        </p:nvSpPr>
        <p:spPr bwMode="auto">
          <a:xfrm>
            <a:off x="9729474" y="1749070"/>
            <a:ext cx="1236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cs typeface="Arial" panose="020B0604020202020204" pitchFamily="34" charset="0"/>
              </a:rPr>
              <a:t>MZL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cs typeface="Arial" panose="020B0604020202020204" pitchFamily="34" charset="0"/>
              </a:rPr>
              <a:t>(n = 31)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NR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(NE-NE)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A21818-B862-9A68-4A8C-CBEDA370448F}"/>
              </a:ext>
            </a:extLst>
          </p:cNvPr>
          <p:cNvSpPr txBox="1"/>
          <p:nvPr/>
        </p:nvSpPr>
        <p:spPr bwMode="auto">
          <a:xfrm>
            <a:off x="10685655" y="1749070"/>
            <a:ext cx="11194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823B"/>
                </a:solidFill>
                <a:cs typeface="Arial" panose="020B0604020202020204" pitchFamily="34" charset="0"/>
              </a:rPr>
              <a:t>All</a:t>
            </a:r>
            <a:br>
              <a:rPr lang="en-US" sz="1600" b="1" dirty="0">
                <a:solidFill>
                  <a:srgbClr val="00823B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823B"/>
                </a:solidFill>
                <a:cs typeface="Arial" panose="020B0604020202020204" pitchFamily="34" charset="0"/>
              </a:rPr>
              <a:t>(N = 159)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NR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(NE-NE)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AC18E95-1692-6CFB-C667-903844D1AB40}"/>
              </a:ext>
            </a:extLst>
          </p:cNvPr>
          <p:cNvSpPr txBox="1"/>
          <p:nvPr/>
        </p:nvSpPr>
        <p:spPr bwMode="auto">
          <a:xfrm>
            <a:off x="7237815" y="2241513"/>
            <a:ext cx="1854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Median OS, mo (95% CI)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D5A16E-9152-382D-A7E0-71286A893A11}"/>
              </a:ext>
            </a:extLst>
          </p:cNvPr>
          <p:cNvSpPr txBox="1"/>
          <p:nvPr/>
        </p:nvSpPr>
        <p:spPr bwMode="auto">
          <a:xfrm>
            <a:off x="4988071" y="6348954"/>
            <a:ext cx="2215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Median follow-up: 40.5 mo.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F00D17-9C61-8AD4-4DCE-69D98CD3A007}"/>
              </a:ext>
            </a:extLst>
          </p:cNvPr>
          <p:cNvSpPr txBox="1"/>
          <p:nvPr/>
        </p:nvSpPr>
        <p:spPr bwMode="auto">
          <a:xfrm>
            <a:off x="5612633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52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3156CB5A-1297-3078-CA64-6E8819335312}"/>
              </a:ext>
            </a:extLst>
          </p:cNvPr>
          <p:cNvCxnSpPr>
            <a:cxnSpLocks/>
          </p:cNvCxnSpPr>
          <p:nvPr/>
        </p:nvCxnSpPr>
        <p:spPr bwMode="auto">
          <a:xfrm>
            <a:off x="1236290" y="4733363"/>
            <a:ext cx="461167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7A430437-F1DC-A2A2-0C2C-FA2F9417A0B2}"/>
              </a:ext>
            </a:extLst>
          </p:cNvPr>
          <p:cNvCxnSpPr/>
          <p:nvPr/>
        </p:nvCxnSpPr>
        <p:spPr bwMode="auto">
          <a:xfrm flipV="1">
            <a:off x="1236290" y="2709168"/>
            <a:ext cx="0" cy="203522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8D551F1E-F433-C46E-CA05-59F812C9D279}"/>
              </a:ext>
            </a:extLst>
          </p:cNvPr>
          <p:cNvCxnSpPr>
            <a:cxnSpLocks/>
          </p:cNvCxnSpPr>
          <p:nvPr/>
        </p:nvCxnSpPr>
        <p:spPr bwMode="auto">
          <a:xfrm flipH="1">
            <a:off x="1158246" y="2709168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E3BA898-0614-4F87-7013-27A57EA3A6B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6953" y="3114007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C327C1C-90C4-9C82-2468-FDC210620B44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6953" y="3518847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C605F1D-A9EE-611B-E1F4-A192DE62A32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6953" y="3923686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E396D1B-2635-F995-5139-F9664E2D7AFA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6953" y="4328525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2B7CDF6D-B0D2-8638-99B7-72EEFB645D28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6953" y="4733363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32BCE905-DE4E-BBA0-931C-539F157E5EA7}"/>
              </a:ext>
            </a:extLst>
          </p:cNvPr>
          <p:cNvCxnSpPr>
            <a:cxnSpLocks/>
          </p:cNvCxnSpPr>
          <p:nvPr/>
        </p:nvCxnSpPr>
        <p:spPr bwMode="auto">
          <a:xfrm>
            <a:off x="1236228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D19CAB8-1031-242F-4FB9-DAD55C006616}"/>
              </a:ext>
            </a:extLst>
          </p:cNvPr>
          <p:cNvCxnSpPr>
            <a:cxnSpLocks/>
          </p:cNvCxnSpPr>
          <p:nvPr/>
        </p:nvCxnSpPr>
        <p:spPr bwMode="auto">
          <a:xfrm>
            <a:off x="1590020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3C5503-EC3A-D934-08D1-9D97D153AD16}"/>
              </a:ext>
            </a:extLst>
          </p:cNvPr>
          <p:cNvCxnSpPr>
            <a:cxnSpLocks/>
          </p:cNvCxnSpPr>
          <p:nvPr/>
        </p:nvCxnSpPr>
        <p:spPr bwMode="auto">
          <a:xfrm>
            <a:off x="1943812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7981DA08-1DA7-2663-1DA8-D5792B64D8C8}"/>
              </a:ext>
            </a:extLst>
          </p:cNvPr>
          <p:cNvCxnSpPr>
            <a:cxnSpLocks/>
          </p:cNvCxnSpPr>
          <p:nvPr/>
        </p:nvCxnSpPr>
        <p:spPr bwMode="auto">
          <a:xfrm>
            <a:off x="2297604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387F9649-ED55-197B-5793-B9056E20B60E}"/>
              </a:ext>
            </a:extLst>
          </p:cNvPr>
          <p:cNvCxnSpPr>
            <a:cxnSpLocks/>
          </p:cNvCxnSpPr>
          <p:nvPr/>
        </p:nvCxnSpPr>
        <p:spPr bwMode="auto">
          <a:xfrm>
            <a:off x="2651396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38206208-2FDC-424A-5F25-11BA898E199D}"/>
              </a:ext>
            </a:extLst>
          </p:cNvPr>
          <p:cNvCxnSpPr>
            <a:cxnSpLocks/>
          </p:cNvCxnSpPr>
          <p:nvPr/>
        </p:nvCxnSpPr>
        <p:spPr bwMode="auto">
          <a:xfrm>
            <a:off x="3005188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768927F-6A45-E055-0F9D-0AD758527983}"/>
              </a:ext>
            </a:extLst>
          </p:cNvPr>
          <p:cNvCxnSpPr>
            <a:cxnSpLocks/>
          </p:cNvCxnSpPr>
          <p:nvPr/>
        </p:nvCxnSpPr>
        <p:spPr bwMode="auto">
          <a:xfrm>
            <a:off x="3358980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A669C3E-890F-899E-83C8-DEDC759AB616}"/>
              </a:ext>
            </a:extLst>
          </p:cNvPr>
          <p:cNvCxnSpPr>
            <a:cxnSpLocks/>
          </p:cNvCxnSpPr>
          <p:nvPr/>
        </p:nvCxnSpPr>
        <p:spPr bwMode="auto">
          <a:xfrm>
            <a:off x="3712772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00D49D5-CE38-CF9C-6BC8-2CA5D4191DEC}"/>
              </a:ext>
            </a:extLst>
          </p:cNvPr>
          <p:cNvCxnSpPr>
            <a:cxnSpLocks/>
          </p:cNvCxnSpPr>
          <p:nvPr/>
        </p:nvCxnSpPr>
        <p:spPr bwMode="auto">
          <a:xfrm>
            <a:off x="4066564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6322E12-2562-AF73-D22D-5F52097B0FB2}"/>
              </a:ext>
            </a:extLst>
          </p:cNvPr>
          <p:cNvCxnSpPr>
            <a:cxnSpLocks/>
          </p:cNvCxnSpPr>
          <p:nvPr/>
        </p:nvCxnSpPr>
        <p:spPr bwMode="auto">
          <a:xfrm>
            <a:off x="4420356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A91B728C-C3AA-5626-DC52-64D892913964}"/>
              </a:ext>
            </a:extLst>
          </p:cNvPr>
          <p:cNvCxnSpPr>
            <a:cxnSpLocks/>
          </p:cNvCxnSpPr>
          <p:nvPr/>
        </p:nvCxnSpPr>
        <p:spPr bwMode="auto">
          <a:xfrm>
            <a:off x="4774148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54531B5F-57A2-BAB7-B3C0-7216962A6A8D}"/>
              </a:ext>
            </a:extLst>
          </p:cNvPr>
          <p:cNvCxnSpPr>
            <a:cxnSpLocks/>
          </p:cNvCxnSpPr>
          <p:nvPr/>
        </p:nvCxnSpPr>
        <p:spPr bwMode="auto">
          <a:xfrm>
            <a:off x="5127940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28CFE44D-0A7A-F16D-121E-EDF53E749755}"/>
              </a:ext>
            </a:extLst>
          </p:cNvPr>
          <p:cNvCxnSpPr>
            <a:cxnSpLocks/>
          </p:cNvCxnSpPr>
          <p:nvPr/>
        </p:nvCxnSpPr>
        <p:spPr bwMode="auto">
          <a:xfrm>
            <a:off x="5481732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19B9434C-9E42-FD0D-B2F9-A83FCBD9C4D2}"/>
              </a:ext>
            </a:extLst>
          </p:cNvPr>
          <p:cNvCxnSpPr>
            <a:cxnSpLocks/>
          </p:cNvCxnSpPr>
          <p:nvPr/>
        </p:nvCxnSpPr>
        <p:spPr bwMode="auto">
          <a:xfrm>
            <a:off x="5835523" y="4738878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AA9E5ED-39F8-D3E0-B024-BDD4DBA20837}"/>
              </a:ext>
            </a:extLst>
          </p:cNvPr>
          <p:cNvSpPr txBox="1"/>
          <p:nvPr/>
        </p:nvSpPr>
        <p:spPr bwMode="auto">
          <a:xfrm>
            <a:off x="632506" y="2946694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8A0062D-3C02-0A5E-C79F-7FA17A92B0BF}"/>
              </a:ext>
            </a:extLst>
          </p:cNvPr>
          <p:cNvSpPr txBox="1"/>
          <p:nvPr/>
        </p:nvSpPr>
        <p:spPr bwMode="auto">
          <a:xfrm>
            <a:off x="632506" y="3353581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60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F54D8CA-8B96-C515-AF55-68389C65C8AE}"/>
              </a:ext>
            </a:extLst>
          </p:cNvPr>
          <p:cNvSpPr txBox="1"/>
          <p:nvPr/>
        </p:nvSpPr>
        <p:spPr bwMode="auto">
          <a:xfrm>
            <a:off x="632506" y="3760468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566BD7D-E4DE-AC59-2ACC-16A2BD71BD84}"/>
              </a:ext>
            </a:extLst>
          </p:cNvPr>
          <p:cNvSpPr txBox="1"/>
          <p:nvPr/>
        </p:nvSpPr>
        <p:spPr bwMode="auto">
          <a:xfrm>
            <a:off x="632506" y="4167354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EDFE98C-81E4-F113-E679-60957DE794C3}"/>
              </a:ext>
            </a:extLst>
          </p:cNvPr>
          <p:cNvSpPr txBox="1"/>
          <p:nvPr/>
        </p:nvSpPr>
        <p:spPr bwMode="auto">
          <a:xfrm>
            <a:off x="632506" y="4574239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7EE05C-BD37-BE34-594C-0241F22CAFA5}"/>
              </a:ext>
            </a:extLst>
          </p:cNvPr>
          <p:cNvSpPr txBox="1"/>
          <p:nvPr/>
        </p:nvSpPr>
        <p:spPr bwMode="auto">
          <a:xfrm rot="16200000">
            <a:off x="-386823" y="3568169"/>
            <a:ext cx="2101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C5781F4-DDCC-A25B-D4DF-ABCD1C93318D}"/>
              </a:ext>
            </a:extLst>
          </p:cNvPr>
          <p:cNvSpPr txBox="1"/>
          <p:nvPr/>
        </p:nvSpPr>
        <p:spPr bwMode="auto">
          <a:xfrm>
            <a:off x="1012184" y="4744393"/>
            <a:ext cx="45288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CDFBF55-98E0-DB4A-87D8-B3FBF234C2A8}"/>
              </a:ext>
            </a:extLst>
          </p:cNvPr>
          <p:cNvSpPr txBox="1"/>
          <p:nvPr/>
        </p:nvSpPr>
        <p:spPr bwMode="auto">
          <a:xfrm>
            <a:off x="1366065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6F09FC1-579E-9C2E-AFA9-147AB55D56B6}"/>
              </a:ext>
            </a:extLst>
          </p:cNvPr>
          <p:cNvSpPr txBox="1"/>
          <p:nvPr/>
        </p:nvSpPr>
        <p:spPr bwMode="auto">
          <a:xfrm>
            <a:off x="1719946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2F2D2AF-E325-E836-8784-4D4E850BDF04}"/>
              </a:ext>
            </a:extLst>
          </p:cNvPr>
          <p:cNvSpPr txBox="1"/>
          <p:nvPr/>
        </p:nvSpPr>
        <p:spPr bwMode="auto">
          <a:xfrm>
            <a:off x="2073827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6FFE707-F761-67B7-E5C1-24621920CEEB}"/>
              </a:ext>
            </a:extLst>
          </p:cNvPr>
          <p:cNvSpPr txBox="1"/>
          <p:nvPr/>
        </p:nvSpPr>
        <p:spPr bwMode="auto">
          <a:xfrm>
            <a:off x="2427708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8562A37-76FD-2B39-76EE-07E74F3F00D2}"/>
              </a:ext>
            </a:extLst>
          </p:cNvPr>
          <p:cNvSpPr txBox="1"/>
          <p:nvPr/>
        </p:nvSpPr>
        <p:spPr bwMode="auto">
          <a:xfrm>
            <a:off x="2781589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E7DBD5C-50EA-D31A-BDF4-F3F0CB3D4A53}"/>
              </a:ext>
            </a:extLst>
          </p:cNvPr>
          <p:cNvSpPr txBox="1"/>
          <p:nvPr/>
        </p:nvSpPr>
        <p:spPr bwMode="auto">
          <a:xfrm>
            <a:off x="3135470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0D945D9-46C1-5F04-6C6A-708AD1B7C4D5}"/>
              </a:ext>
            </a:extLst>
          </p:cNvPr>
          <p:cNvSpPr txBox="1"/>
          <p:nvPr/>
        </p:nvSpPr>
        <p:spPr bwMode="auto">
          <a:xfrm>
            <a:off x="3489351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92F654D-7886-39E7-AA90-587621E51472}"/>
              </a:ext>
            </a:extLst>
          </p:cNvPr>
          <p:cNvSpPr txBox="1"/>
          <p:nvPr/>
        </p:nvSpPr>
        <p:spPr bwMode="auto">
          <a:xfrm>
            <a:off x="3843232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32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505B392-DEFD-77EA-B7DD-1A14AAD14EFA}"/>
              </a:ext>
            </a:extLst>
          </p:cNvPr>
          <p:cNvSpPr txBox="1"/>
          <p:nvPr/>
        </p:nvSpPr>
        <p:spPr bwMode="auto">
          <a:xfrm>
            <a:off x="4197113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2A6ADF5-F05C-2A83-5140-C2AB94A03ECF}"/>
              </a:ext>
            </a:extLst>
          </p:cNvPr>
          <p:cNvSpPr txBox="1"/>
          <p:nvPr/>
        </p:nvSpPr>
        <p:spPr bwMode="auto">
          <a:xfrm>
            <a:off x="4550994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8BE6023-D531-4D6A-A2D6-33F8AE86F845}"/>
              </a:ext>
            </a:extLst>
          </p:cNvPr>
          <p:cNvSpPr txBox="1"/>
          <p:nvPr/>
        </p:nvSpPr>
        <p:spPr bwMode="auto">
          <a:xfrm>
            <a:off x="4904875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18BD445-E0CF-1092-CEF5-DBCBFBA54D95}"/>
              </a:ext>
            </a:extLst>
          </p:cNvPr>
          <p:cNvSpPr txBox="1"/>
          <p:nvPr/>
        </p:nvSpPr>
        <p:spPr bwMode="auto">
          <a:xfrm>
            <a:off x="5258756" y="4744393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AB14DB3-1C64-7CA5-B4FB-86C14C8EB05C}"/>
              </a:ext>
            </a:extLst>
          </p:cNvPr>
          <p:cNvSpPr txBox="1"/>
          <p:nvPr/>
        </p:nvSpPr>
        <p:spPr bwMode="auto">
          <a:xfrm>
            <a:off x="71846" y="5090068"/>
            <a:ext cx="1477596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cs typeface="Arial" panose="020B0604020202020204" pitchFamily="34" charset="0"/>
              </a:rPr>
              <a:t>Patients at Risk, 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D5821D5-B884-13DD-AA24-FB9476A91416}"/>
              </a:ext>
            </a:extLst>
          </p:cNvPr>
          <p:cNvSpPr txBox="1"/>
          <p:nvPr/>
        </p:nvSpPr>
        <p:spPr bwMode="auto">
          <a:xfrm>
            <a:off x="50472" y="5303979"/>
            <a:ext cx="1050587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15873"/>
                </a:solidFill>
                <a:cs typeface="Arial" panose="020B0604020202020204" pitchFamily="34" charset="0"/>
              </a:rPr>
              <a:t>FL</a:t>
            </a:r>
          </a:p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b="1" dirty="0">
                <a:solidFill>
                  <a:srgbClr val="E1471D"/>
                </a:solidFill>
                <a:cs typeface="Arial" panose="020B0604020202020204" pitchFamily="34" charset="0"/>
              </a:rPr>
              <a:t>MZL</a:t>
            </a:r>
          </a:p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823B"/>
                </a:solidFill>
                <a:cs typeface="Arial" panose="020B0604020202020204" pitchFamily="34" charset="0"/>
              </a:rPr>
              <a:t>All patients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74ACA36-1244-7161-CCA0-30B4B6D63A96}"/>
              </a:ext>
            </a:extLst>
          </p:cNvPr>
          <p:cNvSpPr txBox="1"/>
          <p:nvPr/>
        </p:nvSpPr>
        <p:spPr bwMode="auto">
          <a:xfrm>
            <a:off x="917559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127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31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159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4623DE0-D760-726A-D61A-94FBAC8C4137}"/>
              </a:ext>
            </a:extLst>
          </p:cNvPr>
          <p:cNvSpPr txBox="1"/>
          <p:nvPr/>
        </p:nvSpPr>
        <p:spPr bwMode="auto">
          <a:xfrm>
            <a:off x="1271116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115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26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141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B587AA7-7CB7-1118-6609-D3263EE5A684}"/>
              </a:ext>
            </a:extLst>
          </p:cNvPr>
          <p:cNvSpPr txBox="1"/>
          <p:nvPr/>
        </p:nvSpPr>
        <p:spPr bwMode="auto">
          <a:xfrm>
            <a:off x="1624673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98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119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14BC924-AC0B-97F7-10EF-6798E12ECDDD}"/>
              </a:ext>
            </a:extLst>
          </p:cNvPr>
          <p:cNvSpPr txBox="1"/>
          <p:nvPr/>
        </p:nvSpPr>
        <p:spPr bwMode="auto">
          <a:xfrm>
            <a:off x="1978230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96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F79DE7FE-A442-B2DB-82D2-3A4072C83495}"/>
              </a:ext>
            </a:extLst>
          </p:cNvPr>
          <p:cNvSpPr txBox="1"/>
          <p:nvPr/>
        </p:nvSpPr>
        <p:spPr bwMode="auto">
          <a:xfrm>
            <a:off x="2331787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83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14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97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7218C2D9-A604-40DC-EAC1-BC0330B8810D}"/>
              </a:ext>
            </a:extLst>
          </p:cNvPr>
          <p:cNvSpPr txBox="1"/>
          <p:nvPr/>
        </p:nvSpPr>
        <p:spPr bwMode="auto">
          <a:xfrm>
            <a:off x="2685344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79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0A2EF626-D0D3-1067-63F9-5C3A1098736D}"/>
              </a:ext>
            </a:extLst>
          </p:cNvPr>
          <p:cNvSpPr txBox="1"/>
          <p:nvPr/>
        </p:nvSpPr>
        <p:spPr bwMode="auto">
          <a:xfrm>
            <a:off x="3038901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74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85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A0B0C19-7870-7735-84C2-2CD6080DA196}"/>
              </a:ext>
            </a:extLst>
          </p:cNvPr>
          <p:cNvSpPr txBox="1"/>
          <p:nvPr/>
        </p:nvSpPr>
        <p:spPr bwMode="auto">
          <a:xfrm>
            <a:off x="3392458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46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52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087EE63-959A-9E63-8E44-770047F7FF50}"/>
              </a:ext>
            </a:extLst>
          </p:cNvPr>
          <p:cNvSpPr txBox="1"/>
          <p:nvPr/>
        </p:nvSpPr>
        <p:spPr bwMode="auto">
          <a:xfrm>
            <a:off x="3746015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42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47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8DB59BEF-CF95-E687-7CB0-8532B42957E7}"/>
              </a:ext>
            </a:extLst>
          </p:cNvPr>
          <p:cNvSpPr txBox="1"/>
          <p:nvPr/>
        </p:nvSpPr>
        <p:spPr bwMode="auto">
          <a:xfrm>
            <a:off x="4099572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38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43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671E98A-D9ED-BAF2-BB0E-611CAA88B4D9}"/>
              </a:ext>
            </a:extLst>
          </p:cNvPr>
          <p:cNvSpPr txBox="1"/>
          <p:nvPr/>
        </p:nvSpPr>
        <p:spPr bwMode="auto">
          <a:xfrm>
            <a:off x="5513802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0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3B9EB17-A6FE-685D-B20F-6BAF636F4F81}"/>
              </a:ext>
            </a:extLst>
          </p:cNvPr>
          <p:cNvSpPr txBox="1"/>
          <p:nvPr/>
        </p:nvSpPr>
        <p:spPr bwMode="auto">
          <a:xfrm>
            <a:off x="1238627" y="4989227"/>
            <a:ext cx="4583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Mo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461276C4-BFC3-7C4E-FC06-95C8F7130B11}"/>
              </a:ext>
            </a:extLst>
          </p:cNvPr>
          <p:cNvSpPr txBox="1"/>
          <p:nvPr/>
        </p:nvSpPr>
        <p:spPr bwMode="auto">
          <a:xfrm>
            <a:off x="4453129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13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32EEE0F-E909-9F69-7237-61AD56F1DA7F}"/>
              </a:ext>
            </a:extLst>
          </p:cNvPr>
          <p:cNvSpPr txBox="1"/>
          <p:nvPr/>
        </p:nvSpPr>
        <p:spPr bwMode="auto">
          <a:xfrm>
            <a:off x="4806686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10C2CB15-434A-3B07-48D8-10CCE7FEF76E}"/>
              </a:ext>
            </a:extLst>
          </p:cNvPr>
          <p:cNvSpPr txBox="1"/>
          <p:nvPr/>
        </p:nvSpPr>
        <p:spPr bwMode="auto">
          <a:xfrm>
            <a:off x="5160243" y="5291054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03181BC9-9AF0-43B5-4974-ED4E03572503}"/>
              </a:ext>
            </a:extLst>
          </p:cNvPr>
          <p:cNvSpPr txBox="1"/>
          <p:nvPr/>
        </p:nvSpPr>
        <p:spPr bwMode="auto">
          <a:xfrm>
            <a:off x="10851608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52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20F2B19F-3019-EEF4-A2D0-EEE16ACC513A}"/>
              </a:ext>
            </a:extLst>
          </p:cNvPr>
          <p:cNvCxnSpPr>
            <a:cxnSpLocks/>
            <a:endCxn id="230" idx="0"/>
          </p:cNvCxnSpPr>
          <p:nvPr/>
        </p:nvCxnSpPr>
        <p:spPr bwMode="auto">
          <a:xfrm>
            <a:off x="6696235" y="4725864"/>
            <a:ext cx="505558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96163D37-532F-47BD-5C4B-DD502050E1AD}"/>
              </a:ext>
            </a:extLst>
          </p:cNvPr>
          <p:cNvCxnSpPr/>
          <p:nvPr/>
        </p:nvCxnSpPr>
        <p:spPr bwMode="auto">
          <a:xfrm flipV="1">
            <a:off x="6696235" y="2701669"/>
            <a:ext cx="0" cy="203522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="" xmlns:a16="http://schemas.microsoft.com/office/drawing/2014/main" id="{87145828-8449-5AC8-3E8A-23AB35E7F791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6898" y="2701669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="" xmlns:a16="http://schemas.microsoft.com/office/drawing/2014/main" id="{C577FD69-40F8-8D64-7C01-4A26469FFA7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6898" y="3106508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="" xmlns:a16="http://schemas.microsoft.com/office/drawing/2014/main" id="{74C0856E-8AE4-38BF-F277-577E06EDCC9F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6898" y="3511348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A05E1EB1-D186-F75E-2FF2-9AA5887777C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6898" y="3916187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000B0298-53FE-1B39-47C7-35986A50B978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6898" y="4321026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="" xmlns:a16="http://schemas.microsoft.com/office/drawing/2014/main" id="{0DE8C5DF-C7A3-B614-781E-B98E90C193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6898" y="4725864"/>
            <a:ext cx="6927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="" xmlns:a16="http://schemas.microsoft.com/office/drawing/2014/main" id="{E4058094-BFF7-306A-A41E-A29C63D1A0DD}"/>
              </a:ext>
            </a:extLst>
          </p:cNvPr>
          <p:cNvCxnSpPr>
            <a:cxnSpLocks/>
          </p:cNvCxnSpPr>
          <p:nvPr/>
        </p:nvCxnSpPr>
        <p:spPr bwMode="auto">
          <a:xfrm>
            <a:off x="6696173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="" xmlns:a16="http://schemas.microsoft.com/office/drawing/2014/main" id="{C0790D8B-7251-9EF1-901A-0CC291FF8356}"/>
              </a:ext>
            </a:extLst>
          </p:cNvPr>
          <p:cNvCxnSpPr>
            <a:cxnSpLocks/>
          </p:cNvCxnSpPr>
          <p:nvPr/>
        </p:nvCxnSpPr>
        <p:spPr bwMode="auto">
          <a:xfrm>
            <a:off x="7032979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="" xmlns:a16="http://schemas.microsoft.com/office/drawing/2014/main" id="{1CE86786-5582-D910-21D0-0D54E0715FCD}"/>
              </a:ext>
            </a:extLst>
          </p:cNvPr>
          <p:cNvCxnSpPr>
            <a:cxnSpLocks/>
          </p:cNvCxnSpPr>
          <p:nvPr/>
        </p:nvCxnSpPr>
        <p:spPr bwMode="auto">
          <a:xfrm>
            <a:off x="7369785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="" xmlns:a16="http://schemas.microsoft.com/office/drawing/2014/main" id="{98EEC0BE-4B29-5991-4AE7-9A11C590F38C}"/>
              </a:ext>
            </a:extLst>
          </p:cNvPr>
          <p:cNvCxnSpPr>
            <a:cxnSpLocks/>
          </p:cNvCxnSpPr>
          <p:nvPr/>
        </p:nvCxnSpPr>
        <p:spPr bwMode="auto">
          <a:xfrm>
            <a:off x="7706591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="" xmlns:a16="http://schemas.microsoft.com/office/drawing/2014/main" id="{50BE2C6F-F342-826F-C68E-A5086CBDE5EF}"/>
              </a:ext>
            </a:extLst>
          </p:cNvPr>
          <p:cNvCxnSpPr>
            <a:cxnSpLocks/>
          </p:cNvCxnSpPr>
          <p:nvPr/>
        </p:nvCxnSpPr>
        <p:spPr bwMode="auto">
          <a:xfrm>
            <a:off x="8043397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="" xmlns:a16="http://schemas.microsoft.com/office/drawing/2014/main" id="{C35C9EE0-A7CF-EB7B-8808-DE6D74DDCF65}"/>
              </a:ext>
            </a:extLst>
          </p:cNvPr>
          <p:cNvCxnSpPr>
            <a:cxnSpLocks/>
          </p:cNvCxnSpPr>
          <p:nvPr/>
        </p:nvCxnSpPr>
        <p:spPr bwMode="auto">
          <a:xfrm>
            <a:off x="8380203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="" xmlns:a16="http://schemas.microsoft.com/office/drawing/2014/main" id="{55473E52-3151-510A-7444-606F2C83A8D0}"/>
              </a:ext>
            </a:extLst>
          </p:cNvPr>
          <p:cNvCxnSpPr>
            <a:cxnSpLocks/>
          </p:cNvCxnSpPr>
          <p:nvPr/>
        </p:nvCxnSpPr>
        <p:spPr bwMode="auto">
          <a:xfrm>
            <a:off x="8717009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="" xmlns:a16="http://schemas.microsoft.com/office/drawing/2014/main" id="{96E5C4C0-D98F-380F-F641-A9710D2EC21C}"/>
              </a:ext>
            </a:extLst>
          </p:cNvPr>
          <p:cNvCxnSpPr>
            <a:cxnSpLocks/>
          </p:cNvCxnSpPr>
          <p:nvPr/>
        </p:nvCxnSpPr>
        <p:spPr bwMode="auto">
          <a:xfrm>
            <a:off x="9053815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4F7FE3E6-E6F7-FE68-017E-9CF896F1CF05}"/>
              </a:ext>
            </a:extLst>
          </p:cNvPr>
          <p:cNvCxnSpPr>
            <a:cxnSpLocks/>
          </p:cNvCxnSpPr>
          <p:nvPr/>
        </p:nvCxnSpPr>
        <p:spPr bwMode="auto">
          <a:xfrm>
            <a:off x="9390621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CE2C59AE-46E5-A99F-0E60-91E3D6CE5FFC}"/>
              </a:ext>
            </a:extLst>
          </p:cNvPr>
          <p:cNvCxnSpPr>
            <a:cxnSpLocks/>
          </p:cNvCxnSpPr>
          <p:nvPr/>
        </p:nvCxnSpPr>
        <p:spPr bwMode="auto">
          <a:xfrm>
            <a:off x="9727427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8646FB5B-33E8-3D86-97A5-AB6668D1928D}"/>
              </a:ext>
            </a:extLst>
          </p:cNvPr>
          <p:cNvCxnSpPr>
            <a:cxnSpLocks/>
          </p:cNvCxnSpPr>
          <p:nvPr/>
        </p:nvCxnSpPr>
        <p:spPr bwMode="auto">
          <a:xfrm>
            <a:off x="10064233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="" xmlns:a16="http://schemas.microsoft.com/office/drawing/2014/main" id="{BC2489B1-C7AF-6F52-DDB9-D2FAA1F54FED}"/>
              </a:ext>
            </a:extLst>
          </p:cNvPr>
          <p:cNvCxnSpPr>
            <a:cxnSpLocks/>
          </p:cNvCxnSpPr>
          <p:nvPr/>
        </p:nvCxnSpPr>
        <p:spPr bwMode="auto">
          <a:xfrm>
            <a:off x="10401039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33678315-C6BA-DB21-2D70-B1523DA3599C}"/>
              </a:ext>
            </a:extLst>
          </p:cNvPr>
          <p:cNvCxnSpPr>
            <a:cxnSpLocks/>
          </p:cNvCxnSpPr>
          <p:nvPr/>
        </p:nvCxnSpPr>
        <p:spPr bwMode="auto">
          <a:xfrm>
            <a:off x="10737845" y="473137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="" xmlns:a16="http://schemas.microsoft.com/office/drawing/2014/main" id="{8D5B3507-0E55-5ADE-2768-4106F909D056}"/>
              </a:ext>
            </a:extLst>
          </p:cNvPr>
          <p:cNvCxnSpPr>
            <a:cxnSpLocks/>
          </p:cNvCxnSpPr>
          <p:nvPr/>
        </p:nvCxnSpPr>
        <p:spPr bwMode="auto">
          <a:xfrm>
            <a:off x="11074651" y="472732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FB9BD7E2-C76B-D97E-DDB1-C04CE5638A31}"/>
              </a:ext>
            </a:extLst>
          </p:cNvPr>
          <p:cNvSpPr txBox="1"/>
          <p:nvPr/>
        </p:nvSpPr>
        <p:spPr bwMode="auto">
          <a:xfrm>
            <a:off x="6085169" y="2532309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A950AA10-81F2-2DCE-D696-1C0E7D36E097}"/>
              </a:ext>
            </a:extLst>
          </p:cNvPr>
          <p:cNvSpPr txBox="1"/>
          <p:nvPr/>
        </p:nvSpPr>
        <p:spPr bwMode="auto">
          <a:xfrm>
            <a:off x="6085169" y="2939195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71D355B8-5604-493B-AB40-0E6662A08D7C}"/>
              </a:ext>
            </a:extLst>
          </p:cNvPr>
          <p:cNvSpPr txBox="1"/>
          <p:nvPr/>
        </p:nvSpPr>
        <p:spPr bwMode="auto">
          <a:xfrm>
            <a:off x="6085169" y="3346082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60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5F09BFC1-0431-BF69-3082-BB5176DB15A6}"/>
              </a:ext>
            </a:extLst>
          </p:cNvPr>
          <p:cNvSpPr txBox="1"/>
          <p:nvPr/>
        </p:nvSpPr>
        <p:spPr bwMode="auto">
          <a:xfrm>
            <a:off x="6085169" y="3752969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D1D29E64-DA35-911D-E77A-C810C24C75F2}"/>
              </a:ext>
            </a:extLst>
          </p:cNvPr>
          <p:cNvSpPr txBox="1"/>
          <p:nvPr/>
        </p:nvSpPr>
        <p:spPr bwMode="auto">
          <a:xfrm>
            <a:off x="6085169" y="4159855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74441C0A-9FD5-CABC-D4AF-EB260DC14CAD}"/>
              </a:ext>
            </a:extLst>
          </p:cNvPr>
          <p:cNvSpPr txBox="1"/>
          <p:nvPr/>
        </p:nvSpPr>
        <p:spPr bwMode="auto">
          <a:xfrm>
            <a:off x="6085169" y="4566740"/>
            <a:ext cx="59882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2BA21DA8-421E-F5D9-83A9-73C4F8980C03}"/>
              </a:ext>
            </a:extLst>
          </p:cNvPr>
          <p:cNvSpPr txBox="1"/>
          <p:nvPr/>
        </p:nvSpPr>
        <p:spPr bwMode="auto">
          <a:xfrm>
            <a:off x="6472129" y="4732844"/>
            <a:ext cx="452884" cy="3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F0A3DE1F-1BD9-67A0-9864-4C0174E6EABD}"/>
              </a:ext>
            </a:extLst>
          </p:cNvPr>
          <p:cNvSpPr txBox="1"/>
          <p:nvPr/>
        </p:nvSpPr>
        <p:spPr bwMode="auto">
          <a:xfrm>
            <a:off x="6809012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E110834D-DA7A-497C-14F9-68F80EADECEC}"/>
              </a:ext>
            </a:extLst>
          </p:cNvPr>
          <p:cNvSpPr txBox="1"/>
          <p:nvPr/>
        </p:nvSpPr>
        <p:spPr bwMode="auto">
          <a:xfrm>
            <a:off x="7145895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C0E76142-9921-37B0-0E77-B4B6BE8C1264}"/>
              </a:ext>
            </a:extLst>
          </p:cNvPr>
          <p:cNvSpPr txBox="1"/>
          <p:nvPr/>
        </p:nvSpPr>
        <p:spPr bwMode="auto">
          <a:xfrm>
            <a:off x="7482778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0F69E3BB-ACED-180B-B5F8-FBCBAECF97C3}"/>
              </a:ext>
            </a:extLst>
          </p:cNvPr>
          <p:cNvSpPr txBox="1"/>
          <p:nvPr/>
        </p:nvSpPr>
        <p:spPr bwMode="auto">
          <a:xfrm>
            <a:off x="7819661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B0D25C62-9AAB-5A3F-6D72-5C9DFF767591}"/>
              </a:ext>
            </a:extLst>
          </p:cNvPr>
          <p:cNvSpPr txBox="1"/>
          <p:nvPr/>
        </p:nvSpPr>
        <p:spPr bwMode="auto">
          <a:xfrm>
            <a:off x="8156544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DC939866-AF00-A80B-A141-E43EE9A21AA8}"/>
              </a:ext>
            </a:extLst>
          </p:cNvPr>
          <p:cNvSpPr txBox="1"/>
          <p:nvPr/>
        </p:nvSpPr>
        <p:spPr bwMode="auto">
          <a:xfrm>
            <a:off x="8493427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24B21ED7-273C-566E-25AF-2BCE504895A9}"/>
              </a:ext>
            </a:extLst>
          </p:cNvPr>
          <p:cNvSpPr txBox="1"/>
          <p:nvPr/>
        </p:nvSpPr>
        <p:spPr bwMode="auto">
          <a:xfrm>
            <a:off x="8830310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7C603368-0043-8BE3-9F25-4332926AF51B}"/>
              </a:ext>
            </a:extLst>
          </p:cNvPr>
          <p:cNvSpPr txBox="1"/>
          <p:nvPr/>
        </p:nvSpPr>
        <p:spPr bwMode="auto">
          <a:xfrm>
            <a:off x="9167193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32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912DDA7C-F2C3-DDAB-6A1E-34AD3E674BD2}"/>
              </a:ext>
            </a:extLst>
          </p:cNvPr>
          <p:cNvSpPr txBox="1"/>
          <p:nvPr/>
        </p:nvSpPr>
        <p:spPr bwMode="auto">
          <a:xfrm>
            <a:off x="9504076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A8294E0B-6192-EFFE-9564-F082E8DF2002}"/>
              </a:ext>
            </a:extLst>
          </p:cNvPr>
          <p:cNvSpPr txBox="1"/>
          <p:nvPr/>
        </p:nvSpPr>
        <p:spPr bwMode="auto">
          <a:xfrm>
            <a:off x="9840959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76A0CF06-183C-2363-1514-2EEBEA03829D}"/>
              </a:ext>
            </a:extLst>
          </p:cNvPr>
          <p:cNvSpPr txBox="1"/>
          <p:nvPr/>
        </p:nvSpPr>
        <p:spPr bwMode="auto">
          <a:xfrm>
            <a:off x="10177842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44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84A7442D-19E7-B2DA-A910-5CD484DE0D5F}"/>
              </a:ext>
            </a:extLst>
          </p:cNvPr>
          <p:cNvSpPr txBox="1"/>
          <p:nvPr/>
        </p:nvSpPr>
        <p:spPr bwMode="auto">
          <a:xfrm>
            <a:off x="10514725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48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F9A96ABF-BFBC-81FE-5C59-E36407125115}"/>
              </a:ext>
            </a:extLst>
          </p:cNvPr>
          <p:cNvSpPr txBox="1"/>
          <p:nvPr/>
        </p:nvSpPr>
        <p:spPr bwMode="auto">
          <a:xfrm>
            <a:off x="6377504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127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31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159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00E033B7-4CDF-EF86-D843-9B059288B2E8}"/>
              </a:ext>
            </a:extLst>
          </p:cNvPr>
          <p:cNvSpPr txBox="1"/>
          <p:nvPr/>
        </p:nvSpPr>
        <p:spPr bwMode="auto">
          <a:xfrm>
            <a:off x="6713647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123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152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90BAF745-4BB4-F2E1-29D3-4C991808F7C7}"/>
              </a:ext>
            </a:extLst>
          </p:cNvPr>
          <p:cNvSpPr txBox="1"/>
          <p:nvPr/>
        </p:nvSpPr>
        <p:spPr bwMode="auto">
          <a:xfrm>
            <a:off x="7049790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122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27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149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E8278461-74DA-23FA-844D-821F0D2737F6}"/>
              </a:ext>
            </a:extLst>
          </p:cNvPr>
          <p:cNvSpPr txBox="1"/>
          <p:nvPr/>
        </p:nvSpPr>
        <p:spPr bwMode="auto">
          <a:xfrm>
            <a:off x="7385933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122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25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147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5F0C09CE-5254-373F-7F20-36421BB53F93}"/>
              </a:ext>
            </a:extLst>
          </p:cNvPr>
          <p:cNvSpPr txBox="1"/>
          <p:nvPr/>
        </p:nvSpPr>
        <p:spPr bwMode="auto">
          <a:xfrm>
            <a:off x="7722076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115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136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AC43B012-FAEA-C57F-BAC7-38CE9B475E9E}"/>
              </a:ext>
            </a:extLst>
          </p:cNvPr>
          <p:cNvSpPr txBox="1"/>
          <p:nvPr/>
        </p:nvSpPr>
        <p:spPr bwMode="auto">
          <a:xfrm>
            <a:off x="8058219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114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133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54903F8D-AC67-1549-AE64-FAB9621DFCC5}"/>
              </a:ext>
            </a:extLst>
          </p:cNvPr>
          <p:cNvSpPr txBox="1"/>
          <p:nvPr/>
        </p:nvSpPr>
        <p:spPr bwMode="auto">
          <a:xfrm>
            <a:off x="8394362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18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C6F28F65-EF28-4547-D8ED-B4A25456A524}"/>
              </a:ext>
            </a:extLst>
          </p:cNvPr>
          <p:cNvSpPr txBox="1"/>
          <p:nvPr/>
        </p:nvSpPr>
        <p:spPr bwMode="auto">
          <a:xfrm>
            <a:off x="8730505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103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115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E791496E-36CF-8720-B996-3D92942E3FF7}"/>
              </a:ext>
            </a:extLst>
          </p:cNvPr>
          <p:cNvSpPr txBox="1"/>
          <p:nvPr/>
        </p:nvSpPr>
        <p:spPr bwMode="auto">
          <a:xfrm>
            <a:off x="9066648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99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109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3C3F277D-DD59-B950-E31A-82AA0934EB5E}"/>
              </a:ext>
            </a:extLst>
          </p:cNvPr>
          <p:cNvSpPr txBox="1"/>
          <p:nvPr/>
        </p:nvSpPr>
        <p:spPr bwMode="auto">
          <a:xfrm>
            <a:off x="9402791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73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83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C965519A-9EFE-A006-3AF0-34FA1C9B47A6}"/>
              </a:ext>
            </a:extLst>
          </p:cNvPr>
          <p:cNvSpPr txBox="1"/>
          <p:nvPr/>
        </p:nvSpPr>
        <p:spPr bwMode="auto">
          <a:xfrm>
            <a:off x="11419652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0 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417168EF-9817-3659-E5FE-A9B39F034906}"/>
              </a:ext>
            </a:extLst>
          </p:cNvPr>
          <p:cNvSpPr txBox="1"/>
          <p:nvPr/>
        </p:nvSpPr>
        <p:spPr bwMode="auto">
          <a:xfrm>
            <a:off x="6698572" y="4981728"/>
            <a:ext cx="5158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Mo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DE8E95EA-BA9C-EDEC-8602-3A38ED21990F}"/>
              </a:ext>
            </a:extLst>
          </p:cNvPr>
          <p:cNvSpPr txBox="1"/>
          <p:nvPr/>
        </p:nvSpPr>
        <p:spPr bwMode="auto">
          <a:xfrm>
            <a:off x="9738934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54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59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584208F7-9039-BDFA-A72F-FC6DF878FFE7}"/>
              </a:ext>
            </a:extLst>
          </p:cNvPr>
          <p:cNvSpPr txBox="1"/>
          <p:nvPr/>
        </p:nvSpPr>
        <p:spPr bwMode="auto">
          <a:xfrm>
            <a:off x="10075077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34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2F6922A7-65EB-E42E-6AD3-14F230D7B315}"/>
              </a:ext>
            </a:extLst>
          </p:cNvPr>
          <p:cNvSpPr txBox="1"/>
          <p:nvPr/>
        </p:nvSpPr>
        <p:spPr bwMode="auto">
          <a:xfrm>
            <a:off x="10411220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5D75B9B5-2EEB-C3EE-14F0-9B53A7420DA8}"/>
              </a:ext>
            </a:extLst>
          </p:cNvPr>
          <p:cNvSpPr txBox="1"/>
          <p:nvPr/>
        </p:nvSpPr>
        <p:spPr bwMode="auto">
          <a:xfrm>
            <a:off x="11188491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56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="" xmlns:a16="http://schemas.microsoft.com/office/drawing/2014/main" id="{4C45DF97-A106-643F-A312-4C545451D371}"/>
              </a:ext>
            </a:extLst>
          </p:cNvPr>
          <p:cNvCxnSpPr>
            <a:cxnSpLocks/>
          </p:cNvCxnSpPr>
          <p:nvPr/>
        </p:nvCxnSpPr>
        <p:spPr bwMode="auto">
          <a:xfrm>
            <a:off x="11411457" y="472732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CB7D1A3C-F64A-B91E-4BE8-2C24774AD726}"/>
              </a:ext>
            </a:extLst>
          </p:cNvPr>
          <p:cNvSpPr txBox="1"/>
          <p:nvPr/>
        </p:nvSpPr>
        <p:spPr bwMode="auto">
          <a:xfrm>
            <a:off x="11525375" y="4732844"/>
            <a:ext cx="452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="" xmlns:a16="http://schemas.microsoft.com/office/drawing/2014/main" id="{D9378564-61D1-73A5-1C26-2700B304A40A}"/>
              </a:ext>
            </a:extLst>
          </p:cNvPr>
          <p:cNvCxnSpPr>
            <a:cxnSpLocks/>
          </p:cNvCxnSpPr>
          <p:nvPr/>
        </p:nvCxnSpPr>
        <p:spPr bwMode="auto">
          <a:xfrm>
            <a:off x="11748265" y="4727329"/>
            <a:ext cx="0" cy="606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8F6874AA-254E-F98A-1915-23B611AF928D}"/>
              </a:ext>
            </a:extLst>
          </p:cNvPr>
          <p:cNvSpPr txBox="1"/>
          <p:nvPr/>
        </p:nvSpPr>
        <p:spPr bwMode="auto">
          <a:xfrm>
            <a:off x="11083506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727D1B23-6ED6-ADD4-FEDA-77836F657CAB}"/>
              </a:ext>
            </a:extLst>
          </p:cNvPr>
          <p:cNvSpPr txBox="1"/>
          <p:nvPr/>
        </p:nvSpPr>
        <p:spPr bwMode="auto">
          <a:xfrm>
            <a:off x="10747363" y="5283555"/>
            <a:ext cx="61680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b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300" spc="-90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6560C0EB-0E35-5E79-8A3F-7CA17278C1C1}"/>
              </a:ext>
            </a:extLst>
          </p:cNvPr>
          <p:cNvSpPr txBox="1"/>
          <p:nvPr/>
        </p:nvSpPr>
        <p:spPr bwMode="auto">
          <a:xfrm rot="16200000">
            <a:off x="5135837" y="3568170"/>
            <a:ext cx="2101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OS (%)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A2A752F-3206-D849-70E2-588C76D037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702862" y="2891151"/>
            <a:ext cx="27656" cy="182427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2804A72-D453-415D-B0F4-CFF0321258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94667" y="2905031"/>
            <a:ext cx="27656" cy="182427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07DBC9-C67B-84D5-CB38-F933E61279A1}"/>
              </a:ext>
            </a:extLst>
          </p:cNvPr>
          <p:cNvSpPr txBox="1"/>
          <p:nvPr/>
        </p:nvSpPr>
        <p:spPr bwMode="auto">
          <a:xfrm>
            <a:off x="9749379" y="3756150"/>
            <a:ext cx="12331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36-Mo OS, %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15873"/>
                </a:solidFill>
                <a:cs typeface="Arial" panose="020B0604020202020204" pitchFamily="34" charset="0"/>
              </a:rPr>
              <a:t>75.5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E1471D"/>
                </a:solidFill>
                <a:cs typeface="Arial" panose="020B0604020202020204" pitchFamily="34" charset="0"/>
              </a:rPr>
              <a:t>73.8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823B"/>
                </a:solidFill>
                <a:cs typeface="Arial" panose="020B0604020202020204" pitchFamily="34" charset="0"/>
              </a:rPr>
              <a:t>74.7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41ECF7-3A91-4589-11E3-C8E8617EE81C}"/>
              </a:ext>
            </a:extLst>
          </p:cNvPr>
          <p:cNvSpPr txBox="1"/>
          <p:nvPr/>
        </p:nvSpPr>
        <p:spPr bwMode="auto">
          <a:xfrm>
            <a:off x="3057193" y="3752309"/>
            <a:ext cx="1346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36-Mo PFS, %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15873"/>
                </a:solidFill>
                <a:cs typeface="Arial" panose="020B0604020202020204" pitchFamily="34" charset="0"/>
              </a:rPr>
              <a:t>54.4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E1471D"/>
                </a:solidFill>
                <a:cs typeface="Arial" panose="020B0604020202020204" pitchFamily="34" charset="0"/>
              </a:rPr>
              <a:t>56.2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823B"/>
                </a:solidFill>
                <a:cs typeface="Arial" panose="020B0604020202020204" pitchFamily="34" charset="0"/>
              </a:rPr>
              <a:t>54.2</a:t>
            </a:r>
          </a:p>
        </p:txBody>
      </p:sp>
    </p:spTree>
    <p:extLst>
      <p:ext uri="{BB962C8B-B14F-4D97-AF65-F5344CB8AC3E}">
        <p14:creationId xmlns:p14="http://schemas.microsoft.com/office/powerpoint/2010/main" xmlns="" val="17787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2DC4F-12C8-4BF9-B5EF-3D6810A6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46037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72D8F5-8D7B-4BEA-A1D1-8D2D401D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698500"/>
            <a:ext cx="11266303" cy="5791200"/>
          </a:xfrm>
        </p:spPr>
        <p:txBody>
          <a:bodyPr/>
          <a:lstStyle/>
          <a:p>
            <a:pPr lvl="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</a:rPr>
              <a:t>Outcomes of FL have improved significantly, with most patients doing well on conventional therapy</a:t>
            </a:r>
          </a:p>
          <a:p>
            <a:pPr lvl="1">
              <a:buClr>
                <a:srgbClr val="000000"/>
              </a:buClr>
            </a:pPr>
            <a:r>
              <a:rPr lang="en-GB" sz="2400" dirty="0">
                <a:solidFill>
                  <a:srgbClr val="000000"/>
                </a:solidFill>
              </a:rPr>
              <a:t>Median OS for advanced stage disease exceeds 20 </a:t>
            </a:r>
            <a:r>
              <a:rPr lang="en-GB" sz="2400" dirty="0" err="1" smtClean="0">
                <a:solidFill>
                  <a:srgbClr val="000000"/>
                </a:solidFill>
              </a:rPr>
              <a:t>yrs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400" b="1" u="sng" dirty="0" smtClean="0">
                <a:solidFill>
                  <a:srgbClr val="002060"/>
                </a:solidFill>
              </a:rPr>
              <a:t>Multiple </a:t>
            </a:r>
            <a:r>
              <a:rPr lang="en-GB" sz="2400" b="1" u="sng" dirty="0">
                <a:solidFill>
                  <a:srgbClr val="002060"/>
                </a:solidFill>
              </a:rPr>
              <a:t>options approved for relapsed/refractory disease</a:t>
            </a:r>
          </a:p>
          <a:p>
            <a:pPr lvl="1">
              <a:buClr>
                <a:srgbClr val="000000"/>
              </a:buClr>
            </a:pPr>
            <a:r>
              <a:rPr lang="en-GB" sz="2400" dirty="0" err="1">
                <a:solidFill>
                  <a:srgbClr val="000000"/>
                </a:solidFill>
              </a:rPr>
              <a:t>Lenalidomide</a:t>
            </a:r>
            <a:r>
              <a:rPr lang="en-GB" sz="2400" dirty="0">
                <a:solidFill>
                  <a:srgbClr val="000000"/>
                </a:solidFill>
              </a:rPr>
              <a:t> + rituximab, </a:t>
            </a:r>
            <a:r>
              <a:rPr lang="en-GB" sz="2400" dirty="0" err="1">
                <a:solidFill>
                  <a:srgbClr val="000000"/>
                </a:solidFill>
              </a:rPr>
              <a:t>bendamustine</a:t>
            </a:r>
            <a:r>
              <a:rPr lang="en-GB" sz="2400" dirty="0">
                <a:solidFill>
                  <a:srgbClr val="000000"/>
                </a:solidFill>
              </a:rPr>
              <a:t> + </a:t>
            </a:r>
            <a:r>
              <a:rPr lang="en-GB" sz="2400" dirty="0" err="1">
                <a:solidFill>
                  <a:srgbClr val="000000"/>
                </a:solidFill>
              </a:rPr>
              <a:t>obinutuzumab</a:t>
            </a:r>
            <a:r>
              <a:rPr lang="en-GB" sz="2400" dirty="0">
                <a:solidFill>
                  <a:srgbClr val="000000"/>
                </a:solidFill>
              </a:rPr>
              <a:t>, PI3Ki, </a:t>
            </a:r>
            <a:r>
              <a:rPr lang="en-GB" sz="2400" dirty="0" err="1" smtClean="0">
                <a:solidFill>
                  <a:srgbClr val="000000"/>
                </a:solidFill>
              </a:rPr>
              <a:t>tazemetostat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Currently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bispecific</a:t>
            </a:r>
            <a:r>
              <a:rPr lang="en-US" sz="2400" dirty="0">
                <a:solidFill>
                  <a:srgbClr val="000000"/>
                </a:solidFill>
              </a:rPr>
              <a:t> antibodies appear to be among the most active agents available for 3L+ FL, with the possible exception of CAR T-cell therapy</a:t>
            </a: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</a:rPr>
              <a:t>Bispecific</a:t>
            </a:r>
            <a:r>
              <a:rPr lang="en-US" sz="2400" dirty="0">
                <a:solidFill>
                  <a:srgbClr val="000000"/>
                </a:solidFill>
              </a:rPr>
              <a:t> antibodies have some practical advantages over CAR T-cell therapy in terms of tolerability, administration, and </a:t>
            </a:r>
            <a:r>
              <a:rPr lang="en-US" sz="2400" dirty="0" smtClean="0">
                <a:solidFill>
                  <a:srgbClr val="000000"/>
                </a:solidFill>
              </a:rPr>
              <a:t>availability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CAR </a:t>
            </a:r>
            <a:r>
              <a:rPr lang="en-US" sz="2400" dirty="0"/>
              <a:t>T-cell therapy is an important treatment option for some </a:t>
            </a:r>
            <a:br>
              <a:rPr lang="en-US" sz="2400" dirty="0"/>
            </a:br>
            <a:r>
              <a:rPr lang="en-US" sz="2400" dirty="0"/>
              <a:t>patients with R/R </a:t>
            </a:r>
            <a:r>
              <a:rPr lang="en-US" sz="2400" dirty="0" smtClean="0"/>
              <a:t>FL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HDT </a:t>
            </a:r>
            <a:r>
              <a:rPr lang="en-GB" sz="2400" dirty="0">
                <a:solidFill>
                  <a:srgbClr val="000000"/>
                </a:solidFill>
              </a:rPr>
              <a:t>+ ASCT should be considered in these patients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2960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6EEFD-2EAD-12B2-7C0B-455D529894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0872788" cy="1103313"/>
          </a:xfrm>
        </p:spPr>
        <p:txBody>
          <a:bodyPr/>
          <a:lstStyle/>
          <a:p>
            <a:r>
              <a:rPr lang="en-US" dirty="0"/>
              <a:t>Clinical Guideline Recommendations for </a:t>
            </a:r>
            <a:br>
              <a:rPr lang="en-US" dirty="0"/>
            </a:br>
            <a:r>
              <a:rPr lang="en-US" dirty="0"/>
              <a:t>Third-line Relapsed Follicular Lymphoma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F8671BB3-B1BB-EAB9-71A8-74ED58D18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7" y="6399724"/>
            <a:ext cx="7418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NCCN. Clinical practice guidelines in oncology: B-cell lymphomas. v6.2023.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61306F6-4DF4-260B-11A0-84EDCEED999B}"/>
              </a:ext>
            </a:extLst>
          </p:cNvPr>
          <p:cNvGrpSpPr/>
          <p:nvPr/>
        </p:nvGrpSpPr>
        <p:grpSpPr>
          <a:xfrm>
            <a:off x="349489" y="1603829"/>
            <a:ext cx="3703308" cy="3938180"/>
            <a:chOff x="356746" y="1879911"/>
            <a:chExt cx="3703308" cy="393818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99A5B31-1AAB-41B1-20CA-3B53ABE77D33}"/>
                </a:ext>
              </a:extLst>
            </p:cNvPr>
            <p:cNvSpPr txBox="1"/>
            <p:nvPr/>
          </p:nvSpPr>
          <p:spPr>
            <a:xfrm>
              <a:off x="415980" y="2356214"/>
              <a:ext cx="3644074" cy="3093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95275" indent="-285750" defTabSz="457200"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b="1" i="1" dirty="0">
                  <a:solidFill>
                    <a:srgbClr val="000000"/>
                  </a:solidFill>
                  <a:cs typeface="Calibri" panose="020F0502020204030204" pitchFamily="34" charset="0"/>
                </a:rPr>
                <a:t>Preferred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Lenalidomide + rituximab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Chemotherapy* + anti-CD20 mAb</a:t>
              </a:r>
              <a:r>
                <a:rPr lang="en-US" baseline="30000" dirty="0">
                  <a:solidFill>
                    <a:srgbClr val="000000"/>
                  </a:solidFill>
                  <a:cs typeface="Calibri" panose="020F0502020204030204" pitchFamily="34" charset="0"/>
                </a:rPr>
                <a:t>†</a:t>
              </a:r>
            </a:p>
            <a:p>
              <a:pPr marL="295275" indent="-285750" defTabSz="457200"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b="1" i="1" dirty="0">
                  <a:solidFill>
                    <a:srgbClr val="000000"/>
                  </a:solidFill>
                  <a:cs typeface="Calibri" panose="020F0502020204030204" pitchFamily="34" charset="0"/>
                </a:rPr>
                <a:t>Other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Lenalidomide + obinutuzumab 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Anti-CD20 mAb</a:t>
              </a:r>
              <a:r>
                <a:rPr lang="en-US" baseline="30000" dirty="0">
                  <a:solidFill>
                    <a:srgbClr val="000000"/>
                  </a:solidFill>
                  <a:cs typeface="Calibri" panose="020F0502020204030204" pitchFamily="34" charset="0"/>
                </a:rPr>
                <a:t>†</a:t>
              </a:r>
              <a:endParaRPr lang="en-US" dirty="0">
                <a:solidFill>
                  <a:srgbClr val="000000"/>
                </a:solidFill>
                <a:cs typeface="Calibri" panose="020F0502020204030204" pitchFamily="34" charset="0"/>
              </a:endParaRP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Lenalidomide</a:t>
              </a:r>
              <a:r>
                <a:rPr lang="en-US" baseline="30000" dirty="0">
                  <a:solidFill>
                    <a:srgbClr val="000000"/>
                  </a:solidFill>
                  <a:cs typeface="Calibri" panose="020F0502020204030204" pitchFamily="34" charset="0"/>
                </a:rPr>
                <a:t>‡</a:t>
              </a:r>
            </a:p>
            <a:p>
              <a:pPr marL="295275" indent="-285750" defTabSz="457200"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b="1" i="1" dirty="0">
                  <a:solidFill>
                    <a:srgbClr val="000000"/>
                  </a:solidFill>
                  <a:cs typeface="Calibri" panose="020F0502020204030204" pitchFamily="34" charset="0"/>
                </a:rPr>
                <a:t>Older Patients or Infirm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Rituximab (preferred)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Chemotherapy</a:t>
              </a:r>
              <a:r>
                <a:rPr lang="en-US" baseline="30000" dirty="0">
                  <a:solidFill>
                    <a:srgbClr val="000000"/>
                  </a:solidFill>
                  <a:cs typeface="Calibri" panose="020F0502020204030204" pitchFamily="34" charset="0"/>
                </a:rPr>
                <a:t>§</a:t>
              </a: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 ± rituximab</a:t>
              </a:r>
              <a:endParaRPr lang="en-US" baseline="300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92421BFF-2213-22D6-536E-1714B5D07B8C}"/>
                </a:ext>
              </a:extLst>
            </p:cNvPr>
            <p:cNvSpPr/>
            <p:nvPr/>
          </p:nvSpPr>
          <p:spPr>
            <a:xfrm>
              <a:off x="366086" y="1891223"/>
              <a:ext cx="3693968" cy="3926868"/>
            </a:xfrm>
            <a:prstGeom prst="roundRect">
              <a:avLst>
                <a:gd name="adj" fmla="val 728"/>
              </a:avLst>
            </a:prstGeom>
            <a:noFill/>
            <a:ln w="1905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D2C15717-2F9E-C050-E17B-D350992F19AA}"/>
                </a:ext>
              </a:extLst>
            </p:cNvPr>
            <p:cNvSpPr/>
            <p:nvPr/>
          </p:nvSpPr>
          <p:spPr>
            <a:xfrm>
              <a:off x="356746" y="1879911"/>
              <a:ext cx="3703308" cy="43958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b="1" kern="0" dirty="0">
                  <a:solidFill>
                    <a:srgbClr val="FFFFFF"/>
                  </a:solidFill>
                  <a:cs typeface="Calibri" panose="020F0502020204030204" pitchFamily="34" charset="0"/>
                </a:rPr>
                <a:t>Chemo-IO or IMiD Therapy</a:t>
              </a:r>
              <a:endParaRPr lang="en-US" b="1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F4E016-E57B-2553-4E00-CA5F41F9C2B3}"/>
              </a:ext>
            </a:extLst>
          </p:cNvPr>
          <p:cNvSpPr txBox="1"/>
          <p:nvPr/>
        </p:nvSpPr>
        <p:spPr bwMode="auto">
          <a:xfrm>
            <a:off x="349489" y="5600387"/>
            <a:ext cx="8652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*Bendamustine, CHOP, or CVP. </a:t>
            </a:r>
            <a:r>
              <a:rPr lang="en-US" sz="1200" baseline="30000" dirty="0">
                <a:solidFill>
                  <a:srgbClr val="000000"/>
                </a:solidFill>
                <a:cs typeface="Arial" panose="020B0604020202020204" pitchFamily="34" charset="0"/>
              </a:rPr>
              <a:t>†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Rituximab or obinutuzumab. </a:t>
            </a:r>
            <a:r>
              <a:rPr lang="en-US" sz="1200" baseline="30000" dirty="0">
                <a:solidFill>
                  <a:srgbClr val="000000"/>
                </a:solidFill>
                <a:cs typeface="Arial" panose="020B0604020202020204" pitchFamily="34" charset="0"/>
              </a:rPr>
              <a:t>‡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If not a candidate for </a:t>
            </a:r>
            <a:r>
              <a:rPr 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anti-CD20 mAb. </a:t>
            </a:r>
            <a:r>
              <a:rPr lang="en-US" sz="12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§</a:t>
            </a:r>
            <a:r>
              <a:rPr 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Chlorambucil or cyclophosphamide.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E475194-6F87-D982-588C-3E45380DAA42}"/>
              </a:ext>
            </a:extLst>
          </p:cNvPr>
          <p:cNvGrpSpPr/>
          <p:nvPr/>
        </p:nvGrpSpPr>
        <p:grpSpPr>
          <a:xfrm>
            <a:off x="4237089" y="1615141"/>
            <a:ext cx="3703308" cy="3938180"/>
            <a:chOff x="4346040" y="1891223"/>
            <a:chExt cx="3703308" cy="393818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814E889-0427-CD6C-DB76-B598B1E03883}"/>
                </a:ext>
              </a:extLst>
            </p:cNvPr>
            <p:cNvSpPr txBox="1"/>
            <p:nvPr/>
          </p:nvSpPr>
          <p:spPr>
            <a:xfrm>
              <a:off x="4405274" y="2367526"/>
              <a:ext cx="3644074" cy="9746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95275" indent="-285750" defTabSz="457200"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b="1" i="1" dirty="0">
                  <a:solidFill>
                    <a:srgbClr val="000000"/>
                  </a:solidFill>
                  <a:cs typeface="Calibri" panose="020F0502020204030204" pitchFamily="34" charset="0"/>
                </a:rPr>
                <a:t>EZH2 inhibitor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Tazemetostat (regardless of </a:t>
              </a:r>
              <a:r>
                <a:rPr lang="en-US" i="1" dirty="0">
                  <a:solidFill>
                    <a:srgbClr val="000000"/>
                  </a:solidFill>
                  <a:cs typeface="Calibri" panose="020F0502020204030204" pitchFamily="34" charset="0"/>
                </a:rPr>
                <a:t>EZH2</a:t>
              </a:r>
              <a:r>
                <a:rPr lang="en-US" dirty="0" smtClean="0">
                  <a:solidFill>
                    <a:srgbClr val="000000"/>
                  </a:solidFill>
                  <a:cs typeface="Calibri" panose="020F0502020204030204" pitchFamily="34" charset="0"/>
                </a:rPr>
                <a:t>)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b="1" i="1" kern="0" dirty="0">
                  <a:solidFill>
                    <a:srgbClr val="455560"/>
                  </a:solidFill>
                </a:rPr>
                <a:t>PI3K </a:t>
              </a:r>
              <a:r>
                <a:rPr lang="en-US" b="1" i="1" kern="0" dirty="0" smtClean="0">
                  <a:solidFill>
                    <a:srgbClr val="000000"/>
                  </a:solidFill>
                </a:rPr>
                <a:t>Inhibitors(</a:t>
              </a:r>
              <a:r>
                <a:rPr lang="en-US" b="1" u="sng" kern="0" dirty="0" err="1" smtClean="0">
                  <a:solidFill>
                    <a:srgbClr val="000000"/>
                  </a:solidFill>
                </a:rPr>
                <a:t>Copanlisib</a:t>
              </a:r>
              <a:r>
                <a:rPr lang="en-US" b="1" u="sng" kern="0" dirty="0" smtClean="0">
                  <a:solidFill>
                    <a:srgbClr val="000000"/>
                  </a:solidFill>
                </a:rPr>
                <a:t>)</a:t>
              </a:r>
              <a:endParaRPr lang="en-US" b="1" i="1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98B44316-5390-494E-3692-7C8EDC1D9DCB}"/>
                </a:ext>
              </a:extLst>
            </p:cNvPr>
            <p:cNvSpPr/>
            <p:nvPr/>
          </p:nvSpPr>
          <p:spPr>
            <a:xfrm>
              <a:off x="4355380" y="1902535"/>
              <a:ext cx="3693968" cy="3926868"/>
            </a:xfrm>
            <a:prstGeom prst="roundRect">
              <a:avLst>
                <a:gd name="adj" fmla="val 728"/>
              </a:avLst>
            </a:prstGeom>
            <a:noFill/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458D4405-963C-B0A0-277A-D89CE038C8C8}"/>
                </a:ext>
              </a:extLst>
            </p:cNvPr>
            <p:cNvSpPr/>
            <p:nvPr/>
          </p:nvSpPr>
          <p:spPr>
            <a:xfrm>
              <a:off x="4346040" y="1891223"/>
              <a:ext cx="3703308" cy="4395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b="1" kern="0" dirty="0">
                  <a:solidFill>
                    <a:srgbClr val="FFFFFF"/>
                  </a:solidFill>
                  <a:cs typeface="Calibri" panose="020F0502020204030204" pitchFamily="34" charset="0"/>
                </a:rPr>
                <a:t>Small Molecule Inhibitor</a:t>
              </a:r>
              <a:endParaRPr lang="en-US" b="1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9051F51-4B1B-2E9B-D688-A82C2DEE1A6F}"/>
              </a:ext>
            </a:extLst>
          </p:cNvPr>
          <p:cNvGrpSpPr/>
          <p:nvPr/>
        </p:nvGrpSpPr>
        <p:grpSpPr>
          <a:xfrm>
            <a:off x="8124689" y="1603829"/>
            <a:ext cx="3703308" cy="3938180"/>
            <a:chOff x="8131946" y="1879911"/>
            <a:chExt cx="3703308" cy="393818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FB8F369-7E97-2733-8819-D0B3A3A5B1F8}"/>
                </a:ext>
              </a:extLst>
            </p:cNvPr>
            <p:cNvSpPr txBox="1"/>
            <p:nvPr/>
          </p:nvSpPr>
          <p:spPr>
            <a:xfrm>
              <a:off x="8191180" y="2356214"/>
              <a:ext cx="3644074" cy="15799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95275" indent="-285750" defTabSz="457200"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b="1" i="1" dirty="0">
                  <a:solidFill>
                    <a:srgbClr val="000000"/>
                  </a:solidFill>
                  <a:cs typeface="Calibri" panose="020F0502020204030204" pitchFamily="34" charset="0"/>
                </a:rPr>
                <a:t>Anti-CD19 CAR T-Cell Therapy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Axicabtagene ciloleucel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  <a:cs typeface="Calibri" panose="020F0502020204030204" pitchFamily="34" charset="0"/>
                </a:rPr>
                <a:t>Tisagenlecleucel</a:t>
              </a:r>
              <a:endParaRPr lang="en-US" baseline="300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  <a:p>
              <a:pPr marL="295275" indent="-285750" defTabSz="457200"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b="1" i="1" dirty="0">
                  <a:solidFill>
                    <a:srgbClr val="FF0000"/>
                  </a:solidFill>
                  <a:cs typeface="Calibri" panose="020F0502020204030204" pitchFamily="34" charset="0"/>
                </a:rPr>
                <a:t>Bispecific T-Cell Engager Therapy</a:t>
              </a:r>
            </a:p>
            <a:p>
              <a:pPr marL="403225" indent="-285750" defTabSz="457200">
                <a:spcAft>
                  <a:spcPts val="200"/>
                </a:spcAft>
                <a:buFont typeface="Calibri" panose="020F0502020204030204" pitchFamily="34" charset="0"/>
                <a:buChar char="–"/>
                <a:defRPr/>
              </a:pPr>
              <a:r>
                <a:rPr 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Mosunetuzumab-axgb</a:t>
              </a:r>
              <a:endParaRPr lang="en-US" baseline="30000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A8F87003-D3C2-45C9-CE02-AB72EFF19C28}"/>
                </a:ext>
              </a:extLst>
            </p:cNvPr>
            <p:cNvSpPr/>
            <p:nvPr/>
          </p:nvSpPr>
          <p:spPr>
            <a:xfrm>
              <a:off x="8141286" y="1891223"/>
              <a:ext cx="3693968" cy="3926868"/>
            </a:xfrm>
            <a:prstGeom prst="roundRect">
              <a:avLst>
                <a:gd name="adj" fmla="val 728"/>
              </a:avLst>
            </a:prstGeom>
            <a:noFill/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09F6F7BF-E062-4BA7-4452-3D01ADE19584}"/>
                </a:ext>
              </a:extLst>
            </p:cNvPr>
            <p:cNvSpPr/>
            <p:nvPr/>
          </p:nvSpPr>
          <p:spPr>
            <a:xfrm>
              <a:off x="8131946" y="1879911"/>
              <a:ext cx="3703308" cy="43958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000" b="1" kern="0" dirty="0">
                  <a:solidFill>
                    <a:srgbClr val="FFFFFF"/>
                  </a:solidFill>
                  <a:cs typeface="Calibri" panose="020F0502020204030204" pitchFamily="34" charset="0"/>
                </a:rPr>
                <a:t>T-Cell–Mediated Therapy</a:t>
              </a:r>
              <a:endParaRPr lang="en-US" b="1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84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Follicular Lymphoma</a:t>
            </a: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B1EF1C1-B312-0C93-4EEB-D65C741AA263}"/>
              </a:ext>
            </a:extLst>
          </p:cNvPr>
          <p:cNvGrpSpPr/>
          <p:nvPr/>
        </p:nvGrpSpPr>
        <p:grpSpPr>
          <a:xfrm>
            <a:off x="525686" y="1161080"/>
            <a:ext cx="11140628" cy="5029122"/>
            <a:chOff x="196829" y="1161080"/>
            <a:chExt cx="11140628" cy="5029122"/>
          </a:xfrm>
        </p:grpSpPr>
        <p:sp>
          <p:nvSpPr>
            <p:cNvPr id="6" name="TextBox 5"/>
            <p:cNvSpPr txBox="1"/>
            <p:nvPr/>
          </p:nvSpPr>
          <p:spPr>
            <a:xfrm>
              <a:off x="196829" y="3148461"/>
              <a:ext cx="1979710" cy="677050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Advanced Stage FL</a:t>
              </a:r>
            </a:p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Grade 1-3a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191396" y="3418299"/>
              <a:ext cx="433152" cy="13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5639" y="3008276"/>
              <a:ext cx="2422425" cy="95404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 Immunochemotherapy </a:t>
              </a:r>
            </a:p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± Maintenance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0971" y="3297161"/>
              <a:ext cx="823685" cy="400051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&lt;2 yr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6041" y="4967340"/>
              <a:ext cx="1621620" cy="677050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Continue Surveillance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675903" y="3233348"/>
              <a:ext cx="823684" cy="52251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40729" y="4110160"/>
              <a:ext cx="1689082" cy="410375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Transformation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1649" y="4967340"/>
              <a:ext cx="2485480" cy="697697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Immunochemotherapy</a:t>
              </a:r>
            </a:p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± SCT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26613" y="3297161"/>
              <a:ext cx="3010844" cy="2893041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Consider “Novel Therapy”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SCT?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Targeted therapy (3L)</a:t>
              </a:r>
            </a:p>
            <a:p>
              <a:pPr marL="894728" marR="0" lvl="1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PI3K </a:t>
              </a:r>
            </a:p>
            <a:p>
              <a:pPr marL="894728" marR="0" lvl="1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Tazemetostat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 T-cells (3L)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Bispecific antibodies (3L)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BTKi combinations?</a:t>
              </a:r>
            </a:p>
            <a:p>
              <a:pPr marL="285750" marR="0" lvl="0" indent="-28575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 trials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37147" y="2496472"/>
              <a:ext cx="896247" cy="410375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Still FL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52734" y="2906311"/>
              <a:ext cx="523169" cy="400051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76452" y="1161080"/>
              <a:ext cx="2961005" cy="1785045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“Standard Approach”</a:t>
              </a:r>
            </a:p>
            <a:p>
              <a:pPr marL="380789" marR="0" lvl="0" indent="-380789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80789" marR="0" lvl="0" indent="-380789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R/O-chemo</a:t>
              </a:r>
            </a:p>
            <a:p>
              <a:pPr marL="380789" marR="0" lvl="0" indent="-380789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Rituximab alone</a:t>
              </a:r>
            </a:p>
            <a:p>
              <a:pPr marL="380789" marR="0" lvl="0" indent="-380789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Novel agents (below)</a:t>
              </a:r>
            </a:p>
            <a:p>
              <a:pPr marL="380789" marR="0" lvl="0" indent="-380789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 trials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40906" y="1161080"/>
              <a:ext cx="1904050" cy="400051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Remission Status</a:t>
              </a:r>
            </a:p>
          </p:txBody>
        </p:sp>
        <p:sp>
          <p:nvSpPr>
            <p:cNvPr id="3" name="Right Arrow 6">
              <a:extLst>
                <a:ext uri="{FF2B5EF4-FFF2-40B4-BE49-F238E27FC236}">
                  <a16:creationId xmlns:a16="http://schemas.microsoft.com/office/drawing/2014/main" xmlns="" id="{78FA903D-FBEC-43C2-1DCE-D863232939F4}"/>
                </a:ext>
              </a:extLst>
            </p:cNvPr>
            <p:cNvSpPr/>
            <p:nvPr/>
          </p:nvSpPr>
          <p:spPr>
            <a:xfrm>
              <a:off x="2197759" y="3418299"/>
              <a:ext cx="433152" cy="13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0DDAB73-3693-6EEC-FED8-D9A34F31C9A9}"/>
                </a:ext>
              </a:extLst>
            </p:cNvPr>
            <p:cNvGrpSpPr/>
            <p:nvPr/>
          </p:nvGrpSpPr>
          <p:grpSpPr>
            <a:xfrm>
              <a:off x="6449886" y="2860593"/>
              <a:ext cx="134003" cy="1290600"/>
              <a:chOff x="6449886" y="2860593"/>
              <a:chExt cx="134003" cy="1290600"/>
            </a:xfrm>
          </p:grpSpPr>
          <p:sp>
            <p:nvSpPr>
              <p:cNvPr id="4" name="Right Arrow 6">
                <a:extLst>
                  <a:ext uri="{FF2B5EF4-FFF2-40B4-BE49-F238E27FC236}">
                    <a16:creationId xmlns:a16="http://schemas.microsoft.com/office/drawing/2014/main" xmlns="" id="{EEB00E09-823F-E073-A41C-DBC877B40C51}"/>
                  </a:ext>
                </a:extLst>
              </p:cNvPr>
              <p:cNvSpPr/>
              <p:nvPr/>
            </p:nvSpPr>
            <p:spPr>
              <a:xfrm rot="18861617">
                <a:off x="6300312" y="3010167"/>
                <a:ext cx="433152" cy="1340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67" tIns="60931" rIns="121867" bIns="60931" rtlCol="0" anchor="ctr"/>
              <a:lstStyle/>
              <a:p>
                <a:pPr marL="0" marR="0" lvl="0" indent="0" algn="ctr" defTabSz="6092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Right Arrow 6">
                <a:extLst>
                  <a:ext uri="{FF2B5EF4-FFF2-40B4-BE49-F238E27FC236}">
                    <a16:creationId xmlns:a16="http://schemas.microsoft.com/office/drawing/2014/main" xmlns="" id="{B31DB0F6-FA5E-603A-2B5D-4D63CD7FE0EA}"/>
                  </a:ext>
                </a:extLst>
              </p:cNvPr>
              <p:cNvSpPr/>
              <p:nvPr/>
            </p:nvSpPr>
            <p:spPr>
              <a:xfrm rot="2738383" flipV="1">
                <a:off x="6300312" y="3867615"/>
                <a:ext cx="433152" cy="1340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67" tIns="60931" rIns="121867" bIns="60931" rtlCol="0" anchor="ctr"/>
              <a:lstStyle/>
              <a:p>
                <a:pPr marL="0" marR="0" lvl="0" indent="0" algn="ctr" defTabSz="6092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Right Arrow 6">
              <a:extLst>
                <a:ext uri="{FF2B5EF4-FFF2-40B4-BE49-F238E27FC236}">
                  <a16:creationId xmlns:a16="http://schemas.microsoft.com/office/drawing/2014/main" xmlns="" id="{87B7CF74-B265-3983-F2A7-9E790A48E361}"/>
                </a:ext>
              </a:extLst>
            </p:cNvPr>
            <p:cNvSpPr/>
            <p:nvPr/>
          </p:nvSpPr>
          <p:spPr>
            <a:xfrm rot="5400000">
              <a:off x="6468694" y="4676936"/>
              <a:ext cx="433152" cy="13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6">
              <a:extLst>
                <a:ext uri="{FF2B5EF4-FFF2-40B4-BE49-F238E27FC236}">
                  <a16:creationId xmlns:a16="http://schemas.microsoft.com/office/drawing/2014/main" xmlns="" id="{AF9A8C7F-C24B-997E-8863-34568AFF0045}"/>
                </a:ext>
              </a:extLst>
            </p:cNvPr>
            <p:cNvSpPr/>
            <p:nvPr/>
          </p:nvSpPr>
          <p:spPr>
            <a:xfrm rot="5400000">
              <a:off x="3478260" y="4471749"/>
              <a:ext cx="857181" cy="13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6FC5866-A5E6-673E-A0B1-3451383515FC}"/>
                </a:ext>
              </a:extLst>
            </p:cNvPr>
            <p:cNvGrpSpPr/>
            <p:nvPr/>
          </p:nvGrpSpPr>
          <p:grpSpPr>
            <a:xfrm>
              <a:off x="6973236" y="2054737"/>
              <a:ext cx="134003" cy="1290600"/>
              <a:chOff x="6449886" y="2860593"/>
              <a:chExt cx="134003" cy="1290600"/>
            </a:xfrm>
          </p:grpSpPr>
          <p:sp>
            <p:nvSpPr>
              <p:cNvPr id="33" name="Right Arrow 6">
                <a:extLst>
                  <a:ext uri="{FF2B5EF4-FFF2-40B4-BE49-F238E27FC236}">
                    <a16:creationId xmlns:a16="http://schemas.microsoft.com/office/drawing/2014/main" xmlns="" id="{8C38049E-DD56-1D72-C6D9-A3E64D3DEFD7}"/>
                  </a:ext>
                </a:extLst>
              </p:cNvPr>
              <p:cNvSpPr/>
              <p:nvPr/>
            </p:nvSpPr>
            <p:spPr>
              <a:xfrm rot="18861617">
                <a:off x="6300312" y="3010167"/>
                <a:ext cx="433152" cy="1340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67" tIns="60931" rIns="121867" bIns="60931" rtlCol="0" anchor="ctr"/>
              <a:lstStyle/>
              <a:p>
                <a:pPr marL="0" marR="0" lvl="0" indent="0" algn="ctr" defTabSz="6092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ight Arrow 6">
                <a:extLst>
                  <a:ext uri="{FF2B5EF4-FFF2-40B4-BE49-F238E27FC236}">
                    <a16:creationId xmlns:a16="http://schemas.microsoft.com/office/drawing/2014/main" xmlns="" id="{EE6D5C46-A383-3100-A747-42FD254AF344}"/>
                  </a:ext>
                </a:extLst>
              </p:cNvPr>
              <p:cNvSpPr/>
              <p:nvPr/>
            </p:nvSpPr>
            <p:spPr>
              <a:xfrm rot="2738383" flipV="1">
                <a:off x="6300312" y="3867615"/>
                <a:ext cx="433152" cy="1340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67" tIns="60931" rIns="121867" bIns="60931" rtlCol="0" anchor="ctr"/>
              <a:lstStyle/>
              <a:p>
                <a:pPr marL="0" marR="0" lvl="0" indent="0" algn="ctr" defTabSz="6092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439BDC9-B312-D927-8708-991FA490E856}"/>
                </a:ext>
              </a:extLst>
            </p:cNvPr>
            <p:cNvSpPr txBox="1"/>
            <p:nvPr/>
          </p:nvSpPr>
          <p:spPr>
            <a:xfrm>
              <a:off x="7080971" y="1700828"/>
              <a:ext cx="823685" cy="400051"/>
            </a:xfrm>
            <a:prstGeom prst="rect">
              <a:avLst/>
            </a:prstGeom>
            <a:noFill/>
          </p:spPr>
          <p:txBody>
            <a:bodyPr wrap="square" lIns="121867" tIns="60931" rIns="121867" bIns="60931" rtlCol="0">
              <a:spAutoFit/>
            </a:bodyPr>
            <a:lstStyle/>
            <a:p>
              <a:pPr marL="0" marR="0" lvl="0" indent="0" algn="l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&gt;2 yr</a:t>
              </a:r>
            </a:p>
          </p:txBody>
        </p:sp>
        <p:sp>
          <p:nvSpPr>
            <p:cNvPr id="36" name="Right Arrow 6">
              <a:extLst>
                <a:ext uri="{FF2B5EF4-FFF2-40B4-BE49-F238E27FC236}">
                  <a16:creationId xmlns:a16="http://schemas.microsoft.com/office/drawing/2014/main" xmlns="" id="{AD7A6ECD-7596-0BB5-B8CC-2BDD28C7CC95}"/>
                </a:ext>
              </a:extLst>
            </p:cNvPr>
            <p:cNvSpPr/>
            <p:nvPr/>
          </p:nvSpPr>
          <p:spPr>
            <a:xfrm>
              <a:off x="7848799" y="1833852"/>
              <a:ext cx="433152" cy="13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ight Arrow 6">
              <a:extLst>
                <a:ext uri="{FF2B5EF4-FFF2-40B4-BE49-F238E27FC236}">
                  <a16:creationId xmlns:a16="http://schemas.microsoft.com/office/drawing/2014/main" xmlns="" id="{A51F21D4-7591-5F04-5682-6CD60FC49AEA}"/>
                </a:ext>
              </a:extLst>
            </p:cNvPr>
            <p:cNvSpPr/>
            <p:nvPr/>
          </p:nvSpPr>
          <p:spPr>
            <a:xfrm>
              <a:off x="7848799" y="3430185"/>
              <a:ext cx="433152" cy="13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7" tIns="60931" rIns="121867" bIns="60931" rtlCol="0" anchor="ctr"/>
            <a:lstStyle/>
            <a:p>
              <a:pPr marL="0" marR="0" lvl="0" indent="0" algn="ctr" defTabSz="609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Text Box 15">
            <a:extLst>
              <a:ext uri="{FF2B5EF4-FFF2-40B4-BE49-F238E27FC236}">
                <a16:creationId xmlns="" xmlns:a16="http://schemas.microsoft.com/office/drawing/2014/main" id="{F8671BB3-B1BB-EAB9-71A8-74ED58D18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7" y="6399724"/>
            <a:ext cx="7418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b="1" spc="-1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NCCN. Clinical practice guidelines in oncology: B-cell lymphomas. </a:t>
            </a:r>
            <a:r>
              <a:rPr lang="en-US" altLang="en-US" sz="18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v6.2024.</a:t>
            </a:r>
            <a:endParaRPr lang="en-US" altLang="en-US" sz="1800" b="1" spc="-1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4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4675" y="1000897"/>
            <a:ext cx="10872444" cy="836881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Frontline Management of Follicular Lymphoma</a:t>
            </a:r>
            <a:r>
              <a:rPr lang="ar-SY" sz="4400" dirty="0"/>
              <a:t/>
            </a:r>
            <a:br>
              <a:rPr lang="ar-SY" sz="4400" dirty="0"/>
            </a:br>
            <a:endParaRPr lang="ar-SY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4675" y="2093815"/>
            <a:ext cx="10877529" cy="46506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How to Manage Low Tumor Burden, Asymptomatic Follicular </a:t>
            </a:r>
            <a:r>
              <a:rPr lang="en-US" sz="3600" b="1" dirty="0" smtClean="0"/>
              <a:t>Lymphoma????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How to Manage </a:t>
            </a:r>
            <a:r>
              <a:rPr lang="en-US" sz="3600" b="1" dirty="0" smtClean="0"/>
              <a:t>high </a:t>
            </a:r>
            <a:r>
              <a:rPr lang="en-US" sz="3600" b="1" dirty="0"/>
              <a:t>Tumor Burden, </a:t>
            </a:r>
            <a:r>
              <a:rPr lang="en-US" sz="3600" b="1" dirty="0" smtClean="0"/>
              <a:t>symptomatic </a:t>
            </a:r>
            <a:r>
              <a:rPr lang="en-US" sz="3600" b="1" dirty="0"/>
              <a:t>Follicular </a:t>
            </a:r>
            <a:r>
              <a:rPr lang="en-US" sz="3600" b="1" dirty="0" smtClean="0"/>
              <a:t>Lymphoma???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35556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0592" y="2536484"/>
            <a:ext cx="11141055" cy="1103313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Thank you …..</a:t>
            </a:r>
            <a:endParaRPr lang="ar-SY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B7FF7D-C54C-494E-9EB0-92C563EB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Key Studies Informing How to Manage Low Tumor Burden, Asymptomatic Follicular </a:t>
            </a:r>
            <a:r>
              <a:rPr lang="en-US" dirty="0" smtClean="0">
                <a:solidFill>
                  <a:srgbClr val="002060"/>
                </a:solidFill>
              </a:rPr>
              <a:t>Lymphoma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07D827-DD52-2C44-BC6A-EF7C3D6A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3"/>
                </a:solidFill>
              </a:rPr>
              <a:t>Ardeshna Study</a:t>
            </a:r>
            <a:r>
              <a:rPr lang="en-US" b="1" dirty="0">
                <a:solidFill>
                  <a:schemeClr val="accent3"/>
                </a:solidFill>
              </a:rPr>
              <a:t>: </a:t>
            </a:r>
            <a:r>
              <a:rPr lang="en-US" dirty="0"/>
              <a:t>In asymptomatic, advanced stage FL, rituximab </a:t>
            </a:r>
            <a:r>
              <a:rPr lang="en-US" u="sng" dirty="0"/>
              <a:t>therapy improves PFS but not OS compared with watchful waiting</a:t>
            </a:r>
            <a:r>
              <a:rPr lang="en-US" u="sng" baseline="30000" dirty="0"/>
              <a:t>[1</a:t>
            </a:r>
            <a:r>
              <a:rPr lang="en-US" u="sng" baseline="30000" dirty="0" smtClean="0"/>
              <a:t>]</a:t>
            </a:r>
          </a:p>
          <a:p>
            <a:pPr marL="0" indent="0">
              <a:buNone/>
            </a:pPr>
            <a:endParaRPr lang="en-US" u="sng" baseline="30000" dirty="0"/>
          </a:p>
          <a:p>
            <a:r>
              <a:rPr lang="en-US" b="1" u="sng" dirty="0" smtClean="0">
                <a:solidFill>
                  <a:schemeClr val="accent3"/>
                </a:solidFill>
              </a:rPr>
              <a:t>RESORT:</a:t>
            </a:r>
            <a:r>
              <a:rPr lang="en-US" b="1" u="sng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patients with low tumor burden FL, </a:t>
            </a:r>
            <a:r>
              <a:rPr lang="en-US" u="sng" dirty="0"/>
              <a:t>maintenance rituximab improves PFS but not OS compared with no maintenance</a:t>
            </a:r>
            <a:r>
              <a:rPr lang="en-US" baseline="30000" dirty="0"/>
              <a:t>[2</a:t>
            </a:r>
            <a:r>
              <a:rPr lang="en-US" baseline="30000" dirty="0" smtClean="0"/>
              <a:t>]</a:t>
            </a:r>
          </a:p>
          <a:p>
            <a:endParaRPr lang="en-US" baseline="30000" dirty="0"/>
          </a:p>
          <a:p>
            <a:r>
              <a:rPr lang="en-US" b="1" u="sng" dirty="0">
                <a:solidFill>
                  <a:schemeClr val="accent3"/>
                </a:solidFill>
              </a:rPr>
              <a:t>SAKK 35/98:</a:t>
            </a:r>
            <a:r>
              <a:rPr lang="en-US" u="sng" dirty="0"/>
              <a:t> </a:t>
            </a:r>
            <a:r>
              <a:rPr lang="en-US" dirty="0"/>
              <a:t>In patients with low tumor burden FL, </a:t>
            </a:r>
            <a:r>
              <a:rPr lang="en-US" u="sng" dirty="0"/>
              <a:t>short-duration maintenance rituximab improves EFS compared with no maintenance</a:t>
            </a:r>
            <a:r>
              <a:rPr lang="en-US" u="sng" baseline="30000" dirty="0"/>
              <a:t>[3</a:t>
            </a:r>
            <a:r>
              <a:rPr lang="en-US" baseline="30000" dirty="0"/>
              <a:t>]</a:t>
            </a:r>
          </a:p>
          <a:p>
            <a:endParaRPr lang="en-US" baseline="30000" dirty="0"/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D2D3447D-8B9C-4FFB-8E65-7EE22261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6542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 Ardeshna. Lancet Oncol. 2014;15:424. 2. Kahl. JCO. 2014;32:3096. 3. Martinelli. JCO. 2010;28:4480. </a:t>
            </a:r>
          </a:p>
        </p:txBody>
      </p:sp>
      <p:sp>
        <p:nvSpPr>
          <p:cNvPr id="4" name="مربع نص 3"/>
          <p:cNvSpPr txBox="1"/>
          <p:nvPr/>
        </p:nvSpPr>
        <p:spPr bwMode="auto">
          <a:xfrm>
            <a:off x="2965622" y="5240403"/>
            <a:ext cx="5043112" cy="92333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rtlCol="1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 benefit in OS </a:t>
            </a:r>
            <a:endParaRPr lang="ar-SY" sz="5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5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FDD91B2-5941-4EA9-AECA-F13AF877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Trials of Chemoimmunotherapy for Newly Diagnosed FL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C263E8-7E0B-4DC6-AC46-E8798DA3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chemotherapy backbone in rituximab-based chemoimmunotherapy</a:t>
            </a:r>
          </a:p>
          <a:p>
            <a:pPr lvl="1"/>
            <a:r>
              <a:rPr lang="en-US" sz="2800" b="1" dirty="0">
                <a:solidFill>
                  <a:schemeClr val="accent3"/>
                </a:solidFill>
              </a:rPr>
              <a:t>FOLL05: </a:t>
            </a:r>
            <a:r>
              <a:rPr lang="en-US" sz="2800" dirty="0"/>
              <a:t>R-CVP vs R-CHOP vs R-FM</a:t>
            </a:r>
          </a:p>
          <a:p>
            <a:pPr lvl="1"/>
            <a:r>
              <a:rPr lang="en-US" sz="2800" b="1" dirty="0">
                <a:solidFill>
                  <a:schemeClr val="accent3"/>
                </a:solidFill>
              </a:rPr>
              <a:t>StiL NHL 1-2003: </a:t>
            </a:r>
            <a:r>
              <a:rPr lang="en-US" sz="2800" dirty="0"/>
              <a:t>BR vs R-CHOP </a:t>
            </a:r>
          </a:p>
          <a:p>
            <a:pPr lvl="1"/>
            <a:r>
              <a:rPr lang="en-US" sz="2800" b="1" dirty="0">
                <a:solidFill>
                  <a:schemeClr val="accent3"/>
                </a:solidFill>
              </a:rPr>
              <a:t>BRIGHT:</a:t>
            </a:r>
            <a:r>
              <a:rPr lang="en-US" sz="2800" dirty="0"/>
              <a:t> BR vs R-CHOP or R-CVP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3"/>
                </a:solidFill>
              </a:rPr>
              <a:t>GALLIUM</a:t>
            </a:r>
          </a:p>
          <a:p>
            <a:pPr marL="0" indent="0">
              <a:buNone/>
            </a:pPr>
            <a:r>
              <a:rPr lang="en-US" altLang="en-US" dirty="0" err="1" smtClean="0"/>
              <a:t>Obinutuzumab</a:t>
            </a:r>
            <a:r>
              <a:rPr lang="en-US" altLang="en-US" dirty="0" smtClean="0"/>
              <a:t>-based </a:t>
            </a:r>
            <a:r>
              <a:rPr lang="en-US" altLang="en-US" dirty="0"/>
              <a:t>vs rituximab-based chemoimmunotherapy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rgbClr val="C00000"/>
                </a:solidFill>
              </a:rPr>
              <a:t>RELEVANCE</a:t>
            </a:r>
            <a:r>
              <a:rPr lang="en-US" altLang="en-US" sz="2800" b="1" dirty="0">
                <a:solidFill>
                  <a:srgbClr val="C00000"/>
                </a:solidFill>
              </a:rPr>
              <a:t>: </a:t>
            </a:r>
            <a:r>
              <a:rPr lang="en-US" altLang="en-US" sz="2800" dirty="0"/>
              <a:t>R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vs</a:t>
            </a:r>
            <a:r>
              <a:rPr lang="en-US" altLang="en-US" sz="2800" dirty="0"/>
              <a:t> R-Chemo in Newly Diagnosed FL</a:t>
            </a:r>
            <a:endParaRPr lang="en-US" altLang="en-US" sz="2800" dirty="0" smtClean="0"/>
          </a:p>
          <a:p>
            <a:pPr lvl="1"/>
            <a:endParaRPr lang="en-US" alt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8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>
                <a:ea typeface="MS PGothic"/>
                <a:cs typeface="MS PGothic"/>
              </a:rPr>
              <a:t>Chemoimmunotherapy</a:t>
            </a:r>
            <a:r>
              <a:rPr lang="en-US" sz="3200" dirty="0" smtClean="0">
                <a:ea typeface="MS PGothic"/>
                <a:cs typeface="MS PGothic"/>
              </a:rPr>
              <a:t> for Advanced Treatment-Naive </a:t>
            </a:r>
            <a:r>
              <a:rPr lang="en-US" sz="3200" dirty="0" smtClean="0"/>
              <a:t>FL</a:t>
            </a:r>
            <a:br>
              <a:rPr lang="en-US" sz="3200" dirty="0" smtClean="0"/>
            </a:br>
            <a:endParaRPr lang="en-US" sz="3200" dirty="0">
              <a:ea typeface="MS PGothic"/>
              <a:cs typeface="MS PGothic"/>
            </a:endParaRPr>
          </a:p>
        </p:txBody>
      </p:sp>
      <p:sp>
        <p:nvSpPr>
          <p:cNvPr id="175237" name="Content Placeholder 175236">
            <a:extLst>
              <a:ext uri="{FF2B5EF4-FFF2-40B4-BE49-F238E27FC236}">
                <a16:creationId xmlns:a16="http://schemas.microsoft.com/office/drawing/2014/main" xmlns="" id="{E0AE0454-2DF5-C1D7-62A0-119E406F84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492750"/>
            <a:ext cx="3914775" cy="671513"/>
          </a:xfrm>
        </p:spPr>
        <p:txBody>
          <a:bodyPr/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1600" smtClean="0"/>
              <a:t>R-CVP not as effective as R-CHOP                 or R-FM</a:t>
            </a:r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sz="1600" smtClean="0"/>
              <a:t>3-fold more 2° malignancies with R-FM 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088D1B-23FB-4F75-5152-529A6F7158E0}"/>
              </a:ext>
            </a:extLst>
          </p:cNvPr>
          <p:cNvSpPr txBox="1"/>
          <p:nvPr/>
        </p:nvSpPr>
        <p:spPr>
          <a:xfrm>
            <a:off x="419100" y="6240780"/>
            <a:ext cx="5925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itchFamily="34" charset="0"/>
                <a:ea typeface="ヒラギノ角ゴ Pro W3" pitchFamily="-127" charset="-128"/>
                <a:cs typeface="Arial" panose="020B0604020202020204" pitchFamily="34" charset="0"/>
              </a:rPr>
              <a:t>1. Federico. JCO. 2013;31:1506. 2. Luminari. JCO. 2018;36:689.</a:t>
            </a:r>
            <a:r>
              <a:rPr kumimoji="0" lang="da-DK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itchFamily="34" charset="0"/>
                <a:ea typeface="ヒラギノ角ゴ Pro W3" pitchFamily="-127" charset="-128"/>
                <a:cs typeface="Arial" panose="020B0604020202020204" pitchFamily="34" charset="0"/>
              </a:rPr>
              <a:t> 3. Rummel. Lancet. 2013;381:1203. 4. Rummel. ASCO 2017. Abstr 7501. 5. Flinn. Blood. 2014;123:2944. 6. Flinn. JCO. 2019;37:984.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8E658A8-FBEF-891A-697A-154E668419A6}"/>
              </a:ext>
            </a:extLst>
          </p:cNvPr>
          <p:cNvGrpSpPr/>
          <p:nvPr/>
        </p:nvGrpSpPr>
        <p:grpSpPr>
          <a:xfrm>
            <a:off x="1524000" y="858770"/>
            <a:ext cx="9221374" cy="1282572"/>
            <a:chOff x="2501234" y="1022057"/>
            <a:chExt cx="9221374" cy="180823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96054F9-F33F-637F-AD05-CBA4A059624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349745" y="2011680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65CC197-48C3-89E1-0371-DE29DDE77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30046" y="1095375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xmlns="" id="{FD2A6A05-534C-5BCE-2BE4-CEDF656DD309}"/>
                </a:ext>
              </a:extLst>
            </p:cNvPr>
            <p:cNvSpPr/>
            <p:nvPr/>
          </p:nvSpPr>
          <p:spPr bwMode="auto">
            <a:xfrm rot="16200000">
              <a:off x="6995160" y="-624840"/>
              <a:ext cx="182880" cy="4572000"/>
            </a:xfrm>
            <a:prstGeom prst="rightBracke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 W3" pitchFamily="-127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160407B-66C5-FE57-CC1C-226CCC5B9983}"/>
                </a:ext>
              </a:extLst>
            </p:cNvPr>
            <p:cNvSpPr txBox="1"/>
            <p:nvPr/>
          </p:nvSpPr>
          <p:spPr>
            <a:xfrm>
              <a:off x="8102746" y="1740408"/>
              <a:ext cx="2507379" cy="39319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Indication for Treatment</a:t>
              </a:r>
            </a:p>
          </p:txBody>
        </p:sp>
        <p:sp>
          <p:nvSpPr>
            <p:cNvPr id="24" name="Right Bracket 23">
              <a:extLst>
                <a:ext uri="{FF2B5EF4-FFF2-40B4-BE49-F238E27FC236}">
                  <a16:creationId xmlns:a16="http://schemas.microsoft.com/office/drawing/2014/main" xmlns="" id="{9250F71C-96A9-9053-66D5-F0207FBC4F05}"/>
                </a:ext>
              </a:extLst>
            </p:cNvPr>
            <p:cNvSpPr/>
            <p:nvPr/>
          </p:nvSpPr>
          <p:spPr bwMode="auto">
            <a:xfrm rot="16200000">
              <a:off x="9266852" y="1325880"/>
              <a:ext cx="182880" cy="2103120"/>
            </a:xfrm>
            <a:prstGeom prst="rightBracke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 W3" pitchFamily="-127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F56528-6564-EC7A-8054-62FD8463E3EF}"/>
                </a:ext>
              </a:extLst>
            </p:cNvPr>
            <p:cNvSpPr txBox="1"/>
            <p:nvPr/>
          </p:nvSpPr>
          <p:spPr>
            <a:xfrm>
              <a:off x="7149434" y="2437096"/>
              <a:ext cx="2258568" cy="393192"/>
            </a:xfrm>
            <a:prstGeom prst="rect">
              <a:avLst/>
            </a:prstGeom>
            <a:solidFill>
              <a:srgbClr val="015873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Low Tumor Burden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BAEF23D-F548-18EF-7722-30F4484E7328}"/>
                </a:ext>
              </a:extLst>
            </p:cNvPr>
            <p:cNvSpPr txBox="1"/>
            <p:nvPr/>
          </p:nvSpPr>
          <p:spPr>
            <a:xfrm>
              <a:off x="9464040" y="2437096"/>
              <a:ext cx="2258568" cy="393192"/>
            </a:xfrm>
            <a:prstGeom prst="rect">
              <a:avLst/>
            </a:prstGeom>
            <a:solidFill>
              <a:srgbClr val="015873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High Tumor Burden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F31D1B9-878E-9AAB-88CF-AF555F975482}"/>
                </a:ext>
              </a:extLst>
            </p:cNvPr>
            <p:cNvSpPr txBox="1"/>
            <p:nvPr/>
          </p:nvSpPr>
          <p:spPr>
            <a:xfrm>
              <a:off x="5541969" y="1022057"/>
              <a:ext cx="3207665" cy="39337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New Diagnosis of Advanced FL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0859557-902D-7879-CB38-853720F37B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77745" y="2011680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ight Bracket 30">
              <a:extLst>
                <a:ext uri="{FF2B5EF4-FFF2-40B4-BE49-F238E27FC236}">
                  <a16:creationId xmlns:a16="http://schemas.microsoft.com/office/drawing/2014/main" xmlns="" id="{A0B49019-19C6-54FB-4E40-976082E98431}"/>
                </a:ext>
              </a:extLst>
            </p:cNvPr>
            <p:cNvSpPr/>
            <p:nvPr/>
          </p:nvSpPr>
          <p:spPr bwMode="auto">
            <a:xfrm rot="16200000">
              <a:off x="4694852" y="1325880"/>
              <a:ext cx="182880" cy="2103120"/>
            </a:xfrm>
            <a:prstGeom prst="rightBracke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 W3" pitchFamily="-127" charset="-128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7A771CE-9C92-821D-448C-759B5E58C662}"/>
                </a:ext>
              </a:extLst>
            </p:cNvPr>
            <p:cNvSpPr txBox="1"/>
            <p:nvPr/>
          </p:nvSpPr>
          <p:spPr>
            <a:xfrm>
              <a:off x="2501234" y="2437096"/>
              <a:ext cx="2258568" cy="393192"/>
            </a:xfrm>
            <a:prstGeom prst="rect">
              <a:avLst/>
            </a:prstGeom>
            <a:solidFill>
              <a:srgbClr val="015873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Watch and Wait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BEF4EF1-50DC-EF0A-20F2-D8483FB40642}"/>
                </a:ext>
              </a:extLst>
            </p:cNvPr>
            <p:cNvSpPr txBox="1"/>
            <p:nvPr/>
          </p:nvSpPr>
          <p:spPr>
            <a:xfrm>
              <a:off x="4815840" y="2437096"/>
              <a:ext cx="2257394" cy="393192"/>
            </a:xfrm>
            <a:prstGeom prst="rect">
              <a:avLst/>
            </a:prstGeom>
            <a:solidFill>
              <a:srgbClr val="015873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Rituximab Monotherapy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6F9DFF1-A3C7-CA1A-C987-CDAA34FBF7D0}"/>
                </a:ext>
              </a:extLst>
            </p:cNvPr>
            <p:cNvSpPr txBox="1"/>
            <p:nvPr/>
          </p:nvSpPr>
          <p:spPr>
            <a:xfrm>
              <a:off x="3407530" y="1740408"/>
              <a:ext cx="2747995" cy="39319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ヒラギノ角ゴ Pro W3" pitchFamily="-127" charset="-128"/>
                  <a:cs typeface="Arial" panose="020B0604020202020204" pitchFamily="34" charset="0"/>
                </a:rPr>
                <a:t>No Indication for Treatment</a:t>
              </a:r>
            </a:p>
          </p:txBody>
        </p:sp>
      </p:grpSp>
      <p:grpSp>
        <p:nvGrpSpPr>
          <p:cNvPr id="175434" name="Group 175433">
            <a:extLst>
              <a:ext uri="{FF2B5EF4-FFF2-40B4-BE49-F238E27FC236}">
                <a16:creationId xmlns:a16="http://schemas.microsoft.com/office/drawing/2014/main" xmlns="" id="{30C6BA62-CC37-9EAE-EE8A-77261FDA8160}"/>
              </a:ext>
            </a:extLst>
          </p:cNvPr>
          <p:cNvGrpSpPr/>
          <p:nvPr/>
        </p:nvGrpSpPr>
        <p:grpSpPr>
          <a:xfrm>
            <a:off x="304800" y="2438400"/>
            <a:ext cx="3628353" cy="3127178"/>
            <a:chOff x="486447" y="2362200"/>
            <a:chExt cx="3628353" cy="3127178"/>
          </a:xfrm>
        </p:grpSpPr>
        <p:grpSp>
          <p:nvGrpSpPr>
            <p:cNvPr id="175235" name="Group 175234">
              <a:extLst>
                <a:ext uri="{FF2B5EF4-FFF2-40B4-BE49-F238E27FC236}">
                  <a16:creationId xmlns:a16="http://schemas.microsoft.com/office/drawing/2014/main" xmlns="" id="{E9B5F265-4CB5-FECB-EF23-5B900D1B2003}"/>
                </a:ext>
              </a:extLst>
            </p:cNvPr>
            <p:cNvGrpSpPr/>
            <p:nvPr/>
          </p:nvGrpSpPr>
          <p:grpSpPr>
            <a:xfrm>
              <a:off x="724224" y="2743200"/>
              <a:ext cx="3161976" cy="2746178"/>
              <a:chOff x="453906" y="2990934"/>
              <a:chExt cx="3719671" cy="323053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A4A8BC46-3F74-0A53-4F49-911345E1C8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84913" y="4325756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F7B6BE3-DA29-4020-84AC-F1429424EC3C}"/>
                  </a:ext>
                </a:extLst>
              </p:cNvPr>
              <p:cNvGrpSpPr/>
              <p:nvPr/>
            </p:nvGrpSpPr>
            <p:grpSpPr>
              <a:xfrm>
                <a:off x="453906" y="2990934"/>
                <a:ext cx="3719671" cy="3230535"/>
                <a:chOff x="557454" y="1807572"/>
                <a:chExt cx="3719671" cy="331405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B471BC17-EB9B-BD95-267D-09981D2F85C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99331" y="31764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FC264EDF-E663-E418-41BC-75AE438F39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65789" y="317601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A175F073-CFC8-90EE-C2BD-CB410F5F14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95239" y="3166724"/>
                  <a:ext cx="0" cy="9938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85D25079-3C2E-6CB7-AD00-C8D41A7DAC28}"/>
                    </a:ext>
                  </a:extLst>
                </p:cNvPr>
                <p:cNvSpPr/>
                <p:nvPr/>
              </p:nvSpPr>
              <p:spPr bwMode="auto">
                <a:xfrm>
                  <a:off x="1440553" y="1970809"/>
                  <a:ext cx="2563200" cy="1303200"/>
                </a:xfrm>
                <a:custGeom>
                  <a:avLst/>
                  <a:gdLst>
                    <a:gd name="connsiteX0" fmla="*/ 0 w 2563200"/>
                    <a:gd name="connsiteY0" fmla="*/ 0 h 1303200"/>
                    <a:gd name="connsiteX1" fmla="*/ 67200 w 2563200"/>
                    <a:gd name="connsiteY1" fmla="*/ 0 h 1303200"/>
                    <a:gd name="connsiteX2" fmla="*/ 67200 w 2563200"/>
                    <a:gd name="connsiteY2" fmla="*/ 48000 h 1303200"/>
                    <a:gd name="connsiteX3" fmla="*/ 105600 w 2563200"/>
                    <a:gd name="connsiteY3" fmla="*/ 48000 h 1303200"/>
                    <a:gd name="connsiteX4" fmla="*/ 105600 w 2563200"/>
                    <a:gd name="connsiteY4" fmla="*/ 100800 h 1303200"/>
                    <a:gd name="connsiteX5" fmla="*/ 151200 w 2563200"/>
                    <a:gd name="connsiteY5" fmla="*/ 100800 h 1303200"/>
                    <a:gd name="connsiteX6" fmla="*/ 151200 w 2563200"/>
                    <a:gd name="connsiteY6" fmla="*/ 141600 h 1303200"/>
                    <a:gd name="connsiteX7" fmla="*/ 232800 w 2563200"/>
                    <a:gd name="connsiteY7" fmla="*/ 141600 h 1303200"/>
                    <a:gd name="connsiteX8" fmla="*/ 232800 w 2563200"/>
                    <a:gd name="connsiteY8" fmla="*/ 165600 h 1303200"/>
                    <a:gd name="connsiteX9" fmla="*/ 232800 w 2563200"/>
                    <a:gd name="connsiteY9" fmla="*/ 196800 h 1303200"/>
                    <a:gd name="connsiteX10" fmla="*/ 264000 w 2563200"/>
                    <a:gd name="connsiteY10" fmla="*/ 196800 h 1303200"/>
                    <a:gd name="connsiteX11" fmla="*/ 264000 w 2563200"/>
                    <a:gd name="connsiteY11" fmla="*/ 244800 h 1303200"/>
                    <a:gd name="connsiteX12" fmla="*/ 283200 w 2563200"/>
                    <a:gd name="connsiteY12" fmla="*/ 264000 h 1303200"/>
                    <a:gd name="connsiteX13" fmla="*/ 283200 w 2563200"/>
                    <a:gd name="connsiteY13" fmla="*/ 331200 h 1303200"/>
                    <a:gd name="connsiteX14" fmla="*/ 331200 w 2563200"/>
                    <a:gd name="connsiteY14" fmla="*/ 331200 h 1303200"/>
                    <a:gd name="connsiteX15" fmla="*/ 331200 w 2563200"/>
                    <a:gd name="connsiteY15" fmla="*/ 388800 h 1303200"/>
                    <a:gd name="connsiteX16" fmla="*/ 367200 w 2563200"/>
                    <a:gd name="connsiteY16" fmla="*/ 388800 h 1303200"/>
                    <a:gd name="connsiteX17" fmla="*/ 367200 w 2563200"/>
                    <a:gd name="connsiteY17" fmla="*/ 446400 h 1303200"/>
                    <a:gd name="connsiteX18" fmla="*/ 400800 w 2563200"/>
                    <a:gd name="connsiteY18" fmla="*/ 446400 h 1303200"/>
                    <a:gd name="connsiteX19" fmla="*/ 400800 w 2563200"/>
                    <a:gd name="connsiteY19" fmla="*/ 523200 h 1303200"/>
                    <a:gd name="connsiteX20" fmla="*/ 429600 w 2563200"/>
                    <a:gd name="connsiteY20" fmla="*/ 523200 h 1303200"/>
                    <a:gd name="connsiteX21" fmla="*/ 429600 w 2563200"/>
                    <a:gd name="connsiteY21" fmla="*/ 636000 h 1303200"/>
                    <a:gd name="connsiteX22" fmla="*/ 499200 w 2563200"/>
                    <a:gd name="connsiteY22" fmla="*/ 636000 h 1303200"/>
                    <a:gd name="connsiteX23" fmla="*/ 499200 w 2563200"/>
                    <a:gd name="connsiteY23" fmla="*/ 696000 h 1303200"/>
                    <a:gd name="connsiteX24" fmla="*/ 552000 w 2563200"/>
                    <a:gd name="connsiteY24" fmla="*/ 696000 h 1303200"/>
                    <a:gd name="connsiteX25" fmla="*/ 552000 w 2563200"/>
                    <a:gd name="connsiteY25" fmla="*/ 748800 h 1303200"/>
                    <a:gd name="connsiteX26" fmla="*/ 616800 w 2563200"/>
                    <a:gd name="connsiteY26" fmla="*/ 748800 h 1303200"/>
                    <a:gd name="connsiteX27" fmla="*/ 616800 w 2563200"/>
                    <a:gd name="connsiteY27" fmla="*/ 784800 h 1303200"/>
                    <a:gd name="connsiteX28" fmla="*/ 662400 w 2563200"/>
                    <a:gd name="connsiteY28" fmla="*/ 784800 h 1303200"/>
                    <a:gd name="connsiteX29" fmla="*/ 662400 w 2563200"/>
                    <a:gd name="connsiteY29" fmla="*/ 825600 h 1303200"/>
                    <a:gd name="connsiteX30" fmla="*/ 741600 w 2563200"/>
                    <a:gd name="connsiteY30" fmla="*/ 825600 h 1303200"/>
                    <a:gd name="connsiteX31" fmla="*/ 741600 w 2563200"/>
                    <a:gd name="connsiteY31" fmla="*/ 859200 h 1303200"/>
                    <a:gd name="connsiteX32" fmla="*/ 842400 w 2563200"/>
                    <a:gd name="connsiteY32" fmla="*/ 859200 h 1303200"/>
                    <a:gd name="connsiteX33" fmla="*/ 842400 w 2563200"/>
                    <a:gd name="connsiteY33" fmla="*/ 885600 h 1303200"/>
                    <a:gd name="connsiteX34" fmla="*/ 842400 w 2563200"/>
                    <a:gd name="connsiteY34" fmla="*/ 907200 h 1303200"/>
                    <a:gd name="connsiteX35" fmla="*/ 883200 w 2563200"/>
                    <a:gd name="connsiteY35" fmla="*/ 907200 h 1303200"/>
                    <a:gd name="connsiteX36" fmla="*/ 883200 w 2563200"/>
                    <a:gd name="connsiteY36" fmla="*/ 955200 h 1303200"/>
                    <a:gd name="connsiteX37" fmla="*/ 1063200 w 2563200"/>
                    <a:gd name="connsiteY37" fmla="*/ 955200 h 1303200"/>
                    <a:gd name="connsiteX38" fmla="*/ 1063200 w 2563200"/>
                    <a:gd name="connsiteY38" fmla="*/ 991200 h 1303200"/>
                    <a:gd name="connsiteX39" fmla="*/ 1173600 w 2563200"/>
                    <a:gd name="connsiteY39" fmla="*/ 991200 h 1303200"/>
                    <a:gd name="connsiteX40" fmla="*/ 1173600 w 2563200"/>
                    <a:gd name="connsiteY40" fmla="*/ 1034400 h 1303200"/>
                    <a:gd name="connsiteX41" fmla="*/ 1240800 w 2563200"/>
                    <a:gd name="connsiteY41" fmla="*/ 1034400 h 1303200"/>
                    <a:gd name="connsiteX42" fmla="*/ 1240800 w 2563200"/>
                    <a:gd name="connsiteY42" fmla="*/ 1082400 h 1303200"/>
                    <a:gd name="connsiteX43" fmla="*/ 1305600 w 2563200"/>
                    <a:gd name="connsiteY43" fmla="*/ 1082400 h 1303200"/>
                    <a:gd name="connsiteX44" fmla="*/ 1305600 w 2563200"/>
                    <a:gd name="connsiteY44" fmla="*/ 1123200 h 1303200"/>
                    <a:gd name="connsiteX45" fmla="*/ 1588800 w 2563200"/>
                    <a:gd name="connsiteY45" fmla="*/ 1123200 h 1303200"/>
                    <a:gd name="connsiteX46" fmla="*/ 1588800 w 2563200"/>
                    <a:gd name="connsiteY46" fmla="*/ 1161600 h 1303200"/>
                    <a:gd name="connsiteX47" fmla="*/ 1677600 w 2563200"/>
                    <a:gd name="connsiteY47" fmla="*/ 1161600 h 1303200"/>
                    <a:gd name="connsiteX48" fmla="*/ 1677600 w 2563200"/>
                    <a:gd name="connsiteY48" fmla="*/ 1183200 h 1303200"/>
                    <a:gd name="connsiteX49" fmla="*/ 1759200 w 2563200"/>
                    <a:gd name="connsiteY49" fmla="*/ 1183200 h 1303200"/>
                    <a:gd name="connsiteX50" fmla="*/ 1759200 w 2563200"/>
                    <a:gd name="connsiteY50" fmla="*/ 1214400 h 1303200"/>
                    <a:gd name="connsiteX51" fmla="*/ 1812000 w 2563200"/>
                    <a:gd name="connsiteY51" fmla="*/ 1214400 h 1303200"/>
                    <a:gd name="connsiteX52" fmla="*/ 1812000 w 2563200"/>
                    <a:gd name="connsiteY52" fmla="*/ 1260000 h 1303200"/>
                    <a:gd name="connsiteX53" fmla="*/ 1843200 w 2563200"/>
                    <a:gd name="connsiteY53" fmla="*/ 1260000 h 1303200"/>
                    <a:gd name="connsiteX54" fmla="*/ 1843200 w 2563200"/>
                    <a:gd name="connsiteY54" fmla="*/ 1303200 h 1303200"/>
                    <a:gd name="connsiteX55" fmla="*/ 2563200 w 2563200"/>
                    <a:gd name="connsiteY55" fmla="*/ 1303200 h 130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563200" h="1303200">
                      <a:moveTo>
                        <a:pt x="0" y="0"/>
                      </a:moveTo>
                      <a:lnTo>
                        <a:pt x="67200" y="0"/>
                      </a:lnTo>
                      <a:lnTo>
                        <a:pt x="67200" y="48000"/>
                      </a:lnTo>
                      <a:lnTo>
                        <a:pt x="105600" y="48000"/>
                      </a:lnTo>
                      <a:lnTo>
                        <a:pt x="105600" y="100800"/>
                      </a:lnTo>
                      <a:lnTo>
                        <a:pt x="151200" y="100800"/>
                      </a:lnTo>
                      <a:lnTo>
                        <a:pt x="151200" y="141600"/>
                      </a:lnTo>
                      <a:lnTo>
                        <a:pt x="232800" y="141600"/>
                      </a:lnTo>
                      <a:lnTo>
                        <a:pt x="232800" y="165600"/>
                      </a:lnTo>
                      <a:lnTo>
                        <a:pt x="232800" y="196800"/>
                      </a:lnTo>
                      <a:lnTo>
                        <a:pt x="264000" y="196800"/>
                      </a:lnTo>
                      <a:lnTo>
                        <a:pt x="264000" y="244800"/>
                      </a:lnTo>
                      <a:lnTo>
                        <a:pt x="283200" y="264000"/>
                      </a:lnTo>
                      <a:lnTo>
                        <a:pt x="283200" y="331200"/>
                      </a:lnTo>
                      <a:lnTo>
                        <a:pt x="331200" y="331200"/>
                      </a:lnTo>
                      <a:lnTo>
                        <a:pt x="331200" y="388800"/>
                      </a:lnTo>
                      <a:lnTo>
                        <a:pt x="367200" y="388800"/>
                      </a:lnTo>
                      <a:lnTo>
                        <a:pt x="367200" y="446400"/>
                      </a:lnTo>
                      <a:lnTo>
                        <a:pt x="400800" y="446400"/>
                      </a:lnTo>
                      <a:lnTo>
                        <a:pt x="400800" y="523200"/>
                      </a:lnTo>
                      <a:lnTo>
                        <a:pt x="429600" y="523200"/>
                      </a:lnTo>
                      <a:lnTo>
                        <a:pt x="429600" y="636000"/>
                      </a:lnTo>
                      <a:lnTo>
                        <a:pt x="499200" y="636000"/>
                      </a:lnTo>
                      <a:lnTo>
                        <a:pt x="499200" y="696000"/>
                      </a:lnTo>
                      <a:lnTo>
                        <a:pt x="552000" y="696000"/>
                      </a:lnTo>
                      <a:lnTo>
                        <a:pt x="552000" y="748800"/>
                      </a:lnTo>
                      <a:lnTo>
                        <a:pt x="616800" y="748800"/>
                      </a:lnTo>
                      <a:lnTo>
                        <a:pt x="616800" y="784800"/>
                      </a:lnTo>
                      <a:lnTo>
                        <a:pt x="662400" y="784800"/>
                      </a:lnTo>
                      <a:lnTo>
                        <a:pt x="662400" y="825600"/>
                      </a:lnTo>
                      <a:lnTo>
                        <a:pt x="741600" y="825600"/>
                      </a:lnTo>
                      <a:lnTo>
                        <a:pt x="741600" y="859200"/>
                      </a:lnTo>
                      <a:lnTo>
                        <a:pt x="842400" y="859200"/>
                      </a:lnTo>
                      <a:lnTo>
                        <a:pt x="842400" y="885600"/>
                      </a:lnTo>
                      <a:lnTo>
                        <a:pt x="842400" y="907200"/>
                      </a:lnTo>
                      <a:lnTo>
                        <a:pt x="883200" y="907200"/>
                      </a:lnTo>
                      <a:lnTo>
                        <a:pt x="883200" y="955200"/>
                      </a:lnTo>
                      <a:lnTo>
                        <a:pt x="1063200" y="955200"/>
                      </a:lnTo>
                      <a:lnTo>
                        <a:pt x="1063200" y="991200"/>
                      </a:lnTo>
                      <a:lnTo>
                        <a:pt x="1173600" y="991200"/>
                      </a:lnTo>
                      <a:lnTo>
                        <a:pt x="1173600" y="1034400"/>
                      </a:lnTo>
                      <a:lnTo>
                        <a:pt x="1240800" y="1034400"/>
                      </a:lnTo>
                      <a:lnTo>
                        <a:pt x="1240800" y="1082400"/>
                      </a:lnTo>
                      <a:lnTo>
                        <a:pt x="1305600" y="1082400"/>
                      </a:lnTo>
                      <a:lnTo>
                        <a:pt x="1305600" y="1123200"/>
                      </a:lnTo>
                      <a:lnTo>
                        <a:pt x="1588800" y="1123200"/>
                      </a:lnTo>
                      <a:lnTo>
                        <a:pt x="1588800" y="1161600"/>
                      </a:lnTo>
                      <a:lnTo>
                        <a:pt x="1677600" y="1161600"/>
                      </a:lnTo>
                      <a:lnTo>
                        <a:pt x="1677600" y="1183200"/>
                      </a:lnTo>
                      <a:lnTo>
                        <a:pt x="1759200" y="1183200"/>
                      </a:lnTo>
                      <a:lnTo>
                        <a:pt x="1759200" y="1214400"/>
                      </a:lnTo>
                      <a:lnTo>
                        <a:pt x="1812000" y="1214400"/>
                      </a:lnTo>
                      <a:lnTo>
                        <a:pt x="1812000" y="1260000"/>
                      </a:lnTo>
                      <a:lnTo>
                        <a:pt x="1843200" y="1260000"/>
                      </a:lnTo>
                      <a:lnTo>
                        <a:pt x="1843200" y="1303200"/>
                      </a:lnTo>
                      <a:lnTo>
                        <a:pt x="2563200" y="130320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ヒラギノ角ゴ Pro W3" pitchFamily="-127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0D7AD048-366B-D77A-AE00-2CB7FB77EE11}"/>
                    </a:ext>
                  </a:extLst>
                </p:cNvPr>
                <p:cNvSpPr/>
                <p:nvPr/>
              </p:nvSpPr>
              <p:spPr bwMode="auto">
                <a:xfrm>
                  <a:off x="1435753" y="1966009"/>
                  <a:ext cx="2539200" cy="1207200"/>
                </a:xfrm>
                <a:custGeom>
                  <a:avLst/>
                  <a:gdLst>
                    <a:gd name="connsiteX0" fmla="*/ 0 w 2539200"/>
                    <a:gd name="connsiteY0" fmla="*/ 0 h 1207200"/>
                    <a:gd name="connsiteX1" fmla="*/ 52800 w 2539200"/>
                    <a:gd name="connsiteY1" fmla="*/ 0 h 1207200"/>
                    <a:gd name="connsiteX2" fmla="*/ 52800 w 2539200"/>
                    <a:gd name="connsiteY2" fmla="*/ 33600 h 1207200"/>
                    <a:gd name="connsiteX3" fmla="*/ 88800 w 2539200"/>
                    <a:gd name="connsiteY3" fmla="*/ 33600 h 1207200"/>
                    <a:gd name="connsiteX4" fmla="*/ 88800 w 2539200"/>
                    <a:gd name="connsiteY4" fmla="*/ 72000 h 1207200"/>
                    <a:gd name="connsiteX5" fmla="*/ 120000 w 2539200"/>
                    <a:gd name="connsiteY5" fmla="*/ 72000 h 1207200"/>
                    <a:gd name="connsiteX6" fmla="*/ 120000 w 2539200"/>
                    <a:gd name="connsiteY6" fmla="*/ 122400 h 1207200"/>
                    <a:gd name="connsiteX7" fmla="*/ 180000 w 2539200"/>
                    <a:gd name="connsiteY7" fmla="*/ 122400 h 1207200"/>
                    <a:gd name="connsiteX8" fmla="*/ 180000 w 2539200"/>
                    <a:gd name="connsiteY8" fmla="*/ 168000 h 1207200"/>
                    <a:gd name="connsiteX9" fmla="*/ 213600 w 2539200"/>
                    <a:gd name="connsiteY9" fmla="*/ 168000 h 1207200"/>
                    <a:gd name="connsiteX10" fmla="*/ 213600 w 2539200"/>
                    <a:gd name="connsiteY10" fmla="*/ 204000 h 1207200"/>
                    <a:gd name="connsiteX11" fmla="*/ 247200 w 2539200"/>
                    <a:gd name="connsiteY11" fmla="*/ 204000 h 1207200"/>
                    <a:gd name="connsiteX12" fmla="*/ 247200 w 2539200"/>
                    <a:gd name="connsiteY12" fmla="*/ 244800 h 1207200"/>
                    <a:gd name="connsiteX13" fmla="*/ 280800 w 2539200"/>
                    <a:gd name="connsiteY13" fmla="*/ 244800 h 1207200"/>
                    <a:gd name="connsiteX14" fmla="*/ 280800 w 2539200"/>
                    <a:gd name="connsiteY14" fmla="*/ 336000 h 1207200"/>
                    <a:gd name="connsiteX15" fmla="*/ 309600 w 2539200"/>
                    <a:gd name="connsiteY15" fmla="*/ 336000 h 1207200"/>
                    <a:gd name="connsiteX16" fmla="*/ 309600 w 2539200"/>
                    <a:gd name="connsiteY16" fmla="*/ 379200 h 1207200"/>
                    <a:gd name="connsiteX17" fmla="*/ 343200 w 2539200"/>
                    <a:gd name="connsiteY17" fmla="*/ 379200 h 1207200"/>
                    <a:gd name="connsiteX18" fmla="*/ 343200 w 2539200"/>
                    <a:gd name="connsiteY18" fmla="*/ 417600 h 1207200"/>
                    <a:gd name="connsiteX19" fmla="*/ 388800 w 2539200"/>
                    <a:gd name="connsiteY19" fmla="*/ 417600 h 1207200"/>
                    <a:gd name="connsiteX20" fmla="*/ 388800 w 2539200"/>
                    <a:gd name="connsiteY20" fmla="*/ 468000 h 1207200"/>
                    <a:gd name="connsiteX21" fmla="*/ 403200 w 2539200"/>
                    <a:gd name="connsiteY21" fmla="*/ 468000 h 1207200"/>
                    <a:gd name="connsiteX22" fmla="*/ 403200 w 2539200"/>
                    <a:gd name="connsiteY22" fmla="*/ 508800 h 1207200"/>
                    <a:gd name="connsiteX23" fmla="*/ 444000 w 2539200"/>
                    <a:gd name="connsiteY23" fmla="*/ 508800 h 1207200"/>
                    <a:gd name="connsiteX24" fmla="*/ 444000 w 2539200"/>
                    <a:gd name="connsiteY24" fmla="*/ 580800 h 1207200"/>
                    <a:gd name="connsiteX25" fmla="*/ 477600 w 2539200"/>
                    <a:gd name="connsiteY25" fmla="*/ 580800 h 1207200"/>
                    <a:gd name="connsiteX26" fmla="*/ 477600 w 2539200"/>
                    <a:gd name="connsiteY26" fmla="*/ 643200 h 1207200"/>
                    <a:gd name="connsiteX27" fmla="*/ 513600 w 2539200"/>
                    <a:gd name="connsiteY27" fmla="*/ 643200 h 1207200"/>
                    <a:gd name="connsiteX28" fmla="*/ 513600 w 2539200"/>
                    <a:gd name="connsiteY28" fmla="*/ 681600 h 1207200"/>
                    <a:gd name="connsiteX29" fmla="*/ 559200 w 2539200"/>
                    <a:gd name="connsiteY29" fmla="*/ 681600 h 1207200"/>
                    <a:gd name="connsiteX30" fmla="*/ 559200 w 2539200"/>
                    <a:gd name="connsiteY30" fmla="*/ 724800 h 1207200"/>
                    <a:gd name="connsiteX31" fmla="*/ 597600 w 2539200"/>
                    <a:gd name="connsiteY31" fmla="*/ 724800 h 1207200"/>
                    <a:gd name="connsiteX32" fmla="*/ 597600 w 2539200"/>
                    <a:gd name="connsiteY32" fmla="*/ 763200 h 1207200"/>
                    <a:gd name="connsiteX33" fmla="*/ 648000 w 2539200"/>
                    <a:gd name="connsiteY33" fmla="*/ 763200 h 1207200"/>
                    <a:gd name="connsiteX34" fmla="*/ 648000 w 2539200"/>
                    <a:gd name="connsiteY34" fmla="*/ 818400 h 1207200"/>
                    <a:gd name="connsiteX35" fmla="*/ 686400 w 2539200"/>
                    <a:gd name="connsiteY35" fmla="*/ 818400 h 1207200"/>
                    <a:gd name="connsiteX36" fmla="*/ 686400 w 2539200"/>
                    <a:gd name="connsiteY36" fmla="*/ 880800 h 1207200"/>
                    <a:gd name="connsiteX37" fmla="*/ 739200 w 2539200"/>
                    <a:gd name="connsiteY37" fmla="*/ 880800 h 1207200"/>
                    <a:gd name="connsiteX38" fmla="*/ 739200 w 2539200"/>
                    <a:gd name="connsiteY38" fmla="*/ 921600 h 1207200"/>
                    <a:gd name="connsiteX39" fmla="*/ 777600 w 2539200"/>
                    <a:gd name="connsiteY39" fmla="*/ 921600 h 1207200"/>
                    <a:gd name="connsiteX40" fmla="*/ 777600 w 2539200"/>
                    <a:gd name="connsiteY40" fmla="*/ 960000 h 1207200"/>
                    <a:gd name="connsiteX41" fmla="*/ 849600 w 2539200"/>
                    <a:gd name="connsiteY41" fmla="*/ 960000 h 1207200"/>
                    <a:gd name="connsiteX42" fmla="*/ 849600 w 2539200"/>
                    <a:gd name="connsiteY42" fmla="*/ 1005600 h 1207200"/>
                    <a:gd name="connsiteX43" fmla="*/ 1111200 w 2539200"/>
                    <a:gd name="connsiteY43" fmla="*/ 1005600 h 1207200"/>
                    <a:gd name="connsiteX44" fmla="*/ 1111200 w 2539200"/>
                    <a:gd name="connsiteY44" fmla="*/ 1048800 h 1207200"/>
                    <a:gd name="connsiteX45" fmla="*/ 1312800 w 2539200"/>
                    <a:gd name="connsiteY45" fmla="*/ 1048800 h 1207200"/>
                    <a:gd name="connsiteX46" fmla="*/ 1312800 w 2539200"/>
                    <a:gd name="connsiteY46" fmla="*/ 1080000 h 1207200"/>
                    <a:gd name="connsiteX47" fmla="*/ 1375200 w 2539200"/>
                    <a:gd name="connsiteY47" fmla="*/ 1080000 h 1207200"/>
                    <a:gd name="connsiteX48" fmla="*/ 1375200 w 2539200"/>
                    <a:gd name="connsiteY48" fmla="*/ 1106400 h 1207200"/>
                    <a:gd name="connsiteX49" fmla="*/ 1512000 w 2539200"/>
                    <a:gd name="connsiteY49" fmla="*/ 1106400 h 1207200"/>
                    <a:gd name="connsiteX50" fmla="*/ 1512000 w 2539200"/>
                    <a:gd name="connsiteY50" fmla="*/ 1142400 h 1207200"/>
                    <a:gd name="connsiteX51" fmla="*/ 1567200 w 2539200"/>
                    <a:gd name="connsiteY51" fmla="*/ 1142400 h 1207200"/>
                    <a:gd name="connsiteX52" fmla="*/ 1567200 w 2539200"/>
                    <a:gd name="connsiteY52" fmla="*/ 1166400 h 1207200"/>
                    <a:gd name="connsiteX53" fmla="*/ 1622400 w 2539200"/>
                    <a:gd name="connsiteY53" fmla="*/ 1166400 h 1207200"/>
                    <a:gd name="connsiteX54" fmla="*/ 1622400 w 2539200"/>
                    <a:gd name="connsiteY54" fmla="*/ 1188000 h 1207200"/>
                    <a:gd name="connsiteX55" fmla="*/ 1838400 w 2539200"/>
                    <a:gd name="connsiteY55" fmla="*/ 1188000 h 1207200"/>
                    <a:gd name="connsiteX56" fmla="*/ 1838400 w 2539200"/>
                    <a:gd name="connsiteY56" fmla="*/ 1207200 h 1207200"/>
                    <a:gd name="connsiteX57" fmla="*/ 2539200 w 2539200"/>
                    <a:gd name="connsiteY57" fmla="*/ 1207200 h 120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539200" h="1207200">
                      <a:moveTo>
                        <a:pt x="0" y="0"/>
                      </a:moveTo>
                      <a:lnTo>
                        <a:pt x="52800" y="0"/>
                      </a:lnTo>
                      <a:lnTo>
                        <a:pt x="52800" y="33600"/>
                      </a:lnTo>
                      <a:lnTo>
                        <a:pt x="88800" y="33600"/>
                      </a:lnTo>
                      <a:lnTo>
                        <a:pt x="88800" y="72000"/>
                      </a:lnTo>
                      <a:lnTo>
                        <a:pt x="120000" y="72000"/>
                      </a:lnTo>
                      <a:lnTo>
                        <a:pt x="120000" y="122400"/>
                      </a:lnTo>
                      <a:lnTo>
                        <a:pt x="180000" y="122400"/>
                      </a:lnTo>
                      <a:lnTo>
                        <a:pt x="180000" y="168000"/>
                      </a:lnTo>
                      <a:lnTo>
                        <a:pt x="213600" y="168000"/>
                      </a:lnTo>
                      <a:lnTo>
                        <a:pt x="213600" y="204000"/>
                      </a:lnTo>
                      <a:lnTo>
                        <a:pt x="247200" y="204000"/>
                      </a:lnTo>
                      <a:lnTo>
                        <a:pt x="247200" y="244800"/>
                      </a:lnTo>
                      <a:lnTo>
                        <a:pt x="280800" y="244800"/>
                      </a:lnTo>
                      <a:lnTo>
                        <a:pt x="280800" y="336000"/>
                      </a:lnTo>
                      <a:lnTo>
                        <a:pt x="309600" y="336000"/>
                      </a:lnTo>
                      <a:lnTo>
                        <a:pt x="309600" y="379200"/>
                      </a:lnTo>
                      <a:lnTo>
                        <a:pt x="343200" y="379200"/>
                      </a:lnTo>
                      <a:lnTo>
                        <a:pt x="343200" y="417600"/>
                      </a:lnTo>
                      <a:lnTo>
                        <a:pt x="388800" y="417600"/>
                      </a:lnTo>
                      <a:lnTo>
                        <a:pt x="388800" y="468000"/>
                      </a:lnTo>
                      <a:lnTo>
                        <a:pt x="403200" y="468000"/>
                      </a:lnTo>
                      <a:lnTo>
                        <a:pt x="403200" y="508800"/>
                      </a:lnTo>
                      <a:lnTo>
                        <a:pt x="444000" y="508800"/>
                      </a:lnTo>
                      <a:lnTo>
                        <a:pt x="444000" y="580800"/>
                      </a:lnTo>
                      <a:lnTo>
                        <a:pt x="477600" y="580800"/>
                      </a:lnTo>
                      <a:lnTo>
                        <a:pt x="477600" y="643200"/>
                      </a:lnTo>
                      <a:lnTo>
                        <a:pt x="513600" y="643200"/>
                      </a:lnTo>
                      <a:lnTo>
                        <a:pt x="513600" y="681600"/>
                      </a:lnTo>
                      <a:lnTo>
                        <a:pt x="559200" y="681600"/>
                      </a:lnTo>
                      <a:lnTo>
                        <a:pt x="559200" y="724800"/>
                      </a:lnTo>
                      <a:lnTo>
                        <a:pt x="597600" y="724800"/>
                      </a:lnTo>
                      <a:lnTo>
                        <a:pt x="597600" y="763200"/>
                      </a:lnTo>
                      <a:lnTo>
                        <a:pt x="648000" y="763200"/>
                      </a:lnTo>
                      <a:lnTo>
                        <a:pt x="648000" y="818400"/>
                      </a:lnTo>
                      <a:lnTo>
                        <a:pt x="686400" y="818400"/>
                      </a:lnTo>
                      <a:lnTo>
                        <a:pt x="686400" y="880800"/>
                      </a:lnTo>
                      <a:lnTo>
                        <a:pt x="739200" y="880800"/>
                      </a:lnTo>
                      <a:lnTo>
                        <a:pt x="739200" y="921600"/>
                      </a:lnTo>
                      <a:lnTo>
                        <a:pt x="777600" y="921600"/>
                      </a:lnTo>
                      <a:lnTo>
                        <a:pt x="777600" y="960000"/>
                      </a:lnTo>
                      <a:lnTo>
                        <a:pt x="849600" y="960000"/>
                      </a:lnTo>
                      <a:lnTo>
                        <a:pt x="849600" y="1005600"/>
                      </a:lnTo>
                      <a:lnTo>
                        <a:pt x="1111200" y="1005600"/>
                      </a:lnTo>
                      <a:lnTo>
                        <a:pt x="1111200" y="1048800"/>
                      </a:lnTo>
                      <a:lnTo>
                        <a:pt x="1312800" y="1048800"/>
                      </a:lnTo>
                      <a:lnTo>
                        <a:pt x="1312800" y="1080000"/>
                      </a:lnTo>
                      <a:lnTo>
                        <a:pt x="1375200" y="1080000"/>
                      </a:lnTo>
                      <a:lnTo>
                        <a:pt x="1375200" y="1106400"/>
                      </a:lnTo>
                      <a:lnTo>
                        <a:pt x="1512000" y="1106400"/>
                      </a:lnTo>
                      <a:lnTo>
                        <a:pt x="1512000" y="1142400"/>
                      </a:lnTo>
                      <a:lnTo>
                        <a:pt x="1567200" y="1142400"/>
                      </a:lnTo>
                      <a:lnTo>
                        <a:pt x="1567200" y="1166400"/>
                      </a:lnTo>
                      <a:lnTo>
                        <a:pt x="1622400" y="1166400"/>
                      </a:lnTo>
                      <a:lnTo>
                        <a:pt x="1622400" y="1188000"/>
                      </a:lnTo>
                      <a:lnTo>
                        <a:pt x="1838400" y="1188000"/>
                      </a:lnTo>
                      <a:lnTo>
                        <a:pt x="1838400" y="1207200"/>
                      </a:lnTo>
                      <a:lnTo>
                        <a:pt x="2539200" y="1207200"/>
                      </a:lnTo>
                    </a:path>
                  </a:pathLst>
                </a:custGeom>
                <a:noFill/>
                <a:ln w="2857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ヒラギノ角ゴ Pro W3" pitchFamily="-127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0AC53F14-F1C4-0C30-AD1D-92F794F87013}"/>
                    </a:ext>
                  </a:extLst>
                </p:cNvPr>
                <p:cNvSpPr/>
                <p:nvPr/>
              </p:nvSpPr>
              <p:spPr bwMode="auto">
                <a:xfrm>
                  <a:off x="1426153" y="1978009"/>
                  <a:ext cx="2414400" cy="1454400"/>
                </a:xfrm>
                <a:custGeom>
                  <a:avLst/>
                  <a:gdLst>
                    <a:gd name="connsiteX0" fmla="*/ 0 w 2414400"/>
                    <a:gd name="connsiteY0" fmla="*/ 0 h 1454400"/>
                    <a:gd name="connsiteX1" fmla="*/ 55200 w 2414400"/>
                    <a:gd name="connsiteY1" fmla="*/ 0 h 1454400"/>
                    <a:gd name="connsiteX2" fmla="*/ 55200 w 2414400"/>
                    <a:gd name="connsiteY2" fmla="*/ 67200 h 1454400"/>
                    <a:gd name="connsiteX3" fmla="*/ 86400 w 2414400"/>
                    <a:gd name="connsiteY3" fmla="*/ 67200 h 1454400"/>
                    <a:gd name="connsiteX4" fmla="*/ 86400 w 2414400"/>
                    <a:gd name="connsiteY4" fmla="*/ 122400 h 1454400"/>
                    <a:gd name="connsiteX5" fmla="*/ 136800 w 2414400"/>
                    <a:gd name="connsiteY5" fmla="*/ 122400 h 1454400"/>
                    <a:gd name="connsiteX6" fmla="*/ 136800 w 2414400"/>
                    <a:gd name="connsiteY6" fmla="*/ 170400 h 1454400"/>
                    <a:gd name="connsiteX7" fmla="*/ 170400 w 2414400"/>
                    <a:gd name="connsiteY7" fmla="*/ 170400 h 1454400"/>
                    <a:gd name="connsiteX8" fmla="*/ 170400 w 2414400"/>
                    <a:gd name="connsiteY8" fmla="*/ 187200 h 1454400"/>
                    <a:gd name="connsiteX9" fmla="*/ 218400 w 2414400"/>
                    <a:gd name="connsiteY9" fmla="*/ 187200 h 1454400"/>
                    <a:gd name="connsiteX10" fmla="*/ 218400 w 2414400"/>
                    <a:gd name="connsiteY10" fmla="*/ 273600 h 1454400"/>
                    <a:gd name="connsiteX11" fmla="*/ 244800 w 2414400"/>
                    <a:gd name="connsiteY11" fmla="*/ 273600 h 1454400"/>
                    <a:gd name="connsiteX12" fmla="*/ 244800 w 2414400"/>
                    <a:gd name="connsiteY12" fmla="*/ 314400 h 1454400"/>
                    <a:gd name="connsiteX13" fmla="*/ 266400 w 2414400"/>
                    <a:gd name="connsiteY13" fmla="*/ 314400 h 1454400"/>
                    <a:gd name="connsiteX14" fmla="*/ 266400 w 2414400"/>
                    <a:gd name="connsiteY14" fmla="*/ 372000 h 1454400"/>
                    <a:gd name="connsiteX15" fmla="*/ 285600 w 2414400"/>
                    <a:gd name="connsiteY15" fmla="*/ 372000 h 1454400"/>
                    <a:gd name="connsiteX16" fmla="*/ 285600 w 2414400"/>
                    <a:gd name="connsiteY16" fmla="*/ 460800 h 1454400"/>
                    <a:gd name="connsiteX17" fmla="*/ 285600 w 2414400"/>
                    <a:gd name="connsiteY17" fmla="*/ 460800 h 1454400"/>
                    <a:gd name="connsiteX18" fmla="*/ 304800 w 2414400"/>
                    <a:gd name="connsiteY18" fmla="*/ 460800 h 1454400"/>
                    <a:gd name="connsiteX19" fmla="*/ 304800 w 2414400"/>
                    <a:gd name="connsiteY19" fmla="*/ 520800 h 1454400"/>
                    <a:gd name="connsiteX20" fmla="*/ 336000 w 2414400"/>
                    <a:gd name="connsiteY20" fmla="*/ 520800 h 1454400"/>
                    <a:gd name="connsiteX21" fmla="*/ 336000 w 2414400"/>
                    <a:gd name="connsiteY21" fmla="*/ 585600 h 1454400"/>
                    <a:gd name="connsiteX22" fmla="*/ 362400 w 2414400"/>
                    <a:gd name="connsiteY22" fmla="*/ 585600 h 1454400"/>
                    <a:gd name="connsiteX23" fmla="*/ 362400 w 2414400"/>
                    <a:gd name="connsiteY23" fmla="*/ 633600 h 1454400"/>
                    <a:gd name="connsiteX24" fmla="*/ 410400 w 2414400"/>
                    <a:gd name="connsiteY24" fmla="*/ 633600 h 1454400"/>
                    <a:gd name="connsiteX25" fmla="*/ 410400 w 2414400"/>
                    <a:gd name="connsiteY25" fmla="*/ 667200 h 1454400"/>
                    <a:gd name="connsiteX26" fmla="*/ 436800 w 2414400"/>
                    <a:gd name="connsiteY26" fmla="*/ 667200 h 1454400"/>
                    <a:gd name="connsiteX27" fmla="*/ 436800 w 2414400"/>
                    <a:gd name="connsiteY27" fmla="*/ 705600 h 1454400"/>
                    <a:gd name="connsiteX28" fmla="*/ 463200 w 2414400"/>
                    <a:gd name="connsiteY28" fmla="*/ 705600 h 1454400"/>
                    <a:gd name="connsiteX29" fmla="*/ 463200 w 2414400"/>
                    <a:gd name="connsiteY29" fmla="*/ 756000 h 1454400"/>
                    <a:gd name="connsiteX30" fmla="*/ 463200 w 2414400"/>
                    <a:gd name="connsiteY30" fmla="*/ 756000 h 1454400"/>
                    <a:gd name="connsiteX31" fmla="*/ 487200 w 2414400"/>
                    <a:gd name="connsiteY31" fmla="*/ 756000 h 1454400"/>
                    <a:gd name="connsiteX32" fmla="*/ 487200 w 2414400"/>
                    <a:gd name="connsiteY32" fmla="*/ 799200 h 1454400"/>
                    <a:gd name="connsiteX33" fmla="*/ 525600 w 2414400"/>
                    <a:gd name="connsiteY33" fmla="*/ 799200 h 1454400"/>
                    <a:gd name="connsiteX34" fmla="*/ 525600 w 2414400"/>
                    <a:gd name="connsiteY34" fmla="*/ 878400 h 1454400"/>
                    <a:gd name="connsiteX35" fmla="*/ 549600 w 2414400"/>
                    <a:gd name="connsiteY35" fmla="*/ 878400 h 1454400"/>
                    <a:gd name="connsiteX36" fmla="*/ 549600 w 2414400"/>
                    <a:gd name="connsiteY36" fmla="*/ 919200 h 1454400"/>
                    <a:gd name="connsiteX37" fmla="*/ 573600 w 2414400"/>
                    <a:gd name="connsiteY37" fmla="*/ 919200 h 1454400"/>
                    <a:gd name="connsiteX38" fmla="*/ 573600 w 2414400"/>
                    <a:gd name="connsiteY38" fmla="*/ 945600 h 1454400"/>
                    <a:gd name="connsiteX39" fmla="*/ 602400 w 2414400"/>
                    <a:gd name="connsiteY39" fmla="*/ 945600 h 1454400"/>
                    <a:gd name="connsiteX40" fmla="*/ 602400 w 2414400"/>
                    <a:gd name="connsiteY40" fmla="*/ 991200 h 1454400"/>
                    <a:gd name="connsiteX41" fmla="*/ 636000 w 2414400"/>
                    <a:gd name="connsiteY41" fmla="*/ 991200 h 1454400"/>
                    <a:gd name="connsiteX42" fmla="*/ 636000 w 2414400"/>
                    <a:gd name="connsiteY42" fmla="*/ 1036800 h 1454400"/>
                    <a:gd name="connsiteX43" fmla="*/ 686400 w 2414400"/>
                    <a:gd name="connsiteY43" fmla="*/ 1036800 h 1454400"/>
                    <a:gd name="connsiteX44" fmla="*/ 686400 w 2414400"/>
                    <a:gd name="connsiteY44" fmla="*/ 1082400 h 1454400"/>
                    <a:gd name="connsiteX45" fmla="*/ 760800 w 2414400"/>
                    <a:gd name="connsiteY45" fmla="*/ 1082400 h 1454400"/>
                    <a:gd name="connsiteX46" fmla="*/ 760800 w 2414400"/>
                    <a:gd name="connsiteY46" fmla="*/ 1130400 h 1454400"/>
                    <a:gd name="connsiteX47" fmla="*/ 871200 w 2414400"/>
                    <a:gd name="connsiteY47" fmla="*/ 1130400 h 1454400"/>
                    <a:gd name="connsiteX48" fmla="*/ 871200 w 2414400"/>
                    <a:gd name="connsiteY48" fmla="*/ 1168800 h 1454400"/>
                    <a:gd name="connsiteX49" fmla="*/ 945600 w 2414400"/>
                    <a:gd name="connsiteY49" fmla="*/ 1168800 h 1454400"/>
                    <a:gd name="connsiteX50" fmla="*/ 945600 w 2414400"/>
                    <a:gd name="connsiteY50" fmla="*/ 1190400 h 1454400"/>
                    <a:gd name="connsiteX51" fmla="*/ 988800 w 2414400"/>
                    <a:gd name="connsiteY51" fmla="*/ 1190400 h 1454400"/>
                    <a:gd name="connsiteX52" fmla="*/ 988800 w 2414400"/>
                    <a:gd name="connsiteY52" fmla="*/ 1190400 h 1454400"/>
                    <a:gd name="connsiteX53" fmla="*/ 988800 w 2414400"/>
                    <a:gd name="connsiteY53" fmla="*/ 1190400 h 1454400"/>
                    <a:gd name="connsiteX54" fmla="*/ 988800 w 2414400"/>
                    <a:gd name="connsiteY54" fmla="*/ 1214400 h 1454400"/>
                    <a:gd name="connsiteX55" fmla="*/ 1036800 w 2414400"/>
                    <a:gd name="connsiteY55" fmla="*/ 1214400 h 1454400"/>
                    <a:gd name="connsiteX56" fmla="*/ 1036800 w 2414400"/>
                    <a:gd name="connsiteY56" fmla="*/ 1243200 h 1454400"/>
                    <a:gd name="connsiteX57" fmla="*/ 1144800 w 2414400"/>
                    <a:gd name="connsiteY57" fmla="*/ 1243200 h 1454400"/>
                    <a:gd name="connsiteX58" fmla="*/ 1144800 w 2414400"/>
                    <a:gd name="connsiteY58" fmla="*/ 1281600 h 1454400"/>
                    <a:gd name="connsiteX59" fmla="*/ 1166400 w 2414400"/>
                    <a:gd name="connsiteY59" fmla="*/ 1281600 h 1454400"/>
                    <a:gd name="connsiteX60" fmla="*/ 1166400 w 2414400"/>
                    <a:gd name="connsiteY60" fmla="*/ 1312800 h 1454400"/>
                    <a:gd name="connsiteX61" fmla="*/ 1188000 w 2414400"/>
                    <a:gd name="connsiteY61" fmla="*/ 1312800 h 1454400"/>
                    <a:gd name="connsiteX62" fmla="*/ 1188000 w 2414400"/>
                    <a:gd name="connsiteY62" fmla="*/ 1344000 h 1454400"/>
                    <a:gd name="connsiteX63" fmla="*/ 1226400 w 2414400"/>
                    <a:gd name="connsiteY63" fmla="*/ 1344000 h 1454400"/>
                    <a:gd name="connsiteX64" fmla="*/ 1226400 w 2414400"/>
                    <a:gd name="connsiteY64" fmla="*/ 1356000 h 1454400"/>
                    <a:gd name="connsiteX65" fmla="*/ 1281600 w 2414400"/>
                    <a:gd name="connsiteY65" fmla="*/ 1356000 h 1454400"/>
                    <a:gd name="connsiteX66" fmla="*/ 1281600 w 2414400"/>
                    <a:gd name="connsiteY66" fmla="*/ 1372800 h 1454400"/>
                    <a:gd name="connsiteX67" fmla="*/ 1524000 w 2414400"/>
                    <a:gd name="connsiteY67" fmla="*/ 1372800 h 1454400"/>
                    <a:gd name="connsiteX68" fmla="*/ 1524000 w 2414400"/>
                    <a:gd name="connsiteY68" fmla="*/ 1408800 h 1454400"/>
                    <a:gd name="connsiteX69" fmla="*/ 1682400 w 2414400"/>
                    <a:gd name="connsiteY69" fmla="*/ 1408800 h 1454400"/>
                    <a:gd name="connsiteX70" fmla="*/ 1682400 w 2414400"/>
                    <a:gd name="connsiteY70" fmla="*/ 1432800 h 1454400"/>
                    <a:gd name="connsiteX71" fmla="*/ 1723200 w 2414400"/>
                    <a:gd name="connsiteY71" fmla="*/ 1432800 h 1454400"/>
                    <a:gd name="connsiteX72" fmla="*/ 1723200 w 2414400"/>
                    <a:gd name="connsiteY72" fmla="*/ 1454400 h 1454400"/>
                    <a:gd name="connsiteX73" fmla="*/ 2414400 w 2414400"/>
                    <a:gd name="connsiteY73" fmla="*/ 1454400 h 145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414400" h="1454400">
                      <a:moveTo>
                        <a:pt x="0" y="0"/>
                      </a:moveTo>
                      <a:lnTo>
                        <a:pt x="55200" y="0"/>
                      </a:lnTo>
                      <a:lnTo>
                        <a:pt x="55200" y="67200"/>
                      </a:lnTo>
                      <a:lnTo>
                        <a:pt x="86400" y="67200"/>
                      </a:lnTo>
                      <a:lnTo>
                        <a:pt x="86400" y="122400"/>
                      </a:lnTo>
                      <a:lnTo>
                        <a:pt x="136800" y="122400"/>
                      </a:lnTo>
                      <a:lnTo>
                        <a:pt x="136800" y="170400"/>
                      </a:lnTo>
                      <a:lnTo>
                        <a:pt x="170400" y="170400"/>
                      </a:lnTo>
                      <a:lnTo>
                        <a:pt x="170400" y="187200"/>
                      </a:lnTo>
                      <a:lnTo>
                        <a:pt x="218400" y="187200"/>
                      </a:lnTo>
                      <a:lnTo>
                        <a:pt x="218400" y="273600"/>
                      </a:lnTo>
                      <a:lnTo>
                        <a:pt x="244800" y="273600"/>
                      </a:lnTo>
                      <a:lnTo>
                        <a:pt x="244800" y="314400"/>
                      </a:lnTo>
                      <a:lnTo>
                        <a:pt x="266400" y="314400"/>
                      </a:lnTo>
                      <a:lnTo>
                        <a:pt x="266400" y="372000"/>
                      </a:lnTo>
                      <a:lnTo>
                        <a:pt x="285600" y="372000"/>
                      </a:lnTo>
                      <a:lnTo>
                        <a:pt x="285600" y="460800"/>
                      </a:lnTo>
                      <a:lnTo>
                        <a:pt x="285600" y="460800"/>
                      </a:lnTo>
                      <a:lnTo>
                        <a:pt x="304800" y="460800"/>
                      </a:lnTo>
                      <a:lnTo>
                        <a:pt x="304800" y="520800"/>
                      </a:lnTo>
                      <a:lnTo>
                        <a:pt x="336000" y="520800"/>
                      </a:lnTo>
                      <a:lnTo>
                        <a:pt x="336000" y="585600"/>
                      </a:lnTo>
                      <a:lnTo>
                        <a:pt x="362400" y="585600"/>
                      </a:lnTo>
                      <a:lnTo>
                        <a:pt x="362400" y="633600"/>
                      </a:lnTo>
                      <a:lnTo>
                        <a:pt x="410400" y="633600"/>
                      </a:lnTo>
                      <a:lnTo>
                        <a:pt x="410400" y="667200"/>
                      </a:lnTo>
                      <a:lnTo>
                        <a:pt x="436800" y="667200"/>
                      </a:lnTo>
                      <a:lnTo>
                        <a:pt x="436800" y="705600"/>
                      </a:lnTo>
                      <a:lnTo>
                        <a:pt x="463200" y="705600"/>
                      </a:lnTo>
                      <a:lnTo>
                        <a:pt x="463200" y="756000"/>
                      </a:lnTo>
                      <a:lnTo>
                        <a:pt x="463200" y="756000"/>
                      </a:lnTo>
                      <a:lnTo>
                        <a:pt x="487200" y="756000"/>
                      </a:lnTo>
                      <a:lnTo>
                        <a:pt x="487200" y="799200"/>
                      </a:lnTo>
                      <a:lnTo>
                        <a:pt x="525600" y="799200"/>
                      </a:lnTo>
                      <a:lnTo>
                        <a:pt x="525600" y="878400"/>
                      </a:lnTo>
                      <a:lnTo>
                        <a:pt x="549600" y="878400"/>
                      </a:lnTo>
                      <a:lnTo>
                        <a:pt x="549600" y="919200"/>
                      </a:lnTo>
                      <a:lnTo>
                        <a:pt x="573600" y="919200"/>
                      </a:lnTo>
                      <a:lnTo>
                        <a:pt x="573600" y="945600"/>
                      </a:lnTo>
                      <a:lnTo>
                        <a:pt x="602400" y="945600"/>
                      </a:lnTo>
                      <a:lnTo>
                        <a:pt x="602400" y="991200"/>
                      </a:lnTo>
                      <a:lnTo>
                        <a:pt x="636000" y="991200"/>
                      </a:lnTo>
                      <a:lnTo>
                        <a:pt x="636000" y="1036800"/>
                      </a:lnTo>
                      <a:lnTo>
                        <a:pt x="686400" y="1036800"/>
                      </a:lnTo>
                      <a:lnTo>
                        <a:pt x="686400" y="1082400"/>
                      </a:lnTo>
                      <a:lnTo>
                        <a:pt x="760800" y="1082400"/>
                      </a:lnTo>
                      <a:lnTo>
                        <a:pt x="760800" y="1130400"/>
                      </a:lnTo>
                      <a:lnTo>
                        <a:pt x="871200" y="1130400"/>
                      </a:lnTo>
                      <a:lnTo>
                        <a:pt x="871200" y="1168800"/>
                      </a:lnTo>
                      <a:lnTo>
                        <a:pt x="945600" y="1168800"/>
                      </a:lnTo>
                      <a:lnTo>
                        <a:pt x="945600" y="1190400"/>
                      </a:lnTo>
                      <a:lnTo>
                        <a:pt x="988800" y="1190400"/>
                      </a:lnTo>
                      <a:lnTo>
                        <a:pt x="988800" y="1190400"/>
                      </a:lnTo>
                      <a:lnTo>
                        <a:pt x="988800" y="1190400"/>
                      </a:lnTo>
                      <a:lnTo>
                        <a:pt x="988800" y="1214400"/>
                      </a:lnTo>
                      <a:lnTo>
                        <a:pt x="1036800" y="1214400"/>
                      </a:lnTo>
                      <a:lnTo>
                        <a:pt x="1036800" y="1243200"/>
                      </a:lnTo>
                      <a:lnTo>
                        <a:pt x="1144800" y="1243200"/>
                      </a:lnTo>
                      <a:lnTo>
                        <a:pt x="1144800" y="1281600"/>
                      </a:lnTo>
                      <a:lnTo>
                        <a:pt x="1166400" y="1281600"/>
                      </a:lnTo>
                      <a:lnTo>
                        <a:pt x="1166400" y="1312800"/>
                      </a:lnTo>
                      <a:lnTo>
                        <a:pt x="1188000" y="1312800"/>
                      </a:lnTo>
                      <a:lnTo>
                        <a:pt x="1188000" y="1344000"/>
                      </a:lnTo>
                      <a:lnTo>
                        <a:pt x="1226400" y="1344000"/>
                      </a:lnTo>
                      <a:lnTo>
                        <a:pt x="1226400" y="1356000"/>
                      </a:lnTo>
                      <a:lnTo>
                        <a:pt x="1281600" y="1356000"/>
                      </a:lnTo>
                      <a:lnTo>
                        <a:pt x="1281600" y="1372800"/>
                      </a:lnTo>
                      <a:lnTo>
                        <a:pt x="1524000" y="1372800"/>
                      </a:lnTo>
                      <a:lnTo>
                        <a:pt x="1524000" y="1408800"/>
                      </a:lnTo>
                      <a:lnTo>
                        <a:pt x="1682400" y="1408800"/>
                      </a:lnTo>
                      <a:lnTo>
                        <a:pt x="1682400" y="1432800"/>
                      </a:lnTo>
                      <a:lnTo>
                        <a:pt x="1723200" y="1432800"/>
                      </a:lnTo>
                      <a:lnTo>
                        <a:pt x="1723200" y="1454400"/>
                      </a:lnTo>
                      <a:lnTo>
                        <a:pt x="2414400" y="145440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ヒラギノ角ゴ Pro W3" pitchFamily="-127" charset="-128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4" name="Straight Connector 28">
                  <a:extLst>
                    <a:ext uri="{FF2B5EF4-FFF2-40B4-BE49-F238E27FC236}">
                      <a16:creationId xmlns:a16="http://schemas.microsoft.com/office/drawing/2014/main" xmlns="" id="{903466F4-1A6E-54FA-8BB8-FF8B1FECF90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68494" y="4703417"/>
                  <a:ext cx="0" cy="49149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Straight Connector 29">
                  <a:extLst>
                    <a:ext uri="{FF2B5EF4-FFF2-40B4-BE49-F238E27FC236}">
                      <a16:creationId xmlns:a16="http://schemas.microsoft.com/office/drawing/2014/main" xmlns="" id="{B6446BD5-C534-091A-357F-B7EFD820D7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03464" y="4703417"/>
                  <a:ext cx="0" cy="49149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xmlns="" id="{5333ED8B-20E2-8116-F121-188FDF8401A6}"/>
                    </a:ext>
                  </a:extLst>
                </p:cNvPr>
                <p:cNvGrpSpPr/>
                <p:nvPr/>
              </p:nvGrpSpPr>
              <p:grpSpPr>
                <a:xfrm>
                  <a:off x="1614224" y="3718940"/>
                  <a:ext cx="937957" cy="713128"/>
                  <a:chOff x="2512870" y="1321536"/>
                  <a:chExt cx="937957" cy="713128"/>
                </a:xfrm>
              </p:grpSpPr>
              <p:sp>
                <p:nvSpPr>
                  <p:cNvPr id="175225" name="TextBox 175224">
                    <a:extLst>
                      <a:ext uri="{FF2B5EF4-FFF2-40B4-BE49-F238E27FC236}">
                        <a16:creationId xmlns:a16="http://schemas.microsoft.com/office/drawing/2014/main" xmlns="" id="{B9F82CC6-8068-F88D-356C-29B57870389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656556" y="1321536"/>
                    <a:ext cx="794271" cy="7131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ヒラギノ角ゴ Pro W3" pitchFamily="-127" charset="-128"/>
                        <a:cs typeface="Arial" panose="020B0604020202020204" pitchFamily="34" charset="0"/>
                      </a:rPr>
                      <a:t>R-CVP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ヒラギノ角ゴ Pro W3" pitchFamily="-127" charset="-128"/>
                        <a:cs typeface="Arial" panose="020B0604020202020204" pitchFamily="34" charset="0"/>
                      </a:rPr>
                      <a:t>R-CHOP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ヒラギノ角ゴ Pro W3" pitchFamily="-127" charset="-128"/>
                        <a:cs typeface="Arial" panose="020B0604020202020204" pitchFamily="34" charset="0"/>
                      </a:rPr>
                      <a:t>R-FM</a:t>
                    </a:r>
                  </a:p>
                </p:txBody>
              </p:sp>
              <p:cxnSp>
                <p:nvCxnSpPr>
                  <p:cNvPr id="175226" name="Straight Connector 175225">
                    <a:extLst>
                      <a:ext uri="{FF2B5EF4-FFF2-40B4-BE49-F238E27FC236}">
                        <a16:creationId xmlns:a16="http://schemas.microsoft.com/office/drawing/2014/main" xmlns="" id="{FF45F6A9-2733-7D32-2B6D-B89C10666F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12870" y="1472865"/>
                    <a:ext cx="16732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5227" name="Straight Connector 175226">
                    <a:extLst>
                      <a:ext uri="{FF2B5EF4-FFF2-40B4-BE49-F238E27FC236}">
                        <a16:creationId xmlns:a16="http://schemas.microsoft.com/office/drawing/2014/main" xmlns="" id="{B6B10920-59F9-B2DC-7E13-9B398DD52F5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12870" y="1663677"/>
                    <a:ext cx="16732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5228" name="Straight Connector 175227">
                    <a:extLst>
                      <a:ext uri="{FF2B5EF4-FFF2-40B4-BE49-F238E27FC236}">
                        <a16:creationId xmlns:a16="http://schemas.microsoft.com/office/drawing/2014/main" xmlns="" id="{495D14E7-EE39-D982-47A8-FD6F885D91B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12870" y="1877877"/>
                    <a:ext cx="16732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47" name="Straight Connector 4">
                  <a:extLst>
                    <a:ext uri="{FF2B5EF4-FFF2-40B4-BE49-F238E27FC236}">
                      <a16:creationId xmlns:a16="http://schemas.microsoft.com/office/drawing/2014/main" xmlns="" id="{DB2245C7-F55C-34EA-664F-3DF802D3148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177986" y="2466400"/>
                  <a:ext cx="0" cy="2269463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687747B-5E25-884A-F036-4707F9893C9C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-697175" y="3062201"/>
                  <a:ext cx="2871319" cy="362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Cumulative Probability of PFS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83E3FD98-0978-550A-8A8E-B3FC241F3147}"/>
                    </a:ext>
                  </a:extLst>
                </p:cNvPr>
                <p:cNvSpPr txBox="1"/>
                <p:nvPr/>
              </p:nvSpPr>
              <p:spPr bwMode="auto">
                <a:xfrm>
                  <a:off x="2557070" y="4750203"/>
                  <a:ext cx="391705" cy="37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Yr</a:t>
                  </a:r>
                </a:p>
              </p:txBody>
            </p:sp>
            <p:cxnSp>
              <p:nvCxnSpPr>
                <p:cNvPr id="50" name="Straight Connector 70">
                  <a:extLst>
                    <a:ext uri="{FF2B5EF4-FFF2-40B4-BE49-F238E27FC236}">
                      <a16:creationId xmlns:a16="http://schemas.microsoft.com/office/drawing/2014/main" xmlns="" id="{1F901CF1-F997-5795-35A9-C3EE964EB83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5164" y="1981281"/>
                  <a:ext cx="71082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Straight Connector 71">
                  <a:extLst>
                    <a:ext uri="{FF2B5EF4-FFF2-40B4-BE49-F238E27FC236}">
                      <a16:creationId xmlns:a16="http://schemas.microsoft.com/office/drawing/2014/main" xmlns="" id="{ED13F6DD-9668-9AF2-2A4C-10387BE5FE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1455" y="2602845"/>
                  <a:ext cx="71082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Straight Connector 72">
                  <a:extLst>
                    <a:ext uri="{FF2B5EF4-FFF2-40B4-BE49-F238E27FC236}">
                      <a16:creationId xmlns:a16="http://schemas.microsoft.com/office/drawing/2014/main" xmlns="" id="{5425D698-F0D0-1A95-B826-A0B7E27B651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1455" y="3237877"/>
                  <a:ext cx="71082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Straight Connector 73">
                  <a:extLst>
                    <a:ext uri="{FF2B5EF4-FFF2-40B4-BE49-F238E27FC236}">
                      <a16:creationId xmlns:a16="http://schemas.microsoft.com/office/drawing/2014/main" xmlns="" id="{7FC75F3A-7CF5-7F7D-8990-81A02AC5E98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1455" y="3892477"/>
                  <a:ext cx="71082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Straight Connector 74">
                  <a:extLst>
                    <a:ext uri="{FF2B5EF4-FFF2-40B4-BE49-F238E27FC236}">
                      <a16:creationId xmlns:a16="http://schemas.microsoft.com/office/drawing/2014/main" xmlns="" id="{D8B6DC97-91DA-421E-8DAB-1BD74D0A667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1455" y="4511359"/>
                  <a:ext cx="71082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Straight Connector 68">
                  <a:extLst>
                    <a:ext uri="{FF2B5EF4-FFF2-40B4-BE49-F238E27FC236}">
                      <a16:creationId xmlns:a16="http://schemas.microsoft.com/office/drawing/2014/main" xmlns="" id="{D59AB183-0D74-E7CC-B74E-DF352D31FE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52941" y="1981736"/>
                  <a:ext cx="0" cy="2545309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Straight Connector 69">
                  <a:extLst>
                    <a:ext uri="{FF2B5EF4-FFF2-40B4-BE49-F238E27FC236}">
                      <a16:creationId xmlns:a16="http://schemas.microsoft.com/office/drawing/2014/main" xmlns="" id="{24A4FFC6-B325-37BE-5C85-E90D6FABDB6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43701" y="4511359"/>
                  <a:ext cx="2579654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Straight Connector 64">
                  <a:extLst>
                    <a:ext uri="{FF2B5EF4-FFF2-40B4-BE49-F238E27FC236}">
                      <a16:creationId xmlns:a16="http://schemas.microsoft.com/office/drawing/2014/main" xmlns="" id="{A77A24BD-39A1-4ADC-E7B5-2F16D2AF01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49642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Straight Connector 65">
                  <a:extLst>
                    <a:ext uri="{FF2B5EF4-FFF2-40B4-BE49-F238E27FC236}">
                      <a16:creationId xmlns:a16="http://schemas.microsoft.com/office/drawing/2014/main" xmlns="" id="{09DD3C1B-E333-DD4C-5EA4-C91FD28E03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706030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Straight Connector 66">
                  <a:extLst>
                    <a:ext uri="{FF2B5EF4-FFF2-40B4-BE49-F238E27FC236}">
                      <a16:creationId xmlns:a16="http://schemas.microsoft.com/office/drawing/2014/main" xmlns="" id="{FAF3F972-CAE2-D15F-7023-E4C01D7BD60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62418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Straight Connector 67">
                  <a:extLst>
                    <a:ext uri="{FF2B5EF4-FFF2-40B4-BE49-F238E27FC236}">
                      <a16:creationId xmlns:a16="http://schemas.microsoft.com/office/drawing/2014/main" xmlns="" id="{5BDE2B97-E264-159E-5AAB-FE44EA5DBF6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18806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A0FE60ED-AF37-0D29-23F0-F67450D80E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75194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4EB02043-0183-D5DB-E258-668018639BC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731582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53DB40F-4688-F82F-E521-28C1B00F2D9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987970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104" name="Straight Connector 63">
                  <a:extLst>
                    <a:ext uri="{FF2B5EF4-FFF2-40B4-BE49-F238E27FC236}">
                      <a16:creationId xmlns:a16="http://schemas.microsoft.com/office/drawing/2014/main" xmlns="" id="{07C80FAB-AE18-0935-0563-2395FD2587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244358" y="4523975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5106" name="TextBox 165">
                  <a:extLst>
                    <a:ext uri="{FF2B5EF4-FFF2-40B4-BE49-F238E27FC236}">
                      <a16:creationId xmlns:a16="http://schemas.microsoft.com/office/drawing/2014/main" xmlns="" id="{F4531F68-EB1E-D930-206B-014BDA8C31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168" y="1811095"/>
                  <a:ext cx="655341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1.0</a:t>
                  </a:r>
                </a:p>
              </p:txBody>
            </p:sp>
            <p:sp>
              <p:nvSpPr>
                <p:cNvPr id="175107" name="TextBox 166">
                  <a:extLst>
                    <a:ext uri="{FF2B5EF4-FFF2-40B4-BE49-F238E27FC236}">
                      <a16:creationId xmlns:a16="http://schemas.microsoft.com/office/drawing/2014/main" xmlns="" id="{502FC48E-F56A-3D23-46EB-4625F5A506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6393" y="2444855"/>
                  <a:ext cx="655341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0.75</a:t>
                  </a:r>
                </a:p>
              </p:txBody>
            </p:sp>
            <p:sp>
              <p:nvSpPr>
                <p:cNvPr id="175108" name="TextBox 167">
                  <a:extLst>
                    <a:ext uri="{FF2B5EF4-FFF2-40B4-BE49-F238E27FC236}">
                      <a16:creationId xmlns:a16="http://schemas.microsoft.com/office/drawing/2014/main" xmlns="" id="{97F35D2C-ED29-2B2E-67DC-E59322B76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6393" y="3069433"/>
                  <a:ext cx="655341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0.50</a:t>
                  </a:r>
                </a:p>
              </p:txBody>
            </p:sp>
            <p:sp>
              <p:nvSpPr>
                <p:cNvPr id="175109" name="TextBox 168">
                  <a:extLst>
                    <a:ext uri="{FF2B5EF4-FFF2-40B4-BE49-F238E27FC236}">
                      <a16:creationId xmlns:a16="http://schemas.microsoft.com/office/drawing/2014/main" xmlns="" id="{99561F47-5DE7-42B6-095B-084AEBCAC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6393" y="3716688"/>
                  <a:ext cx="655341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0.25</a:t>
                  </a:r>
                </a:p>
              </p:txBody>
            </p:sp>
            <p:sp>
              <p:nvSpPr>
                <p:cNvPr id="175110" name="TextBox 169">
                  <a:extLst>
                    <a:ext uri="{FF2B5EF4-FFF2-40B4-BE49-F238E27FC236}">
                      <a16:creationId xmlns:a16="http://schemas.microsoft.com/office/drawing/2014/main" xmlns="" id="{1FA22B16-2B87-9011-B138-CACBB099F6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6393" y="4341142"/>
                  <a:ext cx="655341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ヒラギノ角ゴ Pro W3" pitchFamily="-127" charset="-128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175111" name="TextBox 171">
                  <a:extLst>
                    <a:ext uri="{FF2B5EF4-FFF2-40B4-BE49-F238E27FC236}">
                      <a16:creationId xmlns:a16="http://schemas.microsoft.com/office/drawing/2014/main" xmlns="" id="{B9AA7E6A-64A3-80A1-04C6-C1D9F2ED1D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99409" y="4546571"/>
                  <a:ext cx="504509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175112" name="TextBox 172">
                  <a:extLst>
                    <a:ext uri="{FF2B5EF4-FFF2-40B4-BE49-F238E27FC236}">
                      <a16:creationId xmlns:a16="http://schemas.microsoft.com/office/drawing/2014/main" xmlns="" id="{9A5FD837-13B1-EA4B-5793-173838237A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57201" y="4546571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75113" name="TextBox 173">
                  <a:extLst>
                    <a:ext uri="{FF2B5EF4-FFF2-40B4-BE49-F238E27FC236}">
                      <a16:creationId xmlns:a16="http://schemas.microsoft.com/office/drawing/2014/main" xmlns="" id="{4622ED08-7F08-A465-CA72-C3A82B26F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3260" y="4546571"/>
                  <a:ext cx="504507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75114" name="TextBox 174">
                  <a:extLst>
                    <a:ext uri="{FF2B5EF4-FFF2-40B4-BE49-F238E27FC236}">
                      <a16:creationId xmlns:a16="http://schemas.microsoft.com/office/drawing/2014/main" xmlns="" id="{B06A4C65-F1A4-18C9-DFAD-7E2E7D651E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1050" y="4546571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175115" name="TextBox 175">
                  <a:extLst>
                    <a:ext uri="{FF2B5EF4-FFF2-40B4-BE49-F238E27FC236}">
                      <a16:creationId xmlns:a16="http://schemas.microsoft.com/office/drawing/2014/main" xmlns="" id="{885FC46B-175F-0993-3A24-5B6B281820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7109" y="4546571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175116" name="TextBox 176">
                  <a:extLst>
                    <a:ext uri="{FF2B5EF4-FFF2-40B4-BE49-F238E27FC236}">
                      <a16:creationId xmlns:a16="http://schemas.microsoft.com/office/drawing/2014/main" xmlns="" id="{8E1B0161-D583-3DFA-471A-425C16FD30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3167" y="4546571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175117" name="TextBox 177">
                  <a:extLst>
                    <a:ext uri="{FF2B5EF4-FFF2-40B4-BE49-F238E27FC236}">
                      <a16:creationId xmlns:a16="http://schemas.microsoft.com/office/drawing/2014/main" xmlns="" id="{C79DA7EF-1004-8ACF-E830-087237BC9D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9225" y="4551241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175118" name="TextBox 178">
                  <a:extLst>
                    <a:ext uri="{FF2B5EF4-FFF2-40B4-BE49-F238E27FC236}">
                      <a16:creationId xmlns:a16="http://schemas.microsoft.com/office/drawing/2014/main" xmlns="" id="{89F796F6-65DC-D24C-863E-4CF1E85FBA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5283" y="4546571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cxnSp>
              <p:nvCxnSpPr>
                <p:cNvPr id="175119" name="Straight Connector 175118">
                  <a:extLst>
                    <a:ext uri="{FF2B5EF4-FFF2-40B4-BE49-F238E27FC236}">
                      <a16:creationId xmlns:a16="http://schemas.microsoft.com/office/drawing/2014/main" xmlns="" id="{939A0A0B-DBCC-B485-75B0-06DC759790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44327" y="188189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0" name="Straight Connector 175119">
                  <a:extLst>
                    <a:ext uri="{FF2B5EF4-FFF2-40B4-BE49-F238E27FC236}">
                      <a16:creationId xmlns:a16="http://schemas.microsoft.com/office/drawing/2014/main" xmlns="" id="{9FD76436-E845-37FA-5005-085B41026CB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11944" y="301507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1" name="Straight Connector 175120">
                  <a:extLst>
                    <a:ext uri="{FF2B5EF4-FFF2-40B4-BE49-F238E27FC236}">
                      <a16:creationId xmlns:a16="http://schemas.microsoft.com/office/drawing/2014/main" xmlns="" id="{F941EE68-D99B-82BD-8CC8-9F23B74970E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56716" y="301530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2" name="Straight Connector 175121">
                  <a:extLst>
                    <a:ext uri="{FF2B5EF4-FFF2-40B4-BE49-F238E27FC236}">
                      <a16:creationId xmlns:a16="http://schemas.microsoft.com/office/drawing/2014/main" xmlns="" id="{F5EBC61B-7A85-9E1D-4EC6-6476A799C3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71057" y="324664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3" name="Straight Connector 175122">
                  <a:extLst>
                    <a:ext uri="{FF2B5EF4-FFF2-40B4-BE49-F238E27FC236}">
                      <a16:creationId xmlns:a16="http://schemas.microsoft.com/office/drawing/2014/main" xmlns="" id="{995B7C7C-38F4-0945-EB35-1E4077A06C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533848" y="312011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4" name="Straight Connector 175123">
                  <a:extLst>
                    <a:ext uri="{FF2B5EF4-FFF2-40B4-BE49-F238E27FC236}">
                      <a16:creationId xmlns:a16="http://schemas.microsoft.com/office/drawing/2014/main" xmlns="" id="{30A03A05-AE75-4646-3263-7388CD2AD11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21652" y="324664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5" name="Straight Connector 175124">
                  <a:extLst>
                    <a:ext uri="{FF2B5EF4-FFF2-40B4-BE49-F238E27FC236}">
                      <a16:creationId xmlns:a16="http://schemas.microsoft.com/office/drawing/2014/main" xmlns="" id="{257879A8-ECC4-E201-CDAE-ADB29A389B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63629" y="323531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6" name="Straight Connector 175125">
                  <a:extLst>
                    <a:ext uri="{FF2B5EF4-FFF2-40B4-BE49-F238E27FC236}">
                      <a16:creationId xmlns:a16="http://schemas.microsoft.com/office/drawing/2014/main" xmlns="" id="{53D26E4B-21A8-C55C-A525-5989D343513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533848" y="288124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7" name="Straight Connector 175126">
                  <a:extLst>
                    <a:ext uri="{FF2B5EF4-FFF2-40B4-BE49-F238E27FC236}">
                      <a16:creationId xmlns:a16="http://schemas.microsoft.com/office/drawing/2014/main" xmlns="" id="{A6276F4C-2DC9-EA1D-2A3E-5B8A1F913F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85256" y="300055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28" name="Straight Connector 61">
                  <a:extLst>
                    <a:ext uri="{FF2B5EF4-FFF2-40B4-BE49-F238E27FC236}">
                      <a16:creationId xmlns:a16="http://schemas.microsoft.com/office/drawing/2014/main" xmlns="" id="{860EBBB6-3559-A1C4-5ABA-01D0B821628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500746" y="4514201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129" name="Straight Connector 62">
                  <a:extLst>
                    <a:ext uri="{FF2B5EF4-FFF2-40B4-BE49-F238E27FC236}">
                      <a16:creationId xmlns:a16="http://schemas.microsoft.com/office/drawing/2014/main" xmlns="" id="{5EC4418E-4A1A-A249-6731-49C0C6E173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757134" y="4514201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130" name="Straight Connector 63">
                  <a:extLst>
                    <a:ext uri="{FF2B5EF4-FFF2-40B4-BE49-F238E27FC236}">
                      <a16:creationId xmlns:a16="http://schemas.microsoft.com/office/drawing/2014/main" xmlns="" id="{E0FBC21A-8531-ED9F-9AE9-4B61D517854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013523" y="4514201"/>
                  <a:ext cx="0" cy="62957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5131" name="TextBox 176">
                  <a:extLst>
                    <a:ext uri="{FF2B5EF4-FFF2-40B4-BE49-F238E27FC236}">
                      <a16:creationId xmlns:a16="http://schemas.microsoft.com/office/drawing/2014/main" xmlns="" id="{7D8D9356-0389-37F9-CED9-C41607549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1340" y="4535574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sp>
              <p:nvSpPr>
                <p:cNvPr id="175132" name="TextBox 177">
                  <a:extLst>
                    <a:ext uri="{FF2B5EF4-FFF2-40B4-BE49-F238E27FC236}">
                      <a16:creationId xmlns:a16="http://schemas.microsoft.com/office/drawing/2014/main" xmlns="" id="{EC4ACA60-1190-2C01-8923-F01F48A119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7448" y="4535574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175133" name="TextBox 178">
                  <a:extLst>
                    <a:ext uri="{FF2B5EF4-FFF2-40B4-BE49-F238E27FC236}">
                      <a16:creationId xmlns:a16="http://schemas.microsoft.com/office/drawing/2014/main" xmlns="" id="{CD70CDF2-15A0-1E07-E785-846FCA2F18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4352" y="4535574"/>
                  <a:ext cx="502773" cy="37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2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20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700"/>
                    </a:spcAft>
                    <a:buClr>
                      <a:srgbClr val="8B3D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rgbClr val="FEFDDE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MS PGothic" panose="020B0600070205080204" pitchFamily="34" charset="-128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cxnSp>
              <p:nvCxnSpPr>
                <p:cNvPr id="175134" name="Straight Connector 175133">
                  <a:extLst>
                    <a:ext uri="{FF2B5EF4-FFF2-40B4-BE49-F238E27FC236}">
                      <a16:creationId xmlns:a16="http://schemas.microsoft.com/office/drawing/2014/main" xmlns="" id="{2002DC0D-F2A0-B7B6-0ABE-0FE4109F41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99515" y="324662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35" name="Straight Connector 175134">
                  <a:extLst>
                    <a:ext uri="{FF2B5EF4-FFF2-40B4-BE49-F238E27FC236}">
                      <a16:creationId xmlns:a16="http://schemas.microsoft.com/office/drawing/2014/main" xmlns="" id="{08C60B0A-A9EE-CB57-A18A-E6A8BC4C8E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20030" y="3246622"/>
                  <a:ext cx="0" cy="9938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36" name="Straight Connector 175135">
                  <a:extLst>
                    <a:ext uri="{FF2B5EF4-FFF2-40B4-BE49-F238E27FC236}">
                      <a16:creationId xmlns:a16="http://schemas.microsoft.com/office/drawing/2014/main" xmlns="" id="{D1C413EE-3A35-9302-FA0D-2AA04960EDA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95283" y="328635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37" name="Straight Connector 175136">
                  <a:extLst>
                    <a:ext uri="{FF2B5EF4-FFF2-40B4-BE49-F238E27FC236}">
                      <a16:creationId xmlns:a16="http://schemas.microsoft.com/office/drawing/2014/main" xmlns="" id="{258EA6F5-D3DC-7FC9-6A39-C4E2ABC8BD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30941" y="324662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38" name="Straight Connector 175137">
                  <a:extLst>
                    <a:ext uri="{FF2B5EF4-FFF2-40B4-BE49-F238E27FC236}">
                      <a16:creationId xmlns:a16="http://schemas.microsoft.com/office/drawing/2014/main" xmlns="" id="{7C03F745-7284-40BD-5200-709C20CCFB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19363" y="3308600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39" name="Straight Connector 175138">
                  <a:extLst>
                    <a:ext uri="{FF2B5EF4-FFF2-40B4-BE49-F238E27FC236}">
                      <a16:creationId xmlns:a16="http://schemas.microsoft.com/office/drawing/2014/main" xmlns="" id="{4B284922-8593-83F4-45B2-42B21693620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87561" y="3282641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0" name="Straight Connector 175139">
                  <a:extLst>
                    <a:ext uri="{FF2B5EF4-FFF2-40B4-BE49-F238E27FC236}">
                      <a16:creationId xmlns:a16="http://schemas.microsoft.com/office/drawing/2014/main" xmlns="" id="{65BCCF9D-CD3D-8AA1-4EC6-52DE0A5F0A2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31947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1" name="Straight Connector 175140">
                  <a:extLst>
                    <a:ext uri="{FF2B5EF4-FFF2-40B4-BE49-F238E27FC236}">
                      <a16:creationId xmlns:a16="http://schemas.microsoft.com/office/drawing/2014/main" xmlns="" id="{02254F2F-F31A-4DF0-93C2-F24227657FC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53844" y="331578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2" name="Straight Connector 175141">
                  <a:extLst>
                    <a:ext uri="{FF2B5EF4-FFF2-40B4-BE49-F238E27FC236}">
                      <a16:creationId xmlns:a16="http://schemas.microsoft.com/office/drawing/2014/main" xmlns="" id="{8534FD0B-EA1F-93A8-CEB0-D4267120082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72280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3" name="Straight Connector 175142">
                  <a:extLst>
                    <a:ext uri="{FF2B5EF4-FFF2-40B4-BE49-F238E27FC236}">
                      <a16:creationId xmlns:a16="http://schemas.microsoft.com/office/drawing/2014/main" xmlns="" id="{AEC92AF3-2F17-BFA3-B402-E9A78EA36F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76583" y="3339013"/>
                  <a:ext cx="0" cy="9938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4" name="Straight Connector 175143">
                  <a:extLst>
                    <a:ext uri="{FF2B5EF4-FFF2-40B4-BE49-F238E27FC236}">
                      <a16:creationId xmlns:a16="http://schemas.microsoft.com/office/drawing/2014/main" xmlns="" id="{E08A7831-AD30-4FD2-869A-B0B74573470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07904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5" name="Straight Connector 175144">
                  <a:extLst>
                    <a:ext uri="{FF2B5EF4-FFF2-40B4-BE49-F238E27FC236}">
                      <a16:creationId xmlns:a16="http://schemas.microsoft.com/office/drawing/2014/main" xmlns="" id="{4BA6E279-2742-C732-3FB4-1681F889F0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44667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6" name="Straight Connector 175145">
                  <a:extLst>
                    <a:ext uri="{FF2B5EF4-FFF2-40B4-BE49-F238E27FC236}">
                      <a16:creationId xmlns:a16="http://schemas.microsoft.com/office/drawing/2014/main" xmlns="" id="{D5E3D007-4AC3-28DB-8CA1-B251E98E4C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98311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7" name="Straight Connector 175146">
                  <a:extLst>
                    <a:ext uri="{FF2B5EF4-FFF2-40B4-BE49-F238E27FC236}">
                      <a16:creationId xmlns:a16="http://schemas.microsoft.com/office/drawing/2014/main" xmlns="" id="{15E5594F-F7BA-8B2B-B68C-2B57841DBB0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42874" y="3284785"/>
                  <a:ext cx="0" cy="9938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8" name="Straight Connector 175147">
                  <a:extLst>
                    <a:ext uri="{FF2B5EF4-FFF2-40B4-BE49-F238E27FC236}">
                      <a16:creationId xmlns:a16="http://schemas.microsoft.com/office/drawing/2014/main" xmlns="" id="{3C0F5D7A-1069-41BF-5654-4B84A2B90B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60174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49" name="Straight Connector 175148">
                  <a:extLst>
                    <a:ext uri="{FF2B5EF4-FFF2-40B4-BE49-F238E27FC236}">
                      <a16:creationId xmlns:a16="http://schemas.microsoft.com/office/drawing/2014/main" xmlns="" id="{58E6E81B-E3A7-1D3A-C811-1D7F0A220DC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29568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0" name="Straight Connector 175149">
                  <a:extLst>
                    <a:ext uri="{FF2B5EF4-FFF2-40B4-BE49-F238E27FC236}">
                      <a16:creationId xmlns:a16="http://schemas.microsoft.com/office/drawing/2014/main" xmlns="" id="{D3A8F3D0-3B7D-0470-1487-6A3E4B4EA81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17047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1" name="Straight Connector 175150">
                  <a:extLst>
                    <a:ext uri="{FF2B5EF4-FFF2-40B4-BE49-F238E27FC236}">
                      <a16:creationId xmlns:a16="http://schemas.microsoft.com/office/drawing/2014/main" xmlns="" id="{2F833D29-4060-6200-B10B-C3F0449C0AE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83271" y="33432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2" name="Straight Connector 175151">
                  <a:extLst>
                    <a:ext uri="{FF2B5EF4-FFF2-40B4-BE49-F238E27FC236}">
                      <a16:creationId xmlns:a16="http://schemas.microsoft.com/office/drawing/2014/main" xmlns="" id="{DC6E36F3-AC0D-CAE3-B87F-FDC59D0747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78335" y="33426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3" name="Straight Connector 175152">
                  <a:extLst>
                    <a:ext uri="{FF2B5EF4-FFF2-40B4-BE49-F238E27FC236}">
                      <a16:creationId xmlns:a16="http://schemas.microsoft.com/office/drawing/2014/main" xmlns="" id="{E099F1A7-88B5-79E6-3E51-9A3716D07F4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46598" y="33426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4" name="Straight Connector 175153">
                  <a:extLst>
                    <a:ext uri="{FF2B5EF4-FFF2-40B4-BE49-F238E27FC236}">
                      <a16:creationId xmlns:a16="http://schemas.microsoft.com/office/drawing/2014/main" xmlns="" id="{85252043-A4AF-29E0-83D3-F4447AC82F5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12311" y="33426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5" name="Straight Connector 175154">
                  <a:extLst>
                    <a:ext uri="{FF2B5EF4-FFF2-40B4-BE49-F238E27FC236}">
                      <a16:creationId xmlns:a16="http://schemas.microsoft.com/office/drawing/2014/main" xmlns="" id="{42367BB6-BE05-DF2C-F5A7-284726D1B6F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05428" y="334407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6" name="Straight Connector 175155">
                  <a:extLst>
                    <a:ext uri="{FF2B5EF4-FFF2-40B4-BE49-F238E27FC236}">
                      <a16:creationId xmlns:a16="http://schemas.microsoft.com/office/drawing/2014/main" xmlns="" id="{E8ABC40B-B50F-5004-165D-A419D35419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70455" y="33426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7" name="Straight Connector 175156">
                  <a:extLst>
                    <a:ext uri="{FF2B5EF4-FFF2-40B4-BE49-F238E27FC236}">
                      <a16:creationId xmlns:a16="http://schemas.microsoft.com/office/drawing/2014/main" xmlns="" id="{8BE81C06-6109-7C2F-5296-EE60E4E620C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32790" y="33426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8" name="Straight Connector 175157">
                  <a:extLst>
                    <a:ext uri="{FF2B5EF4-FFF2-40B4-BE49-F238E27FC236}">
                      <a16:creationId xmlns:a16="http://schemas.microsoft.com/office/drawing/2014/main" xmlns="" id="{B0579B20-FEE2-710E-515B-255C197D1AA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90057" y="33426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59" name="Straight Connector 175158">
                  <a:extLst>
                    <a:ext uri="{FF2B5EF4-FFF2-40B4-BE49-F238E27FC236}">
                      <a16:creationId xmlns:a16="http://schemas.microsoft.com/office/drawing/2014/main" xmlns="" id="{F2034087-FEE9-E331-95E9-6946BFF52E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38153" y="334481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0" name="Straight Connector 175159">
                  <a:extLst>
                    <a:ext uri="{FF2B5EF4-FFF2-40B4-BE49-F238E27FC236}">
                      <a16:creationId xmlns:a16="http://schemas.microsoft.com/office/drawing/2014/main" xmlns="" id="{CCE5DA2C-F359-36DC-C051-F76D8F35D77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05353" y="294462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1" name="Straight Connector 175160">
                  <a:extLst>
                    <a:ext uri="{FF2B5EF4-FFF2-40B4-BE49-F238E27FC236}">
                      <a16:creationId xmlns:a16="http://schemas.microsoft.com/office/drawing/2014/main" xmlns="" id="{30E96DFC-6FBC-3A3D-7F8F-4C59986F1A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36126" y="300018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2" name="Straight Connector 175161">
                  <a:extLst>
                    <a:ext uri="{FF2B5EF4-FFF2-40B4-BE49-F238E27FC236}">
                      <a16:creationId xmlns:a16="http://schemas.microsoft.com/office/drawing/2014/main" xmlns="" id="{87AF430A-8355-0DA2-FC01-9200CF69DE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20030" y="3000181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3" name="Straight Connector 175162">
                  <a:extLst>
                    <a:ext uri="{FF2B5EF4-FFF2-40B4-BE49-F238E27FC236}">
                      <a16:creationId xmlns:a16="http://schemas.microsoft.com/office/drawing/2014/main" xmlns="" id="{F1289A6B-B7D2-DA34-A12D-6862F784461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05288" y="300535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4" name="Straight Connector 175163">
                  <a:extLst>
                    <a:ext uri="{FF2B5EF4-FFF2-40B4-BE49-F238E27FC236}">
                      <a16:creationId xmlns:a16="http://schemas.microsoft.com/office/drawing/2014/main" xmlns="" id="{0B5F5FC6-38BE-B0B9-02E4-D12DA474307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66021" y="300045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5" name="Straight Connector 175164">
                  <a:extLst>
                    <a:ext uri="{FF2B5EF4-FFF2-40B4-BE49-F238E27FC236}">
                      <a16:creationId xmlns:a16="http://schemas.microsoft.com/office/drawing/2014/main" xmlns="" id="{799FD520-FF97-4E9F-4FD7-D95E0866744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36349" y="300055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6" name="Straight Connector 175165">
                  <a:extLst>
                    <a:ext uri="{FF2B5EF4-FFF2-40B4-BE49-F238E27FC236}">
                      <a16:creationId xmlns:a16="http://schemas.microsoft.com/office/drawing/2014/main" xmlns="" id="{25E2BF4F-0B36-8582-14F9-C78C73A651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57616" y="300137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7" name="Straight Connector 175166">
                  <a:extLst>
                    <a:ext uri="{FF2B5EF4-FFF2-40B4-BE49-F238E27FC236}">
                      <a16:creationId xmlns:a16="http://schemas.microsoft.com/office/drawing/2014/main" xmlns="" id="{9371DA4D-E224-41D6-A92A-9CE07159FCA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35674" y="304026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8" name="Straight Connector 175167">
                  <a:extLst>
                    <a:ext uri="{FF2B5EF4-FFF2-40B4-BE49-F238E27FC236}">
                      <a16:creationId xmlns:a16="http://schemas.microsoft.com/office/drawing/2014/main" xmlns="" id="{2947B6D0-C097-FD8E-8D89-5091F513D56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91898" y="304720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69" name="Straight Connector 175168">
                  <a:extLst>
                    <a:ext uri="{FF2B5EF4-FFF2-40B4-BE49-F238E27FC236}">
                      <a16:creationId xmlns:a16="http://schemas.microsoft.com/office/drawing/2014/main" xmlns="" id="{26BBA4C3-DFBE-DCE3-79DA-CD6D0C2049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50400" y="306131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0" name="Straight Connector 175169">
                  <a:extLst>
                    <a:ext uri="{FF2B5EF4-FFF2-40B4-BE49-F238E27FC236}">
                      <a16:creationId xmlns:a16="http://schemas.microsoft.com/office/drawing/2014/main" xmlns="" id="{A6F0D7F5-997E-EDE9-41C6-2B9521363C2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19363" y="306131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1" name="Straight Connector 175170">
                  <a:extLst>
                    <a:ext uri="{FF2B5EF4-FFF2-40B4-BE49-F238E27FC236}">
                      <a16:creationId xmlns:a16="http://schemas.microsoft.com/office/drawing/2014/main" xmlns="" id="{7EAB5B3D-CE0A-6E2B-EC1C-539A85BDF41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15465" y="307903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2" name="Straight Connector 175171">
                  <a:extLst>
                    <a:ext uri="{FF2B5EF4-FFF2-40B4-BE49-F238E27FC236}">
                      <a16:creationId xmlns:a16="http://schemas.microsoft.com/office/drawing/2014/main" xmlns="" id="{E4EDB8EE-B26A-B2C7-0135-154F63198F8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96974" y="307663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3" name="Straight Connector 175172">
                  <a:extLst>
                    <a:ext uri="{FF2B5EF4-FFF2-40B4-BE49-F238E27FC236}">
                      <a16:creationId xmlns:a16="http://schemas.microsoft.com/office/drawing/2014/main" xmlns="" id="{0772524B-E330-02C5-E52F-EDD2FBF0E1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51340" y="311341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4" name="Straight Connector 175173">
                  <a:extLst>
                    <a:ext uri="{FF2B5EF4-FFF2-40B4-BE49-F238E27FC236}">
                      <a16:creationId xmlns:a16="http://schemas.microsoft.com/office/drawing/2014/main" xmlns="" id="{6B6CD90F-B744-F2EC-17A3-12F934648DD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81311" y="317601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5" name="Straight Connector 175174">
                  <a:extLst>
                    <a:ext uri="{FF2B5EF4-FFF2-40B4-BE49-F238E27FC236}">
                      <a16:creationId xmlns:a16="http://schemas.microsoft.com/office/drawing/2014/main" xmlns="" id="{4358A47E-E6C9-2E8B-E26B-E9F05550CC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17504" y="317601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6" name="Straight Connector 175175">
                  <a:extLst>
                    <a:ext uri="{FF2B5EF4-FFF2-40B4-BE49-F238E27FC236}">
                      <a16:creationId xmlns:a16="http://schemas.microsoft.com/office/drawing/2014/main" xmlns="" id="{01290E41-D60A-5369-A2B2-8B7E861B34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19726" y="317541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7" name="Straight Connector 175176">
                  <a:extLst>
                    <a:ext uri="{FF2B5EF4-FFF2-40B4-BE49-F238E27FC236}">
                      <a16:creationId xmlns:a16="http://schemas.microsoft.com/office/drawing/2014/main" xmlns="" id="{26BB568E-C964-7D8D-A595-720C7B1BA7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68735" y="317601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8" name="Straight Connector 175177">
                  <a:extLst>
                    <a:ext uri="{FF2B5EF4-FFF2-40B4-BE49-F238E27FC236}">
                      <a16:creationId xmlns:a16="http://schemas.microsoft.com/office/drawing/2014/main" xmlns="" id="{7809D5E2-A7E1-B6CA-1C00-A2BA640DD3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83709" y="317649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79" name="Straight Connector 175178">
                  <a:extLst>
                    <a:ext uri="{FF2B5EF4-FFF2-40B4-BE49-F238E27FC236}">
                      <a16:creationId xmlns:a16="http://schemas.microsoft.com/office/drawing/2014/main" xmlns="" id="{68391F2B-50E4-99D2-74BB-9AF87D8BE7A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17261" y="317795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0" name="Straight Connector 175179">
                  <a:extLst>
                    <a:ext uri="{FF2B5EF4-FFF2-40B4-BE49-F238E27FC236}">
                      <a16:creationId xmlns:a16="http://schemas.microsoft.com/office/drawing/2014/main" xmlns="" id="{974F9D39-4EA9-9C7B-DCE4-7A3EAAAC1EC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12311" y="317649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1" name="Straight Connector 175180">
                  <a:extLst>
                    <a:ext uri="{FF2B5EF4-FFF2-40B4-BE49-F238E27FC236}">
                      <a16:creationId xmlns:a16="http://schemas.microsoft.com/office/drawing/2014/main" xmlns="" id="{3E7378B9-0067-681A-2BE0-E29E897FC5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31575" y="31764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2" name="Straight Connector 175181">
                  <a:extLst>
                    <a:ext uri="{FF2B5EF4-FFF2-40B4-BE49-F238E27FC236}">
                      <a16:creationId xmlns:a16="http://schemas.microsoft.com/office/drawing/2014/main" xmlns="" id="{5F622720-9734-8840-1E8F-5CCB5DD092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15886" y="317649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3" name="Straight Connector 175182">
                  <a:extLst>
                    <a:ext uri="{FF2B5EF4-FFF2-40B4-BE49-F238E27FC236}">
                      <a16:creationId xmlns:a16="http://schemas.microsoft.com/office/drawing/2014/main" xmlns="" id="{31BD9862-107D-D185-2617-E999B617DA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78171" y="317630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4" name="Straight Connector 175183">
                  <a:extLst>
                    <a:ext uri="{FF2B5EF4-FFF2-40B4-BE49-F238E27FC236}">
                      <a16:creationId xmlns:a16="http://schemas.microsoft.com/office/drawing/2014/main" xmlns="" id="{6AB81587-3B5C-BE23-8042-CBC15BC061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84434" y="317547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5" name="Straight Connector 175184">
                  <a:extLst>
                    <a:ext uri="{FF2B5EF4-FFF2-40B4-BE49-F238E27FC236}">
                      <a16:creationId xmlns:a16="http://schemas.microsoft.com/office/drawing/2014/main" xmlns="" id="{3A92C169-FBA7-0BFC-5161-87D7A6C9C8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48966" y="317680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6" name="Straight Connector 175185">
                  <a:extLst>
                    <a:ext uri="{FF2B5EF4-FFF2-40B4-BE49-F238E27FC236}">
                      <a16:creationId xmlns:a16="http://schemas.microsoft.com/office/drawing/2014/main" xmlns="" id="{08203F01-A11C-5057-218E-42C163A2B16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70967" y="188189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7" name="Straight Connector 175186">
                  <a:extLst>
                    <a:ext uri="{FF2B5EF4-FFF2-40B4-BE49-F238E27FC236}">
                      <a16:creationId xmlns:a16="http://schemas.microsoft.com/office/drawing/2014/main" xmlns="" id="{8F245343-6EE9-5494-104E-B3A7EB64A65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37357" y="220215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8" name="Straight Connector 175187">
                  <a:extLst>
                    <a:ext uri="{FF2B5EF4-FFF2-40B4-BE49-F238E27FC236}">
                      <a16:creationId xmlns:a16="http://schemas.microsoft.com/office/drawing/2014/main" xmlns="" id="{B0B667A1-6C93-CE3B-F76F-EE9FA37AC3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159443" y="276737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89" name="Straight Connector 175188">
                  <a:extLst>
                    <a:ext uri="{FF2B5EF4-FFF2-40B4-BE49-F238E27FC236}">
                      <a16:creationId xmlns:a16="http://schemas.microsoft.com/office/drawing/2014/main" xmlns="" id="{680DAE61-71C9-0E84-5183-8A0ADD5C0D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425335" y="288853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0" name="Straight Connector 175189">
                  <a:extLst>
                    <a:ext uri="{FF2B5EF4-FFF2-40B4-BE49-F238E27FC236}">
                      <a16:creationId xmlns:a16="http://schemas.microsoft.com/office/drawing/2014/main" xmlns="" id="{AD6CB24B-C39A-2099-A1F7-D6ED36FBAA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557135" y="291568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1" name="Straight Connector 175190">
                  <a:extLst>
                    <a:ext uri="{FF2B5EF4-FFF2-40B4-BE49-F238E27FC236}">
                      <a16:creationId xmlns:a16="http://schemas.microsoft.com/office/drawing/2014/main" xmlns="" id="{4FDC7C37-169A-2334-8B68-D1CA9EC948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11843" y="292593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2" name="Straight Connector 175191">
                  <a:extLst>
                    <a:ext uri="{FF2B5EF4-FFF2-40B4-BE49-F238E27FC236}">
                      <a16:creationId xmlns:a16="http://schemas.microsoft.com/office/drawing/2014/main" xmlns="" id="{BD677793-F655-417C-8A18-D1B5571BF42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89996" y="292353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3" name="Straight Connector 175192">
                  <a:extLst>
                    <a:ext uri="{FF2B5EF4-FFF2-40B4-BE49-F238E27FC236}">
                      <a16:creationId xmlns:a16="http://schemas.microsoft.com/office/drawing/2014/main" xmlns="" id="{C6090423-14A3-B54F-1E57-BD975616BD5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61589" y="293093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4" name="Straight Connector 175193">
                  <a:extLst>
                    <a:ext uri="{FF2B5EF4-FFF2-40B4-BE49-F238E27FC236}">
                      <a16:creationId xmlns:a16="http://schemas.microsoft.com/office/drawing/2014/main" xmlns="" id="{15737361-470A-8CDC-94CB-95FBD130F1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85256" y="294462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5" name="Straight Connector 175194">
                  <a:extLst>
                    <a:ext uri="{FF2B5EF4-FFF2-40B4-BE49-F238E27FC236}">
                      <a16:creationId xmlns:a16="http://schemas.microsoft.com/office/drawing/2014/main" xmlns="" id="{2D333764-A845-639B-F27A-DFE698F5F9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99515" y="297562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6" name="Straight Connector 175195">
                  <a:extLst>
                    <a:ext uri="{FF2B5EF4-FFF2-40B4-BE49-F238E27FC236}">
                      <a16:creationId xmlns:a16="http://schemas.microsoft.com/office/drawing/2014/main" xmlns="" id="{74F7B094-0579-9FA9-3F6F-B157AD2EC0E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75621" y="297724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7" name="Straight Connector 175196">
                  <a:extLst>
                    <a:ext uri="{FF2B5EF4-FFF2-40B4-BE49-F238E27FC236}">
                      <a16:creationId xmlns:a16="http://schemas.microsoft.com/office/drawing/2014/main" xmlns="" id="{7FC273DC-2B20-B13B-EE1C-67D80637A2B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45726" y="297322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8" name="Straight Connector 175197">
                  <a:extLst>
                    <a:ext uri="{FF2B5EF4-FFF2-40B4-BE49-F238E27FC236}">
                      <a16:creationId xmlns:a16="http://schemas.microsoft.com/office/drawing/2014/main" xmlns="" id="{88E992AE-4CB7-5C3E-0C34-091FFB218F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39011" y="2978230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199" name="Straight Connector 175198">
                  <a:extLst>
                    <a:ext uri="{FF2B5EF4-FFF2-40B4-BE49-F238E27FC236}">
                      <a16:creationId xmlns:a16="http://schemas.microsoft.com/office/drawing/2014/main" xmlns="" id="{8610A007-70B1-2A1D-9DBB-F1E244A6CE3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00083" y="302693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0" name="Straight Connector 175199">
                  <a:extLst>
                    <a:ext uri="{FF2B5EF4-FFF2-40B4-BE49-F238E27FC236}">
                      <a16:creationId xmlns:a16="http://schemas.microsoft.com/office/drawing/2014/main" xmlns="" id="{7945E38B-CC88-4444-4A8D-C1445944D85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85941" y="299432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1" name="Straight Connector 175200">
                  <a:extLst>
                    <a:ext uri="{FF2B5EF4-FFF2-40B4-BE49-F238E27FC236}">
                      <a16:creationId xmlns:a16="http://schemas.microsoft.com/office/drawing/2014/main" xmlns="" id="{E390D498-F3F8-DF16-48E2-94B5D3C90F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12341" y="302575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2" name="Straight Connector 175201">
                  <a:extLst>
                    <a:ext uri="{FF2B5EF4-FFF2-40B4-BE49-F238E27FC236}">
                      <a16:creationId xmlns:a16="http://schemas.microsoft.com/office/drawing/2014/main" xmlns="" id="{298124D3-89B6-903A-1948-9BD9914371C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77961" y="304784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3" name="Straight Connector 175202">
                  <a:extLst>
                    <a:ext uri="{FF2B5EF4-FFF2-40B4-BE49-F238E27FC236}">
                      <a16:creationId xmlns:a16="http://schemas.microsoft.com/office/drawing/2014/main" xmlns="" id="{65D33DA7-0943-683B-8FF2-BBFDB4316E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50536" y="3047848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4" name="Straight Connector 175203">
                  <a:extLst>
                    <a:ext uri="{FF2B5EF4-FFF2-40B4-BE49-F238E27FC236}">
                      <a16:creationId xmlns:a16="http://schemas.microsoft.com/office/drawing/2014/main" xmlns="" id="{CBE4B944-8506-8007-5396-01AF26B8947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89774" y="3061319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5" name="Straight Connector 175204">
                  <a:extLst>
                    <a:ext uri="{FF2B5EF4-FFF2-40B4-BE49-F238E27FC236}">
                      <a16:creationId xmlns:a16="http://schemas.microsoft.com/office/drawing/2014/main" xmlns="" id="{C350ED26-B771-56EF-CDA9-5321E5BC509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34759" y="3057291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6" name="Straight Connector 175205">
                  <a:extLst>
                    <a:ext uri="{FF2B5EF4-FFF2-40B4-BE49-F238E27FC236}">
                      <a16:creationId xmlns:a16="http://schemas.microsoft.com/office/drawing/2014/main" xmlns="" id="{CA0BFDDC-9C2A-D29E-2872-F932267241B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37952" y="3069433"/>
                  <a:ext cx="0" cy="9938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7" name="Straight Connector 175206">
                  <a:extLst>
                    <a:ext uri="{FF2B5EF4-FFF2-40B4-BE49-F238E27FC236}">
                      <a16:creationId xmlns:a16="http://schemas.microsoft.com/office/drawing/2014/main" xmlns="" id="{E815A4D7-DA49-5325-1CE1-BF28D01E2AA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03111" y="3070215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8" name="Straight Connector 175207">
                  <a:extLst>
                    <a:ext uri="{FF2B5EF4-FFF2-40B4-BE49-F238E27FC236}">
                      <a16:creationId xmlns:a16="http://schemas.microsoft.com/office/drawing/2014/main" xmlns="" id="{5D3C9DDB-4770-C6BA-EE21-C1C0E61F2E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02397" y="307042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09" name="Straight Connector 175208">
                  <a:extLst>
                    <a:ext uri="{FF2B5EF4-FFF2-40B4-BE49-F238E27FC236}">
                      <a16:creationId xmlns:a16="http://schemas.microsoft.com/office/drawing/2014/main" xmlns="" id="{33447A83-8B6D-EEE6-5468-37490D5950D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21605" y="307183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0" name="Straight Connector 175209">
                  <a:extLst>
                    <a:ext uri="{FF2B5EF4-FFF2-40B4-BE49-F238E27FC236}">
                      <a16:creationId xmlns:a16="http://schemas.microsoft.com/office/drawing/2014/main" xmlns="" id="{83C8D7FA-1B18-A581-5403-20E195A637E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88544" y="306956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1" name="Straight Connector 175210">
                  <a:extLst>
                    <a:ext uri="{FF2B5EF4-FFF2-40B4-BE49-F238E27FC236}">
                      <a16:creationId xmlns:a16="http://schemas.microsoft.com/office/drawing/2014/main" xmlns="" id="{6A39F2DF-33EE-D680-5A14-4CE90AAD54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51187" y="3074434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2" name="Straight Connector 175211">
                  <a:extLst>
                    <a:ext uri="{FF2B5EF4-FFF2-40B4-BE49-F238E27FC236}">
                      <a16:creationId xmlns:a16="http://schemas.microsoft.com/office/drawing/2014/main" xmlns="" id="{72008981-8902-D12E-1AE0-E757FD0901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80741" y="307423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3" name="Straight Connector 175212">
                  <a:extLst>
                    <a:ext uri="{FF2B5EF4-FFF2-40B4-BE49-F238E27FC236}">
                      <a16:creationId xmlns:a16="http://schemas.microsoft.com/office/drawing/2014/main" xmlns="" id="{F9C13E46-EBDE-7891-10B5-55E247F935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76071" y="3071832"/>
                  <a:ext cx="0" cy="9938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4" name="Straight Connector 175213">
                  <a:extLst>
                    <a:ext uri="{FF2B5EF4-FFF2-40B4-BE49-F238E27FC236}">
                      <a16:creationId xmlns:a16="http://schemas.microsoft.com/office/drawing/2014/main" xmlns="" id="{A517C07F-EF87-ACF6-0DCE-6D0E3854DC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17111" y="3075206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5" name="Straight Connector 175214">
                  <a:extLst>
                    <a:ext uri="{FF2B5EF4-FFF2-40B4-BE49-F238E27FC236}">
                      <a16:creationId xmlns:a16="http://schemas.microsoft.com/office/drawing/2014/main" xmlns="" id="{7A0F7376-3325-0371-5108-AD225BA78D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56055" y="3077110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6" name="Straight Connector 175215">
                  <a:extLst>
                    <a:ext uri="{FF2B5EF4-FFF2-40B4-BE49-F238E27FC236}">
                      <a16:creationId xmlns:a16="http://schemas.microsoft.com/office/drawing/2014/main" xmlns="" id="{0681D619-E0EA-FF54-32A3-CEDF5AFAEB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98162" y="3076632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7" name="Straight Connector 175216">
                  <a:extLst>
                    <a:ext uri="{FF2B5EF4-FFF2-40B4-BE49-F238E27FC236}">
                      <a16:creationId xmlns:a16="http://schemas.microsoft.com/office/drawing/2014/main" xmlns="" id="{1FD36ABB-2DDC-0D1B-EB24-43B91307D1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86109" y="307704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8" name="Straight Connector 175217">
                  <a:extLst>
                    <a:ext uri="{FF2B5EF4-FFF2-40B4-BE49-F238E27FC236}">
                      <a16:creationId xmlns:a16="http://schemas.microsoft.com/office/drawing/2014/main" xmlns="" id="{24D586F8-200E-21B1-89CA-4E9E33F5708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36566" y="3079443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19" name="Straight Connector 175218">
                  <a:extLst>
                    <a:ext uri="{FF2B5EF4-FFF2-40B4-BE49-F238E27FC236}">
                      <a16:creationId xmlns:a16="http://schemas.microsoft.com/office/drawing/2014/main" xmlns="" id="{E261E02F-FD80-C8AE-1A37-3BF40164B6D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68768" y="3079031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20" name="Straight Connector 175219">
                  <a:extLst>
                    <a:ext uri="{FF2B5EF4-FFF2-40B4-BE49-F238E27FC236}">
                      <a16:creationId xmlns:a16="http://schemas.microsoft.com/office/drawing/2014/main" xmlns="" id="{B083E67C-0AF3-5708-9833-1A0BC56D42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55374" y="3070651"/>
                  <a:ext cx="0" cy="9938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21" name="Straight Connector 175220">
                  <a:extLst>
                    <a:ext uri="{FF2B5EF4-FFF2-40B4-BE49-F238E27FC236}">
                      <a16:creationId xmlns:a16="http://schemas.microsoft.com/office/drawing/2014/main" xmlns="" id="{A3917194-BF97-2A1F-AE45-BE7E72E60A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08368" y="3081431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22" name="Straight Connector 175221">
                  <a:extLst>
                    <a:ext uri="{FF2B5EF4-FFF2-40B4-BE49-F238E27FC236}">
                      <a16:creationId xmlns:a16="http://schemas.microsoft.com/office/drawing/2014/main" xmlns="" id="{ABE4D704-58B2-ACCD-27FB-B3B947C496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43168" y="3081431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223" name="Straight Connector 175222">
                  <a:extLst>
                    <a:ext uri="{FF2B5EF4-FFF2-40B4-BE49-F238E27FC236}">
                      <a16:creationId xmlns:a16="http://schemas.microsoft.com/office/drawing/2014/main" xmlns="" id="{C1BF9764-1E23-5C49-A410-DF9D87908C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90649" y="3078947"/>
                  <a:ext cx="0" cy="9938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75229" name="Straight Connector 175228">
                <a:extLst>
                  <a:ext uri="{FF2B5EF4-FFF2-40B4-BE49-F238E27FC236}">
                    <a16:creationId xmlns:a16="http://schemas.microsoft.com/office/drawing/2014/main" xmlns="" id="{6ECF724F-8D3F-40D3-4E90-BDA18DE941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13911" y="4330519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30" name="Straight Connector 175229">
                <a:extLst>
                  <a:ext uri="{FF2B5EF4-FFF2-40B4-BE49-F238E27FC236}">
                    <a16:creationId xmlns:a16="http://schemas.microsoft.com/office/drawing/2014/main" xmlns="" id="{768A42D4-4AAB-A19F-853D-87318F714F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21944" y="4334227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31" name="Straight Connector 175230">
                <a:extLst>
                  <a:ext uri="{FF2B5EF4-FFF2-40B4-BE49-F238E27FC236}">
                    <a16:creationId xmlns:a16="http://schemas.microsoft.com/office/drawing/2014/main" xmlns="" id="{65B97848-32B3-1A77-6DDF-FD29861F77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63620" y="4323517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32" name="Straight Connector 175231">
                <a:extLst>
                  <a:ext uri="{FF2B5EF4-FFF2-40B4-BE49-F238E27FC236}">
                    <a16:creationId xmlns:a16="http://schemas.microsoft.com/office/drawing/2014/main" xmlns="" id="{C36C3658-0E66-0FB5-A337-67455577AF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59524" y="4329464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33" name="Straight Connector 175232">
                <a:extLst>
                  <a:ext uri="{FF2B5EF4-FFF2-40B4-BE49-F238E27FC236}">
                    <a16:creationId xmlns:a16="http://schemas.microsoft.com/office/drawing/2014/main" xmlns="" id="{FD6C4F4B-E8D6-F1C2-9EFB-B09F4D35F1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56710" y="4325756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34" name="Straight Connector 175233">
                <a:extLst>
                  <a:ext uri="{FF2B5EF4-FFF2-40B4-BE49-F238E27FC236}">
                    <a16:creationId xmlns:a16="http://schemas.microsoft.com/office/drawing/2014/main" xmlns="" id="{0E015A9E-3E0F-CABE-A816-D51DB95488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17931" y="4321622"/>
                <a:ext cx="0" cy="968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236" name="TextBox 175235">
              <a:extLst>
                <a:ext uri="{FF2B5EF4-FFF2-40B4-BE49-F238E27FC236}">
                  <a16:creationId xmlns:a16="http://schemas.microsoft.com/office/drawing/2014/main" xmlns="" id="{8A47BE76-1DC1-2F6E-3E2C-5562FBE3C407}"/>
                </a:ext>
              </a:extLst>
            </p:cNvPr>
            <p:cNvSpPr txBox="1"/>
            <p:nvPr/>
          </p:nvSpPr>
          <p:spPr bwMode="auto">
            <a:xfrm>
              <a:off x="486447" y="2362200"/>
              <a:ext cx="3628353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rPr>
                <a:t>FOLL05: -CVP vs R-CHOP vs R-FM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rPr>
                <a:t>1,2</a:t>
              </a:r>
            </a:p>
          </p:txBody>
        </p:sp>
      </p:grpSp>
      <p:grpSp>
        <p:nvGrpSpPr>
          <p:cNvPr id="175435" name="Group 175434">
            <a:extLst>
              <a:ext uri="{FF2B5EF4-FFF2-40B4-BE49-F238E27FC236}">
                <a16:creationId xmlns:a16="http://schemas.microsoft.com/office/drawing/2014/main" xmlns="" id="{E197A5F3-B2D7-0347-EAF6-C115C782550E}"/>
              </a:ext>
            </a:extLst>
          </p:cNvPr>
          <p:cNvGrpSpPr/>
          <p:nvPr/>
        </p:nvGrpSpPr>
        <p:grpSpPr>
          <a:xfrm>
            <a:off x="3810000" y="2438400"/>
            <a:ext cx="4216729" cy="3069398"/>
            <a:chOff x="4114800" y="2362200"/>
            <a:chExt cx="4216729" cy="3069398"/>
          </a:xfrm>
        </p:grpSpPr>
        <p:grpSp>
          <p:nvGrpSpPr>
            <p:cNvPr id="175240" name="Group 175239">
              <a:extLst>
                <a:ext uri="{FF2B5EF4-FFF2-40B4-BE49-F238E27FC236}">
                  <a16:creationId xmlns:a16="http://schemas.microsoft.com/office/drawing/2014/main" xmlns="" id="{A3A35627-6A2F-0AD2-1F05-F7BE9BB05EBE}"/>
                </a:ext>
              </a:extLst>
            </p:cNvPr>
            <p:cNvGrpSpPr/>
            <p:nvPr/>
          </p:nvGrpSpPr>
          <p:grpSpPr>
            <a:xfrm>
              <a:off x="4114800" y="2840997"/>
              <a:ext cx="4216729" cy="2590601"/>
              <a:chOff x="7269167" y="1101008"/>
              <a:chExt cx="4531795" cy="2784166"/>
            </a:xfrm>
          </p:grpSpPr>
          <p:sp>
            <p:nvSpPr>
              <p:cNvPr id="175241" name="Freeform 61">
                <a:extLst>
                  <a:ext uri="{FF2B5EF4-FFF2-40B4-BE49-F238E27FC236}">
                    <a16:creationId xmlns:a16="http://schemas.microsoft.com/office/drawing/2014/main" xmlns="" id="{FEAB393F-BC3B-443D-09AA-0B86C1EEFEB8}"/>
                  </a:ext>
                </a:extLst>
              </p:cNvPr>
              <p:cNvSpPr/>
              <p:nvPr/>
            </p:nvSpPr>
            <p:spPr>
              <a:xfrm>
                <a:off x="8003316" y="1341440"/>
                <a:ext cx="3616152" cy="2050684"/>
              </a:xfrm>
              <a:custGeom>
                <a:avLst/>
                <a:gdLst>
                  <a:gd name="connsiteX0" fmla="*/ 0 w 7143750"/>
                  <a:gd name="connsiteY0" fmla="*/ 0 h 3900488"/>
                  <a:gd name="connsiteX1" fmla="*/ 0 w 7143750"/>
                  <a:gd name="connsiteY1" fmla="*/ 3900488 h 3900488"/>
                  <a:gd name="connsiteX2" fmla="*/ 7143750 w 7143750"/>
                  <a:gd name="connsiteY2" fmla="*/ 3900488 h 390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50" h="3900488">
                    <a:moveTo>
                      <a:pt x="0" y="0"/>
                    </a:moveTo>
                    <a:lnTo>
                      <a:pt x="0" y="3900488"/>
                    </a:lnTo>
                    <a:lnTo>
                      <a:pt x="7143750" y="3900488"/>
                    </a:lnTo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5242" name="TextBox 63">
                <a:extLst>
                  <a:ext uri="{FF2B5EF4-FFF2-40B4-BE49-F238E27FC236}">
                    <a16:creationId xmlns:a16="http://schemas.microsoft.com/office/drawing/2014/main" xmlns="" id="{A3416229-9172-CAA4-2BD0-A0E45FEFF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936" y="1201422"/>
                <a:ext cx="5690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1.0</a:t>
                </a:r>
              </a:p>
            </p:txBody>
          </p:sp>
          <p:cxnSp>
            <p:nvCxnSpPr>
              <p:cNvPr id="175243" name="Straight Connector 175242">
                <a:extLst>
                  <a:ext uri="{FF2B5EF4-FFF2-40B4-BE49-F238E27FC236}">
                    <a16:creationId xmlns:a16="http://schemas.microsoft.com/office/drawing/2014/main" xmlns="" id="{3259080D-8FAB-37E1-CEB5-69F42F593309}"/>
                  </a:ext>
                </a:extLst>
              </p:cNvPr>
              <p:cNvCxnSpPr/>
              <p:nvPr/>
            </p:nvCxnSpPr>
            <p:spPr bwMode="auto">
              <a:xfrm>
                <a:off x="7941109" y="1353653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44" name="TextBox 67">
                <a:extLst>
                  <a:ext uri="{FF2B5EF4-FFF2-40B4-BE49-F238E27FC236}">
                    <a16:creationId xmlns:a16="http://schemas.microsoft.com/office/drawing/2014/main" xmlns="" id="{49932168-D91A-C535-11F4-EE59D8FE8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936" y="1609640"/>
                <a:ext cx="5690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0.8</a:t>
                </a:r>
              </a:p>
            </p:txBody>
          </p:sp>
          <p:cxnSp>
            <p:nvCxnSpPr>
              <p:cNvPr id="175245" name="Straight Connector 175244">
                <a:extLst>
                  <a:ext uri="{FF2B5EF4-FFF2-40B4-BE49-F238E27FC236}">
                    <a16:creationId xmlns:a16="http://schemas.microsoft.com/office/drawing/2014/main" xmlns="" id="{9C3B5DC2-198E-C13C-72CC-34B977F1666D}"/>
                  </a:ext>
                </a:extLst>
              </p:cNvPr>
              <p:cNvCxnSpPr/>
              <p:nvPr/>
            </p:nvCxnSpPr>
            <p:spPr bwMode="auto">
              <a:xfrm>
                <a:off x="7941109" y="1765790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46" name="TextBox 71">
                <a:extLst>
                  <a:ext uri="{FF2B5EF4-FFF2-40B4-BE49-F238E27FC236}">
                    <a16:creationId xmlns:a16="http://schemas.microsoft.com/office/drawing/2014/main" xmlns="" id="{3BDF8F77-E9EA-58C9-70F9-94AA0F53D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936" y="2017858"/>
                <a:ext cx="5690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0.6</a:t>
                </a:r>
              </a:p>
            </p:txBody>
          </p:sp>
          <p:cxnSp>
            <p:nvCxnSpPr>
              <p:cNvPr id="175247" name="Straight Connector 175246">
                <a:extLst>
                  <a:ext uri="{FF2B5EF4-FFF2-40B4-BE49-F238E27FC236}">
                    <a16:creationId xmlns:a16="http://schemas.microsoft.com/office/drawing/2014/main" xmlns="" id="{BEA3D67F-CEDD-AD71-EA50-4EB140A2B17A}"/>
                  </a:ext>
                </a:extLst>
              </p:cNvPr>
              <p:cNvCxnSpPr/>
              <p:nvPr/>
            </p:nvCxnSpPr>
            <p:spPr bwMode="auto">
              <a:xfrm>
                <a:off x="7941109" y="217640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48" name="TextBox 75">
                <a:extLst>
                  <a:ext uri="{FF2B5EF4-FFF2-40B4-BE49-F238E27FC236}">
                    <a16:creationId xmlns:a16="http://schemas.microsoft.com/office/drawing/2014/main" xmlns="" id="{E7443C1A-0F8B-0DEB-193D-1D1C73E2E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936" y="2426075"/>
                <a:ext cx="5690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0.4</a:t>
                </a:r>
              </a:p>
            </p:txBody>
          </p:sp>
          <p:cxnSp>
            <p:nvCxnSpPr>
              <p:cNvPr id="175249" name="Straight Connector 175248">
                <a:extLst>
                  <a:ext uri="{FF2B5EF4-FFF2-40B4-BE49-F238E27FC236}">
                    <a16:creationId xmlns:a16="http://schemas.microsoft.com/office/drawing/2014/main" xmlns="" id="{20A822F7-578B-4D81-0F81-E8A7A2DF85F5}"/>
                  </a:ext>
                </a:extLst>
              </p:cNvPr>
              <p:cNvCxnSpPr/>
              <p:nvPr/>
            </p:nvCxnSpPr>
            <p:spPr bwMode="auto">
              <a:xfrm>
                <a:off x="7941109" y="257603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50" name="TextBox 79">
                <a:extLst>
                  <a:ext uri="{FF2B5EF4-FFF2-40B4-BE49-F238E27FC236}">
                    <a16:creationId xmlns:a16="http://schemas.microsoft.com/office/drawing/2014/main" xmlns="" id="{F4525E45-2711-98B7-E89D-71C76CC10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936" y="2834293"/>
                <a:ext cx="5690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0.2</a:t>
                </a:r>
              </a:p>
            </p:txBody>
          </p:sp>
          <p:cxnSp>
            <p:nvCxnSpPr>
              <p:cNvPr id="175251" name="Straight Connector 175250">
                <a:extLst>
                  <a:ext uri="{FF2B5EF4-FFF2-40B4-BE49-F238E27FC236}">
                    <a16:creationId xmlns:a16="http://schemas.microsoft.com/office/drawing/2014/main" xmlns="" id="{944D9A43-FA6B-9489-D034-B0BA631C72AE}"/>
                  </a:ext>
                </a:extLst>
              </p:cNvPr>
              <p:cNvCxnSpPr/>
              <p:nvPr/>
            </p:nvCxnSpPr>
            <p:spPr bwMode="auto">
              <a:xfrm>
                <a:off x="7941109" y="2985460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52" name="TextBox 83">
                <a:extLst>
                  <a:ext uri="{FF2B5EF4-FFF2-40B4-BE49-F238E27FC236}">
                    <a16:creationId xmlns:a16="http://schemas.microsoft.com/office/drawing/2014/main" xmlns="" id="{3C03D5CB-FFC7-5221-D429-4299E03CE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936" y="3226061"/>
                <a:ext cx="569009" cy="330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5253" name="TextBox 89">
                <a:extLst>
                  <a:ext uri="{FF2B5EF4-FFF2-40B4-BE49-F238E27FC236}">
                    <a16:creationId xmlns:a16="http://schemas.microsoft.com/office/drawing/2014/main" xmlns="" id="{E717CE56-38B9-2B0A-F862-5B6375A26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9975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75254" name="Straight Connector 175253">
                <a:extLst>
                  <a:ext uri="{FF2B5EF4-FFF2-40B4-BE49-F238E27FC236}">
                    <a16:creationId xmlns:a16="http://schemas.microsoft.com/office/drawing/2014/main" xmlns="" id="{E5EC386D-E30A-2E1E-5716-07C85018E7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8416685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55" name="TextBox 93">
                <a:extLst>
                  <a:ext uri="{FF2B5EF4-FFF2-40B4-BE49-F238E27FC236}">
                    <a16:creationId xmlns:a16="http://schemas.microsoft.com/office/drawing/2014/main" xmlns="" id="{66C82349-7550-454A-E505-6AD9A8E38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367" y="3376806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24</a:t>
                </a:r>
              </a:p>
            </p:txBody>
          </p:sp>
          <p:cxnSp>
            <p:nvCxnSpPr>
              <p:cNvPr id="175256" name="Straight Connector 175255">
                <a:extLst>
                  <a:ext uri="{FF2B5EF4-FFF2-40B4-BE49-F238E27FC236}">
                    <a16:creationId xmlns:a16="http://schemas.microsoft.com/office/drawing/2014/main" xmlns="" id="{805421E4-C68E-492F-DA39-2A2CD01CCE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8865492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57" name="TextBox 97">
                <a:extLst>
                  <a:ext uri="{FF2B5EF4-FFF2-40B4-BE49-F238E27FC236}">
                    <a16:creationId xmlns:a16="http://schemas.microsoft.com/office/drawing/2014/main" xmlns="" id="{E62C27E7-D52A-649B-B6F1-17BBBB147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1096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175258" name="Straight Connector 175257">
                <a:extLst>
                  <a:ext uri="{FF2B5EF4-FFF2-40B4-BE49-F238E27FC236}">
                    <a16:creationId xmlns:a16="http://schemas.microsoft.com/office/drawing/2014/main" xmlns="" id="{48C6CA41-7AAE-4A0E-3A3E-35C46EF5D4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9319241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59" name="TextBox 101">
                <a:extLst>
                  <a:ext uri="{FF2B5EF4-FFF2-40B4-BE49-F238E27FC236}">
                    <a16:creationId xmlns:a16="http://schemas.microsoft.com/office/drawing/2014/main" xmlns="" id="{F27040B7-B4B8-6689-10E7-C4044023F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5149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48</a:t>
                </a:r>
              </a:p>
            </p:txBody>
          </p:sp>
          <p:cxnSp>
            <p:nvCxnSpPr>
              <p:cNvPr id="175260" name="Straight Connector 175259">
                <a:extLst>
                  <a:ext uri="{FF2B5EF4-FFF2-40B4-BE49-F238E27FC236}">
                    <a16:creationId xmlns:a16="http://schemas.microsoft.com/office/drawing/2014/main" xmlns="" id="{A87A1898-1CB0-357D-75D5-AFB57A03CD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9762116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61" name="TextBox 105">
                <a:extLst>
                  <a:ext uri="{FF2B5EF4-FFF2-40B4-BE49-F238E27FC236}">
                    <a16:creationId xmlns:a16="http://schemas.microsoft.com/office/drawing/2014/main" xmlns="" id="{73FF6154-53A7-9BDF-1393-32DF6F51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43541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175262" name="Straight Connector 175261">
                <a:extLst>
                  <a:ext uri="{FF2B5EF4-FFF2-40B4-BE49-F238E27FC236}">
                    <a16:creationId xmlns:a16="http://schemas.microsoft.com/office/drawing/2014/main" xmlns="" id="{F842161B-0BA2-5E2B-243E-24DE86A33B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0209933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63" name="TextBox 109">
                <a:extLst>
                  <a:ext uri="{FF2B5EF4-FFF2-40B4-BE49-F238E27FC236}">
                    <a16:creationId xmlns:a16="http://schemas.microsoft.com/office/drawing/2014/main" xmlns="" id="{6BEE4604-6E8A-DE89-234F-33B82FAF5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03794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72</a:t>
                </a:r>
              </a:p>
            </p:txBody>
          </p:sp>
          <p:cxnSp>
            <p:nvCxnSpPr>
              <p:cNvPr id="175264" name="Straight Connector 175263">
                <a:extLst>
                  <a:ext uri="{FF2B5EF4-FFF2-40B4-BE49-F238E27FC236}">
                    <a16:creationId xmlns:a16="http://schemas.microsoft.com/office/drawing/2014/main" xmlns="" id="{22F8AC3A-6448-D25B-8F41-629247650D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0664671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65" name="TextBox 113">
                <a:extLst>
                  <a:ext uri="{FF2B5EF4-FFF2-40B4-BE49-F238E27FC236}">
                    <a16:creationId xmlns:a16="http://schemas.microsoft.com/office/drawing/2014/main" xmlns="" id="{A58DF655-89CF-4988-8ECC-16C1A8B0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5162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84</a:t>
                </a:r>
              </a:p>
            </p:txBody>
          </p:sp>
          <p:cxnSp>
            <p:nvCxnSpPr>
              <p:cNvPr id="175266" name="Straight Connector 175265">
                <a:extLst>
                  <a:ext uri="{FF2B5EF4-FFF2-40B4-BE49-F238E27FC236}">
                    <a16:creationId xmlns:a16="http://schemas.microsoft.com/office/drawing/2014/main" xmlns="" id="{F7E9E4FE-7D2D-2ACA-D06A-C2457A2A22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1113477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67" name="TextBox 115">
                <a:extLst>
                  <a:ext uri="{FF2B5EF4-FFF2-40B4-BE49-F238E27FC236}">
                    <a16:creationId xmlns:a16="http://schemas.microsoft.com/office/drawing/2014/main" xmlns="" id="{DD4A3247-5303-0595-EA70-1BE5B57EFA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3553" y="3385152"/>
                <a:ext cx="3674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96</a:t>
                </a:r>
              </a:p>
            </p:txBody>
          </p:sp>
          <p:cxnSp>
            <p:nvCxnSpPr>
              <p:cNvPr id="175268" name="Straight Connector 175267">
                <a:extLst>
                  <a:ext uri="{FF2B5EF4-FFF2-40B4-BE49-F238E27FC236}">
                    <a16:creationId xmlns:a16="http://schemas.microsoft.com/office/drawing/2014/main" xmlns="" id="{9B5A87E4-9195-EABF-E701-775D9549A2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1571181" y="341586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5269" name="Straight Connector 175268">
                <a:extLst>
                  <a:ext uri="{FF2B5EF4-FFF2-40B4-BE49-F238E27FC236}">
                    <a16:creationId xmlns:a16="http://schemas.microsoft.com/office/drawing/2014/main" xmlns="" id="{C514D0DE-CF7B-F60A-1F0E-BB9A11372A27}"/>
                  </a:ext>
                </a:extLst>
              </p:cNvPr>
              <p:cNvCxnSpPr/>
              <p:nvPr/>
            </p:nvCxnSpPr>
            <p:spPr bwMode="auto">
              <a:xfrm>
                <a:off x="7941109" y="339290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70" name="TextBox 3">
                <a:extLst>
                  <a:ext uri="{FF2B5EF4-FFF2-40B4-BE49-F238E27FC236}">
                    <a16:creationId xmlns:a16="http://schemas.microsoft.com/office/drawing/2014/main" xmlns="" id="{126FCCC5-739C-5B0D-96AC-08CDFC2E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231" y="3018692"/>
                <a:ext cx="3284460" cy="297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HR: 0.61 (95% CI: 0.42-0.87; </a:t>
                </a:r>
                <a:r>
                  <a:rPr kumimoji="0" lang="en-US" alt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P </a:t>
                </a: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= .0072)</a:t>
                </a:r>
              </a:p>
            </p:txBody>
          </p:sp>
          <p:sp>
            <p:nvSpPr>
              <p:cNvPr id="175271" name="TextBox 120">
                <a:extLst>
                  <a:ext uri="{FF2B5EF4-FFF2-40B4-BE49-F238E27FC236}">
                    <a16:creationId xmlns:a16="http://schemas.microsoft.com/office/drawing/2014/main" xmlns="" id="{38877F4E-190E-64F9-0087-5BFDE7C79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7334" y="1101008"/>
                <a:ext cx="1374115" cy="89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Median PFS, Mo (IQR)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NR (22.1-NR)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40.9 (15.2-NR)</a:t>
                </a:r>
              </a:p>
            </p:txBody>
          </p:sp>
          <p:sp>
            <p:nvSpPr>
              <p:cNvPr id="175272" name="TextBox 778239">
                <a:extLst>
                  <a:ext uri="{FF2B5EF4-FFF2-40B4-BE49-F238E27FC236}">
                    <a16:creationId xmlns:a16="http://schemas.microsoft.com/office/drawing/2014/main" xmlns="" id="{DB84F7A2-1F93-0A46-516D-2C983C209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5972" y="1497427"/>
                <a:ext cx="848417" cy="496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BR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R-CHOP</a:t>
                </a:r>
              </a:p>
            </p:txBody>
          </p:sp>
          <p:cxnSp>
            <p:nvCxnSpPr>
              <p:cNvPr id="175273" name="Straight Connector 175272">
                <a:extLst>
                  <a:ext uri="{FF2B5EF4-FFF2-40B4-BE49-F238E27FC236}">
                    <a16:creationId xmlns:a16="http://schemas.microsoft.com/office/drawing/2014/main" xmlns="" id="{C628D69F-8ACF-AA4F-9360-1DA0CA4FD4AD}"/>
                  </a:ext>
                </a:extLst>
              </p:cNvPr>
              <p:cNvCxnSpPr/>
              <p:nvPr/>
            </p:nvCxnSpPr>
            <p:spPr>
              <a:xfrm>
                <a:off x="9577336" y="1662875"/>
                <a:ext cx="1474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75274" name="Straight Connector 175273">
                <a:extLst>
                  <a:ext uri="{FF2B5EF4-FFF2-40B4-BE49-F238E27FC236}">
                    <a16:creationId xmlns:a16="http://schemas.microsoft.com/office/drawing/2014/main" xmlns="" id="{E3CEF082-3817-E72A-3410-787DAA26781D}"/>
                  </a:ext>
                </a:extLst>
              </p:cNvPr>
              <p:cNvCxnSpPr/>
              <p:nvPr/>
            </p:nvCxnSpPr>
            <p:spPr>
              <a:xfrm>
                <a:off x="9575210" y="1857761"/>
                <a:ext cx="1474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sp>
            <p:nvSpPr>
              <p:cNvPr id="175275" name="TextBox 175274">
                <a:extLst>
                  <a:ext uri="{FF2B5EF4-FFF2-40B4-BE49-F238E27FC236}">
                    <a16:creationId xmlns:a16="http://schemas.microsoft.com/office/drawing/2014/main" xmlns="" id="{1EBDEFF5-B928-13BA-4630-325B1DE54148}"/>
                  </a:ext>
                </a:extLst>
              </p:cNvPr>
              <p:cNvSpPr txBox="1"/>
              <p:nvPr/>
            </p:nvSpPr>
            <p:spPr>
              <a:xfrm>
                <a:off x="7269167" y="1319599"/>
                <a:ext cx="400110" cy="2072525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Probability of PFS</a:t>
                </a:r>
              </a:p>
            </p:txBody>
          </p:sp>
          <p:sp>
            <p:nvSpPr>
              <p:cNvPr id="175276" name="TextBox 175275">
                <a:extLst>
                  <a:ext uri="{FF2B5EF4-FFF2-40B4-BE49-F238E27FC236}">
                    <a16:creationId xmlns:a16="http://schemas.microsoft.com/office/drawing/2014/main" xmlns="" id="{30DDF9DE-6EA1-2878-4FBD-F811D5C5C493}"/>
                  </a:ext>
                </a:extLst>
              </p:cNvPr>
              <p:cNvSpPr txBox="1"/>
              <p:nvPr/>
            </p:nvSpPr>
            <p:spPr>
              <a:xfrm>
                <a:off x="8002804" y="3554400"/>
                <a:ext cx="3600376" cy="33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Mo</a:t>
                </a:r>
                <a:endPara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75277" name="Straight Connector 175276">
                <a:extLst>
                  <a:ext uri="{FF2B5EF4-FFF2-40B4-BE49-F238E27FC236}">
                    <a16:creationId xmlns:a16="http://schemas.microsoft.com/office/drawing/2014/main" xmlns="" id="{5316F182-4CB6-2E1F-7A80-333BB79C59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7970799" y="341586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75278" name="Freeform: Shape 175277">
                <a:extLst>
                  <a:ext uri="{FF2B5EF4-FFF2-40B4-BE49-F238E27FC236}">
                    <a16:creationId xmlns:a16="http://schemas.microsoft.com/office/drawing/2014/main" xmlns="" id="{C1B7A671-821C-EE01-97C9-BC8877730C66}"/>
                  </a:ext>
                </a:extLst>
              </p:cNvPr>
              <p:cNvSpPr/>
              <p:nvPr/>
            </p:nvSpPr>
            <p:spPr bwMode="auto">
              <a:xfrm>
                <a:off x="8008955" y="1353164"/>
                <a:ext cx="3461111" cy="854838"/>
              </a:xfrm>
              <a:custGeom>
                <a:avLst/>
                <a:gdLst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33846 w 4226503"/>
                  <a:gd name="connsiteY27" fmla="*/ 449408 h 1405371"/>
                  <a:gd name="connsiteX28" fmla="*/ 633846 w 4226503"/>
                  <a:gd name="connsiteY28" fmla="*/ 449408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33846 w 4226503"/>
                  <a:gd name="connsiteY27" fmla="*/ 449408 h 1405371"/>
                  <a:gd name="connsiteX28" fmla="*/ 624321 w 4226503"/>
                  <a:gd name="connsiteY28" fmla="*/ 453218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33846 w 4226503"/>
                  <a:gd name="connsiteY27" fmla="*/ 449408 h 1405371"/>
                  <a:gd name="connsiteX28" fmla="*/ 650991 w 4226503"/>
                  <a:gd name="connsiteY28" fmla="*/ 44750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33846 w 4226503"/>
                  <a:gd name="connsiteY27" fmla="*/ 449408 h 1405371"/>
                  <a:gd name="connsiteX28" fmla="*/ 628131 w 4226503"/>
                  <a:gd name="connsiteY28" fmla="*/ 44369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33846 w 4226503"/>
                  <a:gd name="connsiteY27" fmla="*/ 449408 h 1405371"/>
                  <a:gd name="connsiteX28" fmla="*/ 662421 w 4226503"/>
                  <a:gd name="connsiteY28" fmla="*/ 449408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3218 h 1405371"/>
                  <a:gd name="connsiteX28" fmla="*/ 662421 w 4226503"/>
                  <a:gd name="connsiteY28" fmla="*/ 449408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20511 w 4226503"/>
                  <a:gd name="connsiteY27" fmla="*/ 453218 h 1405371"/>
                  <a:gd name="connsiteX28" fmla="*/ 662421 w 4226503"/>
                  <a:gd name="connsiteY28" fmla="*/ 449408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20511 w 4226503"/>
                  <a:gd name="connsiteY27" fmla="*/ 45321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20511 w 4226503"/>
                  <a:gd name="connsiteY27" fmla="*/ 45321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20511 w 4226503"/>
                  <a:gd name="connsiteY27" fmla="*/ 45321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6499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0986 w 4226503"/>
                  <a:gd name="connsiteY27" fmla="*/ 4513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2891 w 4226503"/>
                  <a:gd name="connsiteY27" fmla="*/ 46655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28131 w 4226503"/>
                  <a:gd name="connsiteY27" fmla="*/ 49322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2891 w 4226503"/>
                  <a:gd name="connsiteY27" fmla="*/ 44940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2891 w 4226503"/>
                  <a:gd name="connsiteY27" fmla="*/ 44940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2891 w 4226503"/>
                  <a:gd name="connsiteY27" fmla="*/ 44940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6701 w 4226503"/>
                  <a:gd name="connsiteY27" fmla="*/ 483698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28131 w 4226503"/>
                  <a:gd name="connsiteY27" fmla="*/ 49703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578601 w 4226503"/>
                  <a:gd name="connsiteY27" fmla="*/ 489413 h 1405371"/>
                  <a:gd name="connsiteX28" fmla="*/ 652896 w 4226503"/>
                  <a:gd name="connsiteY28" fmla="*/ 451313 h 1405371"/>
                  <a:gd name="connsiteX29" fmla="*/ 654627 w 4226503"/>
                  <a:gd name="connsiteY29" fmla="*/ 470189 h 1405371"/>
                  <a:gd name="connsiteX30" fmla="*/ 654627 w 4226503"/>
                  <a:gd name="connsiteY30" fmla="*/ 501362 h 1405371"/>
                  <a:gd name="connsiteX31" fmla="*/ 696191 w 4226503"/>
                  <a:gd name="connsiteY31" fmla="*/ 501362 h 1405371"/>
                  <a:gd name="connsiteX32" fmla="*/ 696191 w 4226503"/>
                  <a:gd name="connsiteY32" fmla="*/ 519546 h 1405371"/>
                  <a:gd name="connsiteX33" fmla="*/ 740353 w 4226503"/>
                  <a:gd name="connsiteY33" fmla="*/ 519546 h 1405371"/>
                  <a:gd name="connsiteX34" fmla="*/ 740353 w 4226503"/>
                  <a:gd name="connsiteY34" fmla="*/ 571500 h 1405371"/>
                  <a:gd name="connsiteX35" fmla="*/ 758537 w 4226503"/>
                  <a:gd name="connsiteY35" fmla="*/ 571500 h 1405371"/>
                  <a:gd name="connsiteX36" fmla="*/ 758537 w 4226503"/>
                  <a:gd name="connsiteY36" fmla="*/ 597478 h 1405371"/>
                  <a:gd name="connsiteX37" fmla="*/ 797503 w 4226503"/>
                  <a:gd name="connsiteY37" fmla="*/ 597478 h 1405371"/>
                  <a:gd name="connsiteX38" fmla="*/ 797503 w 4226503"/>
                  <a:gd name="connsiteY38" fmla="*/ 628650 h 1405371"/>
                  <a:gd name="connsiteX39" fmla="*/ 862446 w 4226503"/>
                  <a:gd name="connsiteY39" fmla="*/ 628650 h 1405371"/>
                  <a:gd name="connsiteX40" fmla="*/ 862446 w 4226503"/>
                  <a:gd name="connsiteY40" fmla="*/ 665019 h 1405371"/>
                  <a:gd name="connsiteX41" fmla="*/ 880630 w 4226503"/>
                  <a:gd name="connsiteY41" fmla="*/ 665019 h 1405371"/>
                  <a:gd name="connsiteX42" fmla="*/ 880630 w 4226503"/>
                  <a:gd name="connsiteY42" fmla="*/ 683203 h 1405371"/>
                  <a:gd name="connsiteX43" fmla="*/ 955964 w 4226503"/>
                  <a:gd name="connsiteY43" fmla="*/ 683203 h 1405371"/>
                  <a:gd name="connsiteX44" fmla="*/ 955964 w 4226503"/>
                  <a:gd name="connsiteY44" fmla="*/ 719571 h 1405371"/>
                  <a:gd name="connsiteX45" fmla="*/ 976746 w 4226503"/>
                  <a:gd name="connsiteY45" fmla="*/ 719571 h 1405371"/>
                  <a:gd name="connsiteX46" fmla="*/ 976746 w 4226503"/>
                  <a:gd name="connsiteY46" fmla="*/ 761135 h 1405371"/>
                  <a:gd name="connsiteX47" fmla="*/ 1091046 w 4226503"/>
                  <a:gd name="connsiteY47" fmla="*/ 761135 h 1405371"/>
                  <a:gd name="connsiteX48" fmla="*/ 1091046 w 4226503"/>
                  <a:gd name="connsiteY48" fmla="*/ 800100 h 1405371"/>
                  <a:gd name="connsiteX49" fmla="*/ 1137805 w 4226503"/>
                  <a:gd name="connsiteY49" fmla="*/ 800100 h 1405371"/>
                  <a:gd name="connsiteX50" fmla="*/ 1137805 w 4226503"/>
                  <a:gd name="connsiteY50" fmla="*/ 823480 h 1405371"/>
                  <a:gd name="connsiteX51" fmla="*/ 1202748 w 4226503"/>
                  <a:gd name="connsiteY51" fmla="*/ 823480 h 1405371"/>
                  <a:gd name="connsiteX52" fmla="*/ 1202748 w 4226503"/>
                  <a:gd name="connsiteY52" fmla="*/ 854653 h 1405371"/>
                  <a:gd name="connsiteX53" fmla="*/ 1322244 w 4226503"/>
                  <a:gd name="connsiteY53" fmla="*/ 854653 h 1405371"/>
                  <a:gd name="connsiteX54" fmla="*/ 1322244 w 4226503"/>
                  <a:gd name="connsiteY54" fmla="*/ 880630 h 1405371"/>
                  <a:gd name="connsiteX55" fmla="*/ 1433946 w 4226503"/>
                  <a:gd name="connsiteY55" fmla="*/ 880630 h 1405371"/>
                  <a:gd name="connsiteX56" fmla="*/ 1433946 w 4226503"/>
                  <a:gd name="connsiteY56" fmla="*/ 906607 h 1405371"/>
                  <a:gd name="connsiteX57" fmla="*/ 1457325 w 4226503"/>
                  <a:gd name="connsiteY57" fmla="*/ 906607 h 1405371"/>
                  <a:gd name="connsiteX58" fmla="*/ 1457325 w 4226503"/>
                  <a:gd name="connsiteY58" fmla="*/ 940378 h 1405371"/>
                  <a:gd name="connsiteX59" fmla="*/ 1740478 w 4226503"/>
                  <a:gd name="connsiteY59" fmla="*/ 940378 h 1405371"/>
                  <a:gd name="connsiteX60" fmla="*/ 1740478 w 4226503"/>
                  <a:gd name="connsiteY60" fmla="*/ 963757 h 1405371"/>
                  <a:gd name="connsiteX61" fmla="*/ 1797628 w 4226503"/>
                  <a:gd name="connsiteY61" fmla="*/ 963757 h 1405371"/>
                  <a:gd name="connsiteX62" fmla="*/ 1797628 w 4226503"/>
                  <a:gd name="connsiteY62" fmla="*/ 997528 h 1405371"/>
                  <a:gd name="connsiteX63" fmla="*/ 1924916 w 4226503"/>
                  <a:gd name="connsiteY63" fmla="*/ 997528 h 1405371"/>
                  <a:gd name="connsiteX64" fmla="*/ 1924916 w 4226503"/>
                  <a:gd name="connsiteY64" fmla="*/ 1031298 h 1405371"/>
                  <a:gd name="connsiteX65" fmla="*/ 1950894 w 4226503"/>
                  <a:gd name="connsiteY65" fmla="*/ 1031298 h 1405371"/>
                  <a:gd name="connsiteX66" fmla="*/ 1950894 w 4226503"/>
                  <a:gd name="connsiteY66" fmla="*/ 1059873 h 1405371"/>
                  <a:gd name="connsiteX67" fmla="*/ 2039216 w 4226503"/>
                  <a:gd name="connsiteY67" fmla="*/ 1059873 h 1405371"/>
                  <a:gd name="connsiteX68" fmla="*/ 2039216 w 4226503"/>
                  <a:gd name="connsiteY68" fmla="*/ 1093644 h 1405371"/>
                  <a:gd name="connsiteX69" fmla="*/ 2174298 w 4226503"/>
                  <a:gd name="connsiteY69" fmla="*/ 1093644 h 1405371"/>
                  <a:gd name="connsiteX70" fmla="*/ 2174298 w 4226503"/>
                  <a:gd name="connsiteY70" fmla="*/ 1117023 h 1405371"/>
                  <a:gd name="connsiteX71" fmla="*/ 2273012 w 4226503"/>
                  <a:gd name="connsiteY71" fmla="*/ 1117023 h 1405371"/>
                  <a:gd name="connsiteX72" fmla="*/ 2273012 w 4226503"/>
                  <a:gd name="connsiteY72" fmla="*/ 1153391 h 1405371"/>
                  <a:gd name="connsiteX73" fmla="*/ 2296391 w 4226503"/>
                  <a:gd name="connsiteY73" fmla="*/ 1153391 h 1405371"/>
                  <a:gd name="connsiteX74" fmla="*/ 2296391 w 4226503"/>
                  <a:gd name="connsiteY74" fmla="*/ 1194955 h 1405371"/>
                  <a:gd name="connsiteX75" fmla="*/ 2343150 w 4226503"/>
                  <a:gd name="connsiteY75" fmla="*/ 1194955 h 1405371"/>
                  <a:gd name="connsiteX76" fmla="*/ 2343150 w 4226503"/>
                  <a:gd name="connsiteY76" fmla="*/ 1228725 h 1405371"/>
                  <a:gd name="connsiteX77" fmla="*/ 2415887 w 4226503"/>
                  <a:gd name="connsiteY77" fmla="*/ 1228725 h 1405371"/>
                  <a:gd name="connsiteX78" fmla="*/ 2415887 w 4226503"/>
                  <a:gd name="connsiteY78" fmla="*/ 1262496 h 1405371"/>
                  <a:gd name="connsiteX79" fmla="*/ 3078307 w 4226503"/>
                  <a:gd name="connsiteY79" fmla="*/ 1262496 h 1405371"/>
                  <a:gd name="connsiteX80" fmla="*/ 3078307 w 4226503"/>
                  <a:gd name="connsiteY80" fmla="*/ 1332635 h 1405371"/>
                  <a:gd name="connsiteX81" fmla="*/ 3208194 w 4226503"/>
                  <a:gd name="connsiteY81" fmla="*/ 1332635 h 1405371"/>
                  <a:gd name="connsiteX82" fmla="*/ 3208194 w 4226503"/>
                  <a:gd name="connsiteY82" fmla="*/ 1405371 h 1405371"/>
                  <a:gd name="connsiteX83" fmla="*/ 4226503 w 4226503"/>
                  <a:gd name="connsiteY83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52896 w 4226503"/>
                  <a:gd name="connsiteY27" fmla="*/ 45131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6701 w 4226503"/>
                  <a:gd name="connsiteY27" fmla="*/ 457028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046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4226503"/>
                  <a:gd name="connsiteY0" fmla="*/ 0 h 1405371"/>
                  <a:gd name="connsiteX1" fmla="*/ 140278 w 4226503"/>
                  <a:gd name="connsiteY1" fmla="*/ 0 h 1405371"/>
                  <a:gd name="connsiteX2" fmla="*/ 140278 w 4226503"/>
                  <a:gd name="connsiteY2" fmla="*/ 38966 h 1405371"/>
                  <a:gd name="connsiteX3" fmla="*/ 168853 w 4226503"/>
                  <a:gd name="connsiteY3" fmla="*/ 38966 h 1405371"/>
                  <a:gd name="connsiteX4" fmla="*/ 168853 w 4226503"/>
                  <a:gd name="connsiteY4" fmla="*/ 90921 h 1405371"/>
                  <a:gd name="connsiteX5" fmla="*/ 220807 w 4226503"/>
                  <a:gd name="connsiteY5" fmla="*/ 90921 h 1405371"/>
                  <a:gd name="connsiteX6" fmla="*/ 220807 w 4226503"/>
                  <a:gd name="connsiteY6" fmla="*/ 140278 h 1405371"/>
                  <a:gd name="connsiteX7" fmla="*/ 335107 w 4226503"/>
                  <a:gd name="connsiteY7" fmla="*/ 140278 h 1405371"/>
                  <a:gd name="connsiteX8" fmla="*/ 335107 w 4226503"/>
                  <a:gd name="connsiteY8" fmla="*/ 166255 h 1405371"/>
                  <a:gd name="connsiteX9" fmla="*/ 345498 w 4226503"/>
                  <a:gd name="connsiteY9" fmla="*/ 166255 h 1405371"/>
                  <a:gd name="connsiteX10" fmla="*/ 345498 w 4226503"/>
                  <a:gd name="connsiteY10" fmla="*/ 192232 h 1405371"/>
                  <a:gd name="connsiteX11" fmla="*/ 353291 w 4226503"/>
                  <a:gd name="connsiteY11" fmla="*/ 192232 h 1405371"/>
                  <a:gd name="connsiteX12" fmla="*/ 353291 w 4226503"/>
                  <a:gd name="connsiteY12" fmla="*/ 223405 h 1405371"/>
                  <a:gd name="connsiteX13" fmla="*/ 366280 w 4226503"/>
                  <a:gd name="connsiteY13" fmla="*/ 223405 h 1405371"/>
                  <a:gd name="connsiteX14" fmla="*/ 366280 w 4226503"/>
                  <a:gd name="connsiteY14" fmla="*/ 241589 h 1405371"/>
                  <a:gd name="connsiteX15" fmla="*/ 464994 w 4226503"/>
                  <a:gd name="connsiteY15" fmla="*/ 241589 h 1405371"/>
                  <a:gd name="connsiteX16" fmla="*/ 464994 w 4226503"/>
                  <a:gd name="connsiteY16" fmla="*/ 293544 h 1405371"/>
                  <a:gd name="connsiteX17" fmla="*/ 484044 w 4226503"/>
                  <a:gd name="connsiteY17" fmla="*/ 293544 h 1405371"/>
                  <a:gd name="connsiteX18" fmla="*/ 483178 w 4226503"/>
                  <a:gd name="connsiteY18" fmla="*/ 311728 h 1405371"/>
                  <a:gd name="connsiteX19" fmla="*/ 514350 w 4226503"/>
                  <a:gd name="connsiteY19" fmla="*/ 311728 h 1405371"/>
                  <a:gd name="connsiteX20" fmla="*/ 514350 w 4226503"/>
                  <a:gd name="connsiteY20" fmla="*/ 366280 h 1405371"/>
                  <a:gd name="connsiteX21" fmla="*/ 555914 w 4226503"/>
                  <a:gd name="connsiteY21" fmla="*/ 366280 h 1405371"/>
                  <a:gd name="connsiteX22" fmla="*/ 555914 w 4226503"/>
                  <a:gd name="connsiteY22" fmla="*/ 387062 h 1405371"/>
                  <a:gd name="connsiteX23" fmla="*/ 594880 w 4226503"/>
                  <a:gd name="connsiteY23" fmla="*/ 387062 h 1405371"/>
                  <a:gd name="connsiteX24" fmla="*/ 594880 w 4226503"/>
                  <a:gd name="connsiteY24" fmla="*/ 426028 h 1405371"/>
                  <a:gd name="connsiteX25" fmla="*/ 610466 w 4226503"/>
                  <a:gd name="connsiteY25" fmla="*/ 426028 h 1405371"/>
                  <a:gd name="connsiteX26" fmla="*/ 614276 w 4226503"/>
                  <a:gd name="connsiteY26" fmla="*/ 426028 h 1405371"/>
                  <a:gd name="connsiteX27" fmla="*/ 614796 w 4226503"/>
                  <a:gd name="connsiteY27" fmla="*/ 466553 h 1405371"/>
                  <a:gd name="connsiteX28" fmla="*/ 654627 w 4226503"/>
                  <a:gd name="connsiteY28" fmla="*/ 470189 h 1405371"/>
                  <a:gd name="connsiteX29" fmla="*/ 654627 w 4226503"/>
                  <a:gd name="connsiteY29" fmla="*/ 501362 h 1405371"/>
                  <a:gd name="connsiteX30" fmla="*/ 696191 w 4226503"/>
                  <a:gd name="connsiteY30" fmla="*/ 501362 h 1405371"/>
                  <a:gd name="connsiteX31" fmla="*/ 696191 w 4226503"/>
                  <a:gd name="connsiteY31" fmla="*/ 519546 h 1405371"/>
                  <a:gd name="connsiteX32" fmla="*/ 740353 w 4226503"/>
                  <a:gd name="connsiteY32" fmla="*/ 519546 h 1405371"/>
                  <a:gd name="connsiteX33" fmla="*/ 740353 w 4226503"/>
                  <a:gd name="connsiteY33" fmla="*/ 571500 h 1405371"/>
                  <a:gd name="connsiteX34" fmla="*/ 758537 w 4226503"/>
                  <a:gd name="connsiteY34" fmla="*/ 571500 h 1405371"/>
                  <a:gd name="connsiteX35" fmla="*/ 758537 w 4226503"/>
                  <a:gd name="connsiteY35" fmla="*/ 597478 h 1405371"/>
                  <a:gd name="connsiteX36" fmla="*/ 797503 w 4226503"/>
                  <a:gd name="connsiteY36" fmla="*/ 597478 h 1405371"/>
                  <a:gd name="connsiteX37" fmla="*/ 797503 w 4226503"/>
                  <a:gd name="connsiteY37" fmla="*/ 628650 h 1405371"/>
                  <a:gd name="connsiteX38" fmla="*/ 862446 w 4226503"/>
                  <a:gd name="connsiteY38" fmla="*/ 628650 h 1405371"/>
                  <a:gd name="connsiteX39" fmla="*/ 862446 w 4226503"/>
                  <a:gd name="connsiteY39" fmla="*/ 665019 h 1405371"/>
                  <a:gd name="connsiteX40" fmla="*/ 880630 w 4226503"/>
                  <a:gd name="connsiteY40" fmla="*/ 665019 h 1405371"/>
                  <a:gd name="connsiteX41" fmla="*/ 880630 w 4226503"/>
                  <a:gd name="connsiteY41" fmla="*/ 683203 h 1405371"/>
                  <a:gd name="connsiteX42" fmla="*/ 955964 w 4226503"/>
                  <a:gd name="connsiteY42" fmla="*/ 683203 h 1405371"/>
                  <a:gd name="connsiteX43" fmla="*/ 955964 w 4226503"/>
                  <a:gd name="connsiteY43" fmla="*/ 719571 h 1405371"/>
                  <a:gd name="connsiteX44" fmla="*/ 976746 w 4226503"/>
                  <a:gd name="connsiteY44" fmla="*/ 719571 h 1405371"/>
                  <a:gd name="connsiteX45" fmla="*/ 976746 w 4226503"/>
                  <a:gd name="connsiteY45" fmla="*/ 761135 h 1405371"/>
                  <a:gd name="connsiteX46" fmla="*/ 1091046 w 4226503"/>
                  <a:gd name="connsiteY46" fmla="*/ 761135 h 1405371"/>
                  <a:gd name="connsiteX47" fmla="*/ 1091046 w 4226503"/>
                  <a:gd name="connsiteY47" fmla="*/ 800100 h 1405371"/>
                  <a:gd name="connsiteX48" fmla="*/ 1137805 w 4226503"/>
                  <a:gd name="connsiteY48" fmla="*/ 800100 h 1405371"/>
                  <a:gd name="connsiteX49" fmla="*/ 1137805 w 4226503"/>
                  <a:gd name="connsiteY49" fmla="*/ 823480 h 1405371"/>
                  <a:gd name="connsiteX50" fmla="*/ 1202748 w 4226503"/>
                  <a:gd name="connsiteY50" fmla="*/ 823480 h 1405371"/>
                  <a:gd name="connsiteX51" fmla="*/ 1202748 w 4226503"/>
                  <a:gd name="connsiteY51" fmla="*/ 854653 h 1405371"/>
                  <a:gd name="connsiteX52" fmla="*/ 1322244 w 4226503"/>
                  <a:gd name="connsiteY52" fmla="*/ 854653 h 1405371"/>
                  <a:gd name="connsiteX53" fmla="*/ 1322244 w 4226503"/>
                  <a:gd name="connsiteY53" fmla="*/ 880630 h 1405371"/>
                  <a:gd name="connsiteX54" fmla="*/ 1433946 w 4226503"/>
                  <a:gd name="connsiteY54" fmla="*/ 880630 h 1405371"/>
                  <a:gd name="connsiteX55" fmla="*/ 1433946 w 4226503"/>
                  <a:gd name="connsiteY55" fmla="*/ 906607 h 1405371"/>
                  <a:gd name="connsiteX56" fmla="*/ 1457325 w 4226503"/>
                  <a:gd name="connsiteY56" fmla="*/ 906607 h 1405371"/>
                  <a:gd name="connsiteX57" fmla="*/ 1457325 w 4226503"/>
                  <a:gd name="connsiteY57" fmla="*/ 940378 h 1405371"/>
                  <a:gd name="connsiteX58" fmla="*/ 1740478 w 4226503"/>
                  <a:gd name="connsiteY58" fmla="*/ 940378 h 1405371"/>
                  <a:gd name="connsiteX59" fmla="*/ 1740478 w 4226503"/>
                  <a:gd name="connsiteY59" fmla="*/ 963757 h 1405371"/>
                  <a:gd name="connsiteX60" fmla="*/ 1797628 w 4226503"/>
                  <a:gd name="connsiteY60" fmla="*/ 963757 h 1405371"/>
                  <a:gd name="connsiteX61" fmla="*/ 1797628 w 4226503"/>
                  <a:gd name="connsiteY61" fmla="*/ 997528 h 1405371"/>
                  <a:gd name="connsiteX62" fmla="*/ 1924916 w 4226503"/>
                  <a:gd name="connsiteY62" fmla="*/ 997528 h 1405371"/>
                  <a:gd name="connsiteX63" fmla="*/ 1924916 w 4226503"/>
                  <a:gd name="connsiteY63" fmla="*/ 1031298 h 1405371"/>
                  <a:gd name="connsiteX64" fmla="*/ 1950894 w 4226503"/>
                  <a:gd name="connsiteY64" fmla="*/ 1031298 h 1405371"/>
                  <a:gd name="connsiteX65" fmla="*/ 1950894 w 4226503"/>
                  <a:gd name="connsiteY65" fmla="*/ 1059873 h 1405371"/>
                  <a:gd name="connsiteX66" fmla="*/ 2039216 w 4226503"/>
                  <a:gd name="connsiteY66" fmla="*/ 1059873 h 1405371"/>
                  <a:gd name="connsiteX67" fmla="*/ 2039216 w 4226503"/>
                  <a:gd name="connsiteY67" fmla="*/ 1093644 h 1405371"/>
                  <a:gd name="connsiteX68" fmla="*/ 2174298 w 4226503"/>
                  <a:gd name="connsiteY68" fmla="*/ 1093644 h 1405371"/>
                  <a:gd name="connsiteX69" fmla="*/ 2174298 w 4226503"/>
                  <a:gd name="connsiteY69" fmla="*/ 1117023 h 1405371"/>
                  <a:gd name="connsiteX70" fmla="*/ 2273012 w 4226503"/>
                  <a:gd name="connsiteY70" fmla="*/ 1117023 h 1405371"/>
                  <a:gd name="connsiteX71" fmla="*/ 2273012 w 4226503"/>
                  <a:gd name="connsiteY71" fmla="*/ 1153391 h 1405371"/>
                  <a:gd name="connsiteX72" fmla="*/ 2296391 w 4226503"/>
                  <a:gd name="connsiteY72" fmla="*/ 1153391 h 1405371"/>
                  <a:gd name="connsiteX73" fmla="*/ 2296391 w 4226503"/>
                  <a:gd name="connsiteY73" fmla="*/ 1194955 h 1405371"/>
                  <a:gd name="connsiteX74" fmla="*/ 2343150 w 4226503"/>
                  <a:gd name="connsiteY74" fmla="*/ 1194955 h 1405371"/>
                  <a:gd name="connsiteX75" fmla="*/ 2343150 w 4226503"/>
                  <a:gd name="connsiteY75" fmla="*/ 1228725 h 1405371"/>
                  <a:gd name="connsiteX76" fmla="*/ 2415887 w 4226503"/>
                  <a:gd name="connsiteY76" fmla="*/ 1228725 h 1405371"/>
                  <a:gd name="connsiteX77" fmla="*/ 2415887 w 4226503"/>
                  <a:gd name="connsiteY77" fmla="*/ 1262496 h 1405371"/>
                  <a:gd name="connsiteX78" fmla="*/ 3078307 w 4226503"/>
                  <a:gd name="connsiteY78" fmla="*/ 1262496 h 1405371"/>
                  <a:gd name="connsiteX79" fmla="*/ 3078307 w 4226503"/>
                  <a:gd name="connsiteY79" fmla="*/ 1332635 h 1405371"/>
                  <a:gd name="connsiteX80" fmla="*/ 3208194 w 4226503"/>
                  <a:gd name="connsiteY80" fmla="*/ 1332635 h 1405371"/>
                  <a:gd name="connsiteX81" fmla="*/ 3208194 w 4226503"/>
                  <a:gd name="connsiteY81" fmla="*/ 1405371 h 1405371"/>
                  <a:gd name="connsiteX82" fmla="*/ 4226503 w 4226503"/>
                  <a:gd name="connsiteY82" fmla="*/ 1405371 h 1405371"/>
                  <a:gd name="connsiteX0" fmla="*/ 0 w 5544763"/>
                  <a:gd name="connsiteY0" fmla="*/ 0 h 1407276"/>
                  <a:gd name="connsiteX1" fmla="*/ 140278 w 5544763"/>
                  <a:gd name="connsiteY1" fmla="*/ 0 h 1407276"/>
                  <a:gd name="connsiteX2" fmla="*/ 140278 w 5544763"/>
                  <a:gd name="connsiteY2" fmla="*/ 38966 h 1407276"/>
                  <a:gd name="connsiteX3" fmla="*/ 168853 w 5544763"/>
                  <a:gd name="connsiteY3" fmla="*/ 38966 h 1407276"/>
                  <a:gd name="connsiteX4" fmla="*/ 168853 w 5544763"/>
                  <a:gd name="connsiteY4" fmla="*/ 90921 h 1407276"/>
                  <a:gd name="connsiteX5" fmla="*/ 220807 w 5544763"/>
                  <a:gd name="connsiteY5" fmla="*/ 90921 h 1407276"/>
                  <a:gd name="connsiteX6" fmla="*/ 220807 w 5544763"/>
                  <a:gd name="connsiteY6" fmla="*/ 140278 h 1407276"/>
                  <a:gd name="connsiteX7" fmla="*/ 335107 w 5544763"/>
                  <a:gd name="connsiteY7" fmla="*/ 140278 h 1407276"/>
                  <a:gd name="connsiteX8" fmla="*/ 335107 w 5544763"/>
                  <a:gd name="connsiteY8" fmla="*/ 166255 h 1407276"/>
                  <a:gd name="connsiteX9" fmla="*/ 345498 w 5544763"/>
                  <a:gd name="connsiteY9" fmla="*/ 166255 h 1407276"/>
                  <a:gd name="connsiteX10" fmla="*/ 345498 w 5544763"/>
                  <a:gd name="connsiteY10" fmla="*/ 192232 h 1407276"/>
                  <a:gd name="connsiteX11" fmla="*/ 353291 w 5544763"/>
                  <a:gd name="connsiteY11" fmla="*/ 192232 h 1407276"/>
                  <a:gd name="connsiteX12" fmla="*/ 353291 w 5544763"/>
                  <a:gd name="connsiteY12" fmla="*/ 223405 h 1407276"/>
                  <a:gd name="connsiteX13" fmla="*/ 366280 w 5544763"/>
                  <a:gd name="connsiteY13" fmla="*/ 223405 h 1407276"/>
                  <a:gd name="connsiteX14" fmla="*/ 366280 w 5544763"/>
                  <a:gd name="connsiteY14" fmla="*/ 241589 h 1407276"/>
                  <a:gd name="connsiteX15" fmla="*/ 464994 w 5544763"/>
                  <a:gd name="connsiteY15" fmla="*/ 241589 h 1407276"/>
                  <a:gd name="connsiteX16" fmla="*/ 464994 w 5544763"/>
                  <a:gd name="connsiteY16" fmla="*/ 293544 h 1407276"/>
                  <a:gd name="connsiteX17" fmla="*/ 484044 w 5544763"/>
                  <a:gd name="connsiteY17" fmla="*/ 293544 h 1407276"/>
                  <a:gd name="connsiteX18" fmla="*/ 483178 w 5544763"/>
                  <a:gd name="connsiteY18" fmla="*/ 311728 h 1407276"/>
                  <a:gd name="connsiteX19" fmla="*/ 514350 w 5544763"/>
                  <a:gd name="connsiteY19" fmla="*/ 311728 h 1407276"/>
                  <a:gd name="connsiteX20" fmla="*/ 514350 w 5544763"/>
                  <a:gd name="connsiteY20" fmla="*/ 366280 h 1407276"/>
                  <a:gd name="connsiteX21" fmla="*/ 555914 w 5544763"/>
                  <a:gd name="connsiteY21" fmla="*/ 366280 h 1407276"/>
                  <a:gd name="connsiteX22" fmla="*/ 555914 w 5544763"/>
                  <a:gd name="connsiteY22" fmla="*/ 387062 h 1407276"/>
                  <a:gd name="connsiteX23" fmla="*/ 594880 w 5544763"/>
                  <a:gd name="connsiteY23" fmla="*/ 387062 h 1407276"/>
                  <a:gd name="connsiteX24" fmla="*/ 594880 w 5544763"/>
                  <a:gd name="connsiteY24" fmla="*/ 426028 h 1407276"/>
                  <a:gd name="connsiteX25" fmla="*/ 610466 w 5544763"/>
                  <a:gd name="connsiteY25" fmla="*/ 426028 h 1407276"/>
                  <a:gd name="connsiteX26" fmla="*/ 614276 w 5544763"/>
                  <a:gd name="connsiteY26" fmla="*/ 426028 h 1407276"/>
                  <a:gd name="connsiteX27" fmla="*/ 614796 w 5544763"/>
                  <a:gd name="connsiteY27" fmla="*/ 466553 h 1407276"/>
                  <a:gd name="connsiteX28" fmla="*/ 654627 w 5544763"/>
                  <a:gd name="connsiteY28" fmla="*/ 470189 h 1407276"/>
                  <a:gd name="connsiteX29" fmla="*/ 654627 w 5544763"/>
                  <a:gd name="connsiteY29" fmla="*/ 501362 h 1407276"/>
                  <a:gd name="connsiteX30" fmla="*/ 696191 w 5544763"/>
                  <a:gd name="connsiteY30" fmla="*/ 501362 h 1407276"/>
                  <a:gd name="connsiteX31" fmla="*/ 696191 w 5544763"/>
                  <a:gd name="connsiteY31" fmla="*/ 519546 h 1407276"/>
                  <a:gd name="connsiteX32" fmla="*/ 740353 w 5544763"/>
                  <a:gd name="connsiteY32" fmla="*/ 519546 h 1407276"/>
                  <a:gd name="connsiteX33" fmla="*/ 740353 w 5544763"/>
                  <a:gd name="connsiteY33" fmla="*/ 571500 h 1407276"/>
                  <a:gd name="connsiteX34" fmla="*/ 758537 w 5544763"/>
                  <a:gd name="connsiteY34" fmla="*/ 571500 h 1407276"/>
                  <a:gd name="connsiteX35" fmla="*/ 758537 w 5544763"/>
                  <a:gd name="connsiteY35" fmla="*/ 597478 h 1407276"/>
                  <a:gd name="connsiteX36" fmla="*/ 797503 w 5544763"/>
                  <a:gd name="connsiteY36" fmla="*/ 597478 h 1407276"/>
                  <a:gd name="connsiteX37" fmla="*/ 797503 w 5544763"/>
                  <a:gd name="connsiteY37" fmla="*/ 628650 h 1407276"/>
                  <a:gd name="connsiteX38" fmla="*/ 862446 w 5544763"/>
                  <a:gd name="connsiteY38" fmla="*/ 628650 h 1407276"/>
                  <a:gd name="connsiteX39" fmla="*/ 862446 w 5544763"/>
                  <a:gd name="connsiteY39" fmla="*/ 665019 h 1407276"/>
                  <a:gd name="connsiteX40" fmla="*/ 880630 w 5544763"/>
                  <a:gd name="connsiteY40" fmla="*/ 665019 h 1407276"/>
                  <a:gd name="connsiteX41" fmla="*/ 880630 w 5544763"/>
                  <a:gd name="connsiteY41" fmla="*/ 683203 h 1407276"/>
                  <a:gd name="connsiteX42" fmla="*/ 955964 w 5544763"/>
                  <a:gd name="connsiteY42" fmla="*/ 683203 h 1407276"/>
                  <a:gd name="connsiteX43" fmla="*/ 955964 w 5544763"/>
                  <a:gd name="connsiteY43" fmla="*/ 719571 h 1407276"/>
                  <a:gd name="connsiteX44" fmla="*/ 976746 w 5544763"/>
                  <a:gd name="connsiteY44" fmla="*/ 719571 h 1407276"/>
                  <a:gd name="connsiteX45" fmla="*/ 976746 w 5544763"/>
                  <a:gd name="connsiteY45" fmla="*/ 761135 h 1407276"/>
                  <a:gd name="connsiteX46" fmla="*/ 1091046 w 5544763"/>
                  <a:gd name="connsiteY46" fmla="*/ 761135 h 1407276"/>
                  <a:gd name="connsiteX47" fmla="*/ 1091046 w 5544763"/>
                  <a:gd name="connsiteY47" fmla="*/ 800100 h 1407276"/>
                  <a:gd name="connsiteX48" fmla="*/ 1137805 w 5544763"/>
                  <a:gd name="connsiteY48" fmla="*/ 800100 h 1407276"/>
                  <a:gd name="connsiteX49" fmla="*/ 1137805 w 5544763"/>
                  <a:gd name="connsiteY49" fmla="*/ 823480 h 1407276"/>
                  <a:gd name="connsiteX50" fmla="*/ 1202748 w 5544763"/>
                  <a:gd name="connsiteY50" fmla="*/ 823480 h 1407276"/>
                  <a:gd name="connsiteX51" fmla="*/ 1202748 w 5544763"/>
                  <a:gd name="connsiteY51" fmla="*/ 854653 h 1407276"/>
                  <a:gd name="connsiteX52" fmla="*/ 1322244 w 5544763"/>
                  <a:gd name="connsiteY52" fmla="*/ 854653 h 1407276"/>
                  <a:gd name="connsiteX53" fmla="*/ 1322244 w 5544763"/>
                  <a:gd name="connsiteY53" fmla="*/ 880630 h 1407276"/>
                  <a:gd name="connsiteX54" fmla="*/ 1433946 w 5544763"/>
                  <a:gd name="connsiteY54" fmla="*/ 880630 h 1407276"/>
                  <a:gd name="connsiteX55" fmla="*/ 1433946 w 5544763"/>
                  <a:gd name="connsiteY55" fmla="*/ 906607 h 1407276"/>
                  <a:gd name="connsiteX56" fmla="*/ 1457325 w 5544763"/>
                  <a:gd name="connsiteY56" fmla="*/ 906607 h 1407276"/>
                  <a:gd name="connsiteX57" fmla="*/ 1457325 w 5544763"/>
                  <a:gd name="connsiteY57" fmla="*/ 940378 h 1407276"/>
                  <a:gd name="connsiteX58" fmla="*/ 1740478 w 5544763"/>
                  <a:gd name="connsiteY58" fmla="*/ 940378 h 1407276"/>
                  <a:gd name="connsiteX59" fmla="*/ 1740478 w 5544763"/>
                  <a:gd name="connsiteY59" fmla="*/ 963757 h 1407276"/>
                  <a:gd name="connsiteX60" fmla="*/ 1797628 w 5544763"/>
                  <a:gd name="connsiteY60" fmla="*/ 963757 h 1407276"/>
                  <a:gd name="connsiteX61" fmla="*/ 1797628 w 5544763"/>
                  <a:gd name="connsiteY61" fmla="*/ 997528 h 1407276"/>
                  <a:gd name="connsiteX62" fmla="*/ 1924916 w 5544763"/>
                  <a:gd name="connsiteY62" fmla="*/ 997528 h 1407276"/>
                  <a:gd name="connsiteX63" fmla="*/ 1924916 w 5544763"/>
                  <a:gd name="connsiteY63" fmla="*/ 1031298 h 1407276"/>
                  <a:gd name="connsiteX64" fmla="*/ 1950894 w 5544763"/>
                  <a:gd name="connsiteY64" fmla="*/ 1031298 h 1407276"/>
                  <a:gd name="connsiteX65" fmla="*/ 1950894 w 5544763"/>
                  <a:gd name="connsiteY65" fmla="*/ 1059873 h 1407276"/>
                  <a:gd name="connsiteX66" fmla="*/ 2039216 w 5544763"/>
                  <a:gd name="connsiteY66" fmla="*/ 1059873 h 1407276"/>
                  <a:gd name="connsiteX67" fmla="*/ 2039216 w 5544763"/>
                  <a:gd name="connsiteY67" fmla="*/ 1093644 h 1407276"/>
                  <a:gd name="connsiteX68" fmla="*/ 2174298 w 5544763"/>
                  <a:gd name="connsiteY68" fmla="*/ 1093644 h 1407276"/>
                  <a:gd name="connsiteX69" fmla="*/ 2174298 w 5544763"/>
                  <a:gd name="connsiteY69" fmla="*/ 1117023 h 1407276"/>
                  <a:gd name="connsiteX70" fmla="*/ 2273012 w 5544763"/>
                  <a:gd name="connsiteY70" fmla="*/ 1117023 h 1407276"/>
                  <a:gd name="connsiteX71" fmla="*/ 2273012 w 5544763"/>
                  <a:gd name="connsiteY71" fmla="*/ 1153391 h 1407276"/>
                  <a:gd name="connsiteX72" fmla="*/ 2296391 w 5544763"/>
                  <a:gd name="connsiteY72" fmla="*/ 1153391 h 1407276"/>
                  <a:gd name="connsiteX73" fmla="*/ 2296391 w 5544763"/>
                  <a:gd name="connsiteY73" fmla="*/ 1194955 h 1407276"/>
                  <a:gd name="connsiteX74" fmla="*/ 2343150 w 5544763"/>
                  <a:gd name="connsiteY74" fmla="*/ 1194955 h 1407276"/>
                  <a:gd name="connsiteX75" fmla="*/ 2343150 w 5544763"/>
                  <a:gd name="connsiteY75" fmla="*/ 1228725 h 1407276"/>
                  <a:gd name="connsiteX76" fmla="*/ 2415887 w 5544763"/>
                  <a:gd name="connsiteY76" fmla="*/ 1228725 h 1407276"/>
                  <a:gd name="connsiteX77" fmla="*/ 2415887 w 5544763"/>
                  <a:gd name="connsiteY77" fmla="*/ 1262496 h 1407276"/>
                  <a:gd name="connsiteX78" fmla="*/ 3078307 w 5544763"/>
                  <a:gd name="connsiteY78" fmla="*/ 1262496 h 1407276"/>
                  <a:gd name="connsiteX79" fmla="*/ 3078307 w 5544763"/>
                  <a:gd name="connsiteY79" fmla="*/ 1332635 h 1407276"/>
                  <a:gd name="connsiteX80" fmla="*/ 3208194 w 5544763"/>
                  <a:gd name="connsiteY80" fmla="*/ 1332635 h 1407276"/>
                  <a:gd name="connsiteX81" fmla="*/ 3208194 w 5544763"/>
                  <a:gd name="connsiteY81" fmla="*/ 1405371 h 1407276"/>
                  <a:gd name="connsiteX82" fmla="*/ 5544763 w 5544763"/>
                  <a:gd name="connsiteY82" fmla="*/ 1407276 h 1407276"/>
                  <a:gd name="connsiteX0" fmla="*/ 0 w 5558098"/>
                  <a:gd name="connsiteY0" fmla="*/ 0 h 1405371"/>
                  <a:gd name="connsiteX1" fmla="*/ 140278 w 5558098"/>
                  <a:gd name="connsiteY1" fmla="*/ 0 h 1405371"/>
                  <a:gd name="connsiteX2" fmla="*/ 140278 w 5558098"/>
                  <a:gd name="connsiteY2" fmla="*/ 38966 h 1405371"/>
                  <a:gd name="connsiteX3" fmla="*/ 168853 w 5558098"/>
                  <a:gd name="connsiteY3" fmla="*/ 38966 h 1405371"/>
                  <a:gd name="connsiteX4" fmla="*/ 168853 w 5558098"/>
                  <a:gd name="connsiteY4" fmla="*/ 90921 h 1405371"/>
                  <a:gd name="connsiteX5" fmla="*/ 220807 w 5558098"/>
                  <a:gd name="connsiteY5" fmla="*/ 90921 h 1405371"/>
                  <a:gd name="connsiteX6" fmla="*/ 220807 w 5558098"/>
                  <a:gd name="connsiteY6" fmla="*/ 140278 h 1405371"/>
                  <a:gd name="connsiteX7" fmla="*/ 335107 w 5558098"/>
                  <a:gd name="connsiteY7" fmla="*/ 140278 h 1405371"/>
                  <a:gd name="connsiteX8" fmla="*/ 335107 w 5558098"/>
                  <a:gd name="connsiteY8" fmla="*/ 166255 h 1405371"/>
                  <a:gd name="connsiteX9" fmla="*/ 345498 w 5558098"/>
                  <a:gd name="connsiteY9" fmla="*/ 166255 h 1405371"/>
                  <a:gd name="connsiteX10" fmla="*/ 345498 w 5558098"/>
                  <a:gd name="connsiteY10" fmla="*/ 192232 h 1405371"/>
                  <a:gd name="connsiteX11" fmla="*/ 353291 w 5558098"/>
                  <a:gd name="connsiteY11" fmla="*/ 192232 h 1405371"/>
                  <a:gd name="connsiteX12" fmla="*/ 353291 w 5558098"/>
                  <a:gd name="connsiteY12" fmla="*/ 223405 h 1405371"/>
                  <a:gd name="connsiteX13" fmla="*/ 366280 w 5558098"/>
                  <a:gd name="connsiteY13" fmla="*/ 223405 h 1405371"/>
                  <a:gd name="connsiteX14" fmla="*/ 366280 w 5558098"/>
                  <a:gd name="connsiteY14" fmla="*/ 241589 h 1405371"/>
                  <a:gd name="connsiteX15" fmla="*/ 464994 w 5558098"/>
                  <a:gd name="connsiteY15" fmla="*/ 241589 h 1405371"/>
                  <a:gd name="connsiteX16" fmla="*/ 464994 w 5558098"/>
                  <a:gd name="connsiteY16" fmla="*/ 293544 h 1405371"/>
                  <a:gd name="connsiteX17" fmla="*/ 484044 w 5558098"/>
                  <a:gd name="connsiteY17" fmla="*/ 293544 h 1405371"/>
                  <a:gd name="connsiteX18" fmla="*/ 483178 w 5558098"/>
                  <a:gd name="connsiteY18" fmla="*/ 311728 h 1405371"/>
                  <a:gd name="connsiteX19" fmla="*/ 514350 w 5558098"/>
                  <a:gd name="connsiteY19" fmla="*/ 311728 h 1405371"/>
                  <a:gd name="connsiteX20" fmla="*/ 514350 w 5558098"/>
                  <a:gd name="connsiteY20" fmla="*/ 366280 h 1405371"/>
                  <a:gd name="connsiteX21" fmla="*/ 555914 w 5558098"/>
                  <a:gd name="connsiteY21" fmla="*/ 366280 h 1405371"/>
                  <a:gd name="connsiteX22" fmla="*/ 555914 w 5558098"/>
                  <a:gd name="connsiteY22" fmla="*/ 387062 h 1405371"/>
                  <a:gd name="connsiteX23" fmla="*/ 594880 w 5558098"/>
                  <a:gd name="connsiteY23" fmla="*/ 387062 h 1405371"/>
                  <a:gd name="connsiteX24" fmla="*/ 594880 w 5558098"/>
                  <a:gd name="connsiteY24" fmla="*/ 426028 h 1405371"/>
                  <a:gd name="connsiteX25" fmla="*/ 610466 w 5558098"/>
                  <a:gd name="connsiteY25" fmla="*/ 426028 h 1405371"/>
                  <a:gd name="connsiteX26" fmla="*/ 614276 w 5558098"/>
                  <a:gd name="connsiteY26" fmla="*/ 426028 h 1405371"/>
                  <a:gd name="connsiteX27" fmla="*/ 614796 w 5558098"/>
                  <a:gd name="connsiteY27" fmla="*/ 466553 h 1405371"/>
                  <a:gd name="connsiteX28" fmla="*/ 654627 w 5558098"/>
                  <a:gd name="connsiteY28" fmla="*/ 470189 h 1405371"/>
                  <a:gd name="connsiteX29" fmla="*/ 654627 w 5558098"/>
                  <a:gd name="connsiteY29" fmla="*/ 501362 h 1405371"/>
                  <a:gd name="connsiteX30" fmla="*/ 696191 w 5558098"/>
                  <a:gd name="connsiteY30" fmla="*/ 501362 h 1405371"/>
                  <a:gd name="connsiteX31" fmla="*/ 696191 w 5558098"/>
                  <a:gd name="connsiteY31" fmla="*/ 519546 h 1405371"/>
                  <a:gd name="connsiteX32" fmla="*/ 740353 w 5558098"/>
                  <a:gd name="connsiteY32" fmla="*/ 519546 h 1405371"/>
                  <a:gd name="connsiteX33" fmla="*/ 740353 w 5558098"/>
                  <a:gd name="connsiteY33" fmla="*/ 571500 h 1405371"/>
                  <a:gd name="connsiteX34" fmla="*/ 758537 w 5558098"/>
                  <a:gd name="connsiteY34" fmla="*/ 571500 h 1405371"/>
                  <a:gd name="connsiteX35" fmla="*/ 758537 w 5558098"/>
                  <a:gd name="connsiteY35" fmla="*/ 597478 h 1405371"/>
                  <a:gd name="connsiteX36" fmla="*/ 797503 w 5558098"/>
                  <a:gd name="connsiteY36" fmla="*/ 597478 h 1405371"/>
                  <a:gd name="connsiteX37" fmla="*/ 797503 w 5558098"/>
                  <a:gd name="connsiteY37" fmla="*/ 628650 h 1405371"/>
                  <a:gd name="connsiteX38" fmla="*/ 862446 w 5558098"/>
                  <a:gd name="connsiteY38" fmla="*/ 628650 h 1405371"/>
                  <a:gd name="connsiteX39" fmla="*/ 862446 w 5558098"/>
                  <a:gd name="connsiteY39" fmla="*/ 665019 h 1405371"/>
                  <a:gd name="connsiteX40" fmla="*/ 880630 w 5558098"/>
                  <a:gd name="connsiteY40" fmla="*/ 665019 h 1405371"/>
                  <a:gd name="connsiteX41" fmla="*/ 880630 w 5558098"/>
                  <a:gd name="connsiteY41" fmla="*/ 683203 h 1405371"/>
                  <a:gd name="connsiteX42" fmla="*/ 955964 w 5558098"/>
                  <a:gd name="connsiteY42" fmla="*/ 683203 h 1405371"/>
                  <a:gd name="connsiteX43" fmla="*/ 955964 w 5558098"/>
                  <a:gd name="connsiteY43" fmla="*/ 719571 h 1405371"/>
                  <a:gd name="connsiteX44" fmla="*/ 976746 w 5558098"/>
                  <a:gd name="connsiteY44" fmla="*/ 719571 h 1405371"/>
                  <a:gd name="connsiteX45" fmla="*/ 976746 w 5558098"/>
                  <a:gd name="connsiteY45" fmla="*/ 761135 h 1405371"/>
                  <a:gd name="connsiteX46" fmla="*/ 1091046 w 5558098"/>
                  <a:gd name="connsiteY46" fmla="*/ 761135 h 1405371"/>
                  <a:gd name="connsiteX47" fmla="*/ 1091046 w 5558098"/>
                  <a:gd name="connsiteY47" fmla="*/ 800100 h 1405371"/>
                  <a:gd name="connsiteX48" fmla="*/ 1137805 w 5558098"/>
                  <a:gd name="connsiteY48" fmla="*/ 800100 h 1405371"/>
                  <a:gd name="connsiteX49" fmla="*/ 1137805 w 5558098"/>
                  <a:gd name="connsiteY49" fmla="*/ 823480 h 1405371"/>
                  <a:gd name="connsiteX50" fmla="*/ 1202748 w 5558098"/>
                  <a:gd name="connsiteY50" fmla="*/ 823480 h 1405371"/>
                  <a:gd name="connsiteX51" fmla="*/ 1202748 w 5558098"/>
                  <a:gd name="connsiteY51" fmla="*/ 854653 h 1405371"/>
                  <a:gd name="connsiteX52" fmla="*/ 1322244 w 5558098"/>
                  <a:gd name="connsiteY52" fmla="*/ 854653 h 1405371"/>
                  <a:gd name="connsiteX53" fmla="*/ 1322244 w 5558098"/>
                  <a:gd name="connsiteY53" fmla="*/ 880630 h 1405371"/>
                  <a:gd name="connsiteX54" fmla="*/ 1433946 w 5558098"/>
                  <a:gd name="connsiteY54" fmla="*/ 880630 h 1405371"/>
                  <a:gd name="connsiteX55" fmla="*/ 1433946 w 5558098"/>
                  <a:gd name="connsiteY55" fmla="*/ 906607 h 1405371"/>
                  <a:gd name="connsiteX56" fmla="*/ 1457325 w 5558098"/>
                  <a:gd name="connsiteY56" fmla="*/ 906607 h 1405371"/>
                  <a:gd name="connsiteX57" fmla="*/ 1457325 w 5558098"/>
                  <a:gd name="connsiteY57" fmla="*/ 940378 h 1405371"/>
                  <a:gd name="connsiteX58" fmla="*/ 1740478 w 5558098"/>
                  <a:gd name="connsiteY58" fmla="*/ 940378 h 1405371"/>
                  <a:gd name="connsiteX59" fmla="*/ 1740478 w 5558098"/>
                  <a:gd name="connsiteY59" fmla="*/ 963757 h 1405371"/>
                  <a:gd name="connsiteX60" fmla="*/ 1797628 w 5558098"/>
                  <a:gd name="connsiteY60" fmla="*/ 963757 h 1405371"/>
                  <a:gd name="connsiteX61" fmla="*/ 1797628 w 5558098"/>
                  <a:gd name="connsiteY61" fmla="*/ 997528 h 1405371"/>
                  <a:gd name="connsiteX62" fmla="*/ 1924916 w 5558098"/>
                  <a:gd name="connsiteY62" fmla="*/ 997528 h 1405371"/>
                  <a:gd name="connsiteX63" fmla="*/ 1924916 w 5558098"/>
                  <a:gd name="connsiteY63" fmla="*/ 1031298 h 1405371"/>
                  <a:gd name="connsiteX64" fmla="*/ 1950894 w 5558098"/>
                  <a:gd name="connsiteY64" fmla="*/ 1031298 h 1405371"/>
                  <a:gd name="connsiteX65" fmla="*/ 1950894 w 5558098"/>
                  <a:gd name="connsiteY65" fmla="*/ 1059873 h 1405371"/>
                  <a:gd name="connsiteX66" fmla="*/ 2039216 w 5558098"/>
                  <a:gd name="connsiteY66" fmla="*/ 1059873 h 1405371"/>
                  <a:gd name="connsiteX67" fmla="*/ 2039216 w 5558098"/>
                  <a:gd name="connsiteY67" fmla="*/ 1093644 h 1405371"/>
                  <a:gd name="connsiteX68" fmla="*/ 2174298 w 5558098"/>
                  <a:gd name="connsiteY68" fmla="*/ 1093644 h 1405371"/>
                  <a:gd name="connsiteX69" fmla="*/ 2174298 w 5558098"/>
                  <a:gd name="connsiteY69" fmla="*/ 1117023 h 1405371"/>
                  <a:gd name="connsiteX70" fmla="*/ 2273012 w 5558098"/>
                  <a:gd name="connsiteY70" fmla="*/ 1117023 h 1405371"/>
                  <a:gd name="connsiteX71" fmla="*/ 2273012 w 5558098"/>
                  <a:gd name="connsiteY71" fmla="*/ 1153391 h 1405371"/>
                  <a:gd name="connsiteX72" fmla="*/ 2296391 w 5558098"/>
                  <a:gd name="connsiteY72" fmla="*/ 1153391 h 1405371"/>
                  <a:gd name="connsiteX73" fmla="*/ 2296391 w 5558098"/>
                  <a:gd name="connsiteY73" fmla="*/ 1194955 h 1405371"/>
                  <a:gd name="connsiteX74" fmla="*/ 2343150 w 5558098"/>
                  <a:gd name="connsiteY74" fmla="*/ 1194955 h 1405371"/>
                  <a:gd name="connsiteX75" fmla="*/ 2343150 w 5558098"/>
                  <a:gd name="connsiteY75" fmla="*/ 1228725 h 1405371"/>
                  <a:gd name="connsiteX76" fmla="*/ 2415887 w 5558098"/>
                  <a:gd name="connsiteY76" fmla="*/ 1228725 h 1405371"/>
                  <a:gd name="connsiteX77" fmla="*/ 2415887 w 5558098"/>
                  <a:gd name="connsiteY77" fmla="*/ 1262496 h 1405371"/>
                  <a:gd name="connsiteX78" fmla="*/ 3078307 w 5558098"/>
                  <a:gd name="connsiteY78" fmla="*/ 1262496 h 1405371"/>
                  <a:gd name="connsiteX79" fmla="*/ 3078307 w 5558098"/>
                  <a:gd name="connsiteY79" fmla="*/ 1332635 h 1405371"/>
                  <a:gd name="connsiteX80" fmla="*/ 3208194 w 5558098"/>
                  <a:gd name="connsiteY80" fmla="*/ 1332635 h 1405371"/>
                  <a:gd name="connsiteX81" fmla="*/ 3208194 w 5558098"/>
                  <a:gd name="connsiteY81" fmla="*/ 1405371 h 1405371"/>
                  <a:gd name="connsiteX82" fmla="*/ 5558098 w 5558098"/>
                  <a:gd name="connsiteY82" fmla="*/ 1405371 h 140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558098" h="1405371">
                    <a:moveTo>
                      <a:pt x="0" y="0"/>
                    </a:moveTo>
                    <a:lnTo>
                      <a:pt x="140278" y="0"/>
                    </a:lnTo>
                    <a:lnTo>
                      <a:pt x="140278" y="38966"/>
                    </a:lnTo>
                    <a:lnTo>
                      <a:pt x="168853" y="38966"/>
                    </a:lnTo>
                    <a:lnTo>
                      <a:pt x="168853" y="90921"/>
                    </a:lnTo>
                    <a:lnTo>
                      <a:pt x="220807" y="90921"/>
                    </a:lnTo>
                    <a:lnTo>
                      <a:pt x="220807" y="140278"/>
                    </a:lnTo>
                    <a:lnTo>
                      <a:pt x="335107" y="140278"/>
                    </a:lnTo>
                    <a:lnTo>
                      <a:pt x="335107" y="166255"/>
                    </a:lnTo>
                    <a:lnTo>
                      <a:pt x="345498" y="166255"/>
                    </a:lnTo>
                    <a:lnTo>
                      <a:pt x="345498" y="192232"/>
                    </a:lnTo>
                    <a:lnTo>
                      <a:pt x="353291" y="192232"/>
                    </a:lnTo>
                    <a:lnTo>
                      <a:pt x="353291" y="223405"/>
                    </a:lnTo>
                    <a:lnTo>
                      <a:pt x="366280" y="223405"/>
                    </a:lnTo>
                    <a:lnTo>
                      <a:pt x="366280" y="241589"/>
                    </a:lnTo>
                    <a:lnTo>
                      <a:pt x="464994" y="241589"/>
                    </a:lnTo>
                    <a:lnTo>
                      <a:pt x="464994" y="293544"/>
                    </a:lnTo>
                    <a:lnTo>
                      <a:pt x="484044" y="293544"/>
                    </a:lnTo>
                    <a:cubicBezTo>
                      <a:pt x="483755" y="299605"/>
                      <a:pt x="483467" y="305667"/>
                      <a:pt x="483178" y="311728"/>
                    </a:cubicBezTo>
                    <a:lnTo>
                      <a:pt x="514350" y="311728"/>
                    </a:lnTo>
                    <a:lnTo>
                      <a:pt x="514350" y="366280"/>
                    </a:lnTo>
                    <a:lnTo>
                      <a:pt x="555914" y="366280"/>
                    </a:lnTo>
                    <a:lnTo>
                      <a:pt x="555914" y="387062"/>
                    </a:lnTo>
                    <a:lnTo>
                      <a:pt x="594880" y="387062"/>
                    </a:lnTo>
                    <a:lnTo>
                      <a:pt x="594880" y="426028"/>
                    </a:lnTo>
                    <a:lnTo>
                      <a:pt x="610466" y="426028"/>
                    </a:lnTo>
                    <a:lnTo>
                      <a:pt x="614276" y="426028"/>
                    </a:lnTo>
                    <a:cubicBezTo>
                      <a:pt x="614449" y="439536"/>
                      <a:pt x="614623" y="453045"/>
                      <a:pt x="614796" y="466553"/>
                    </a:cubicBezTo>
                    <a:cubicBezTo>
                      <a:pt x="620482" y="469382"/>
                      <a:pt x="657225" y="463262"/>
                      <a:pt x="654627" y="470189"/>
                    </a:cubicBezTo>
                    <a:lnTo>
                      <a:pt x="654627" y="501362"/>
                    </a:lnTo>
                    <a:lnTo>
                      <a:pt x="696191" y="501362"/>
                    </a:lnTo>
                    <a:lnTo>
                      <a:pt x="696191" y="519546"/>
                    </a:lnTo>
                    <a:lnTo>
                      <a:pt x="740353" y="519546"/>
                    </a:lnTo>
                    <a:lnTo>
                      <a:pt x="740353" y="571500"/>
                    </a:lnTo>
                    <a:lnTo>
                      <a:pt x="758537" y="571500"/>
                    </a:lnTo>
                    <a:lnTo>
                      <a:pt x="758537" y="597478"/>
                    </a:lnTo>
                    <a:lnTo>
                      <a:pt x="797503" y="597478"/>
                    </a:lnTo>
                    <a:lnTo>
                      <a:pt x="797503" y="628650"/>
                    </a:lnTo>
                    <a:lnTo>
                      <a:pt x="862446" y="628650"/>
                    </a:lnTo>
                    <a:lnTo>
                      <a:pt x="862446" y="665019"/>
                    </a:lnTo>
                    <a:lnTo>
                      <a:pt x="880630" y="665019"/>
                    </a:lnTo>
                    <a:lnTo>
                      <a:pt x="880630" y="683203"/>
                    </a:lnTo>
                    <a:lnTo>
                      <a:pt x="955964" y="683203"/>
                    </a:lnTo>
                    <a:lnTo>
                      <a:pt x="955964" y="719571"/>
                    </a:lnTo>
                    <a:lnTo>
                      <a:pt x="976746" y="719571"/>
                    </a:lnTo>
                    <a:lnTo>
                      <a:pt x="976746" y="761135"/>
                    </a:lnTo>
                    <a:lnTo>
                      <a:pt x="1091046" y="761135"/>
                    </a:lnTo>
                    <a:lnTo>
                      <a:pt x="1091046" y="800100"/>
                    </a:lnTo>
                    <a:lnTo>
                      <a:pt x="1137805" y="800100"/>
                    </a:lnTo>
                    <a:lnTo>
                      <a:pt x="1137805" y="823480"/>
                    </a:lnTo>
                    <a:lnTo>
                      <a:pt x="1202748" y="823480"/>
                    </a:lnTo>
                    <a:lnTo>
                      <a:pt x="1202748" y="854653"/>
                    </a:lnTo>
                    <a:lnTo>
                      <a:pt x="1322244" y="854653"/>
                    </a:lnTo>
                    <a:lnTo>
                      <a:pt x="1322244" y="880630"/>
                    </a:lnTo>
                    <a:lnTo>
                      <a:pt x="1433946" y="880630"/>
                    </a:lnTo>
                    <a:lnTo>
                      <a:pt x="1433946" y="906607"/>
                    </a:lnTo>
                    <a:lnTo>
                      <a:pt x="1457325" y="906607"/>
                    </a:lnTo>
                    <a:lnTo>
                      <a:pt x="1457325" y="940378"/>
                    </a:lnTo>
                    <a:lnTo>
                      <a:pt x="1740478" y="940378"/>
                    </a:lnTo>
                    <a:lnTo>
                      <a:pt x="1740478" y="963757"/>
                    </a:lnTo>
                    <a:lnTo>
                      <a:pt x="1797628" y="963757"/>
                    </a:lnTo>
                    <a:lnTo>
                      <a:pt x="1797628" y="997528"/>
                    </a:lnTo>
                    <a:lnTo>
                      <a:pt x="1924916" y="997528"/>
                    </a:lnTo>
                    <a:lnTo>
                      <a:pt x="1924916" y="1031298"/>
                    </a:lnTo>
                    <a:lnTo>
                      <a:pt x="1950894" y="1031298"/>
                    </a:lnTo>
                    <a:lnTo>
                      <a:pt x="1950894" y="1059873"/>
                    </a:lnTo>
                    <a:lnTo>
                      <a:pt x="2039216" y="1059873"/>
                    </a:lnTo>
                    <a:lnTo>
                      <a:pt x="2039216" y="1093644"/>
                    </a:lnTo>
                    <a:lnTo>
                      <a:pt x="2174298" y="1093644"/>
                    </a:lnTo>
                    <a:lnTo>
                      <a:pt x="2174298" y="1117023"/>
                    </a:lnTo>
                    <a:lnTo>
                      <a:pt x="2273012" y="1117023"/>
                    </a:lnTo>
                    <a:lnTo>
                      <a:pt x="2273012" y="1153391"/>
                    </a:lnTo>
                    <a:lnTo>
                      <a:pt x="2296391" y="1153391"/>
                    </a:lnTo>
                    <a:lnTo>
                      <a:pt x="2296391" y="1194955"/>
                    </a:lnTo>
                    <a:lnTo>
                      <a:pt x="2343150" y="1194955"/>
                    </a:lnTo>
                    <a:lnTo>
                      <a:pt x="2343150" y="1228725"/>
                    </a:lnTo>
                    <a:lnTo>
                      <a:pt x="2415887" y="1228725"/>
                    </a:lnTo>
                    <a:lnTo>
                      <a:pt x="2415887" y="1262496"/>
                    </a:lnTo>
                    <a:lnTo>
                      <a:pt x="3078307" y="1262496"/>
                    </a:lnTo>
                    <a:lnTo>
                      <a:pt x="3078307" y="1332635"/>
                    </a:lnTo>
                    <a:lnTo>
                      <a:pt x="3208194" y="1332635"/>
                    </a:lnTo>
                    <a:lnTo>
                      <a:pt x="3208194" y="1405371"/>
                    </a:lnTo>
                    <a:lnTo>
                      <a:pt x="5558098" y="1405371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5279" name="Freeform: Shape 175278">
                <a:extLst>
                  <a:ext uri="{FF2B5EF4-FFF2-40B4-BE49-F238E27FC236}">
                    <a16:creationId xmlns:a16="http://schemas.microsoft.com/office/drawing/2014/main" xmlns="" id="{951B839E-90B7-1DBA-CD5D-D3B098511A08}"/>
                  </a:ext>
                </a:extLst>
              </p:cNvPr>
              <p:cNvSpPr/>
              <p:nvPr/>
            </p:nvSpPr>
            <p:spPr bwMode="auto">
              <a:xfrm>
                <a:off x="7995977" y="1350803"/>
                <a:ext cx="3416463" cy="1470407"/>
              </a:xfrm>
              <a:custGeom>
                <a:avLst/>
                <a:gdLst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6344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39915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089572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04645 w 5486400"/>
                  <a:gd name="connsiteY52" fmla="*/ 1121103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27503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55136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44717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55136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64814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55136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64814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55136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64814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55136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64814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  <a:gd name="connsiteX0" fmla="*/ 0 w 5486400"/>
                  <a:gd name="connsiteY0" fmla="*/ 0 h 2417379"/>
                  <a:gd name="connsiteX1" fmla="*/ 59558 w 5486400"/>
                  <a:gd name="connsiteY1" fmla="*/ 0 h 2417379"/>
                  <a:gd name="connsiteX2" fmla="*/ 59558 w 5486400"/>
                  <a:gd name="connsiteY2" fmla="*/ 38538 h 2417379"/>
                  <a:gd name="connsiteX3" fmla="*/ 150648 w 5486400"/>
                  <a:gd name="connsiteY3" fmla="*/ 38538 h 2417379"/>
                  <a:gd name="connsiteX4" fmla="*/ 150648 w 5486400"/>
                  <a:gd name="connsiteY4" fmla="*/ 94593 h 2417379"/>
                  <a:gd name="connsiteX5" fmla="*/ 189186 w 5486400"/>
                  <a:gd name="connsiteY5" fmla="*/ 94593 h 2417379"/>
                  <a:gd name="connsiteX6" fmla="*/ 189186 w 5486400"/>
                  <a:gd name="connsiteY6" fmla="*/ 94593 h 2417379"/>
                  <a:gd name="connsiteX7" fmla="*/ 269765 w 5486400"/>
                  <a:gd name="connsiteY7" fmla="*/ 94593 h 2417379"/>
                  <a:gd name="connsiteX8" fmla="*/ 269765 w 5486400"/>
                  <a:gd name="connsiteY8" fmla="*/ 224220 h 2417379"/>
                  <a:gd name="connsiteX9" fmla="*/ 308303 w 5486400"/>
                  <a:gd name="connsiteY9" fmla="*/ 224220 h 2417379"/>
                  <a:gd name="connsiteX10" fmla="*/ 308303 w 5486400"/>
                  <a:gd name="connsiteY10" fmla="*/ 241738 h 2417379"/>
                  <a:gd name="connsiteX11" fmla="*/ 343338 w 5486400"/>
                  <a:gd name="connsiteY11" fmla="*/ 241738 h 2417379"/>
                  <a:gd name="connsiteX12" fmla="*/ 343338 w 5486400"/>
                  <a:gd name="connsiteY12" fmla="*/ 287283 h 2417379"/>
                  <a:gd name="connsiteX13" fmla="*/ 465958 w 5486400"/>
                  <a:gd name="connsiteY13" fmla="*/ 287283 h 2417379"/>
                  <a:gd name="connsiteX14" fmla="*/ 465958 w 5486400"/>
                  <a:gd name="connsiteY14" fmla="*/ 322317 h 2417379"/>
                  <a:gd name="connsiteX15" fmla="*/ 479972 w 5486400"/>
                  <a:gd name="connsiteY15" fmla="*/ 322317 h 2417379"/>
                  <a:gd name="connsiteX16" fmla="*/ 479972 w 5486400"/>
                  <a:gd name="connsiteY16" fmla="*/ 364358 h 2417379"/>
                  <a:gd name="connsiteX17" fmla="*/ 522014 w 5486400"/>
                  <a:gd name="connsiteY17" fmla="*/ 364358 h 2417379"/>
                  <a:gd name="connsiteX18" fmla="*/ 522014 w 5486400"/>
                  <a:gd name="connsiteY18" fmla="*/ 437931 h 2417379"/>
                  <a:gd name="connsiteX19" fmla="*/ 550041 w 5486400"/>
                  <a:gd name="connsiteY19" fmla="*/ 437931 h 2417379"/>
                  <a:gd name="connsiteX20" fmla="*/ 550041 w 5486400"/>
                  <a:gd name="connsiteY20" fmla="*/ 493986 h 2417379"/>
                  <a:gd name="connsiteX21" fmla="*/ 588579 w 5486400"/>
                  <a:gd name="connsiteY21" fmla="*/ 493986 h 2417379"/>
                  <a:gd name="connsiteX22" fmla="*/ 588579 w 5486400"/>
                  <a:gd name="connsiteY22" fmla="*/ 536027 h 2417379"/>
                  <a:gd name="connsiteX23" fmla="*/ 602593 w 5486400"/>
                  <a:gd name="connsiteY23" fmla="*/ 536027 h 2417379"/>
                  <a:gd name="connsiteX24" fmla="*/ 602593 w 5486400"/>
                  <a:gd name="connsiteY24" fmla="*/ 578069 h 2417379"/>
                  <a:gd name="connsiteX25" fmla="*/ 602593 w 5486400"/>
                  <a:gd name="connsiteY25" fmla="*/ 578069 h 2417379"/>
                  <a:gd name="connsiteX26" fmla="*/ 602593 w 5486400"/>
                  <a:gd name="connsiteY26" fmla="*/ 627117 h 2417379"/>
                  <a:gd name="connsiteX27" fmla="*/ 735724 w 5486400"/>
                  <a:gd name="connsiteY27" fmla="*/ 627117 h 2417379"/>
                  <a:gd name="connsiteX28" fmla="*/ 735724 w 5486400"/>
                  <a:gd name="connsiteY28" fmla="*/ 658648 h 2417379"/>
                  <a:gd name="connsiteX29" fmla="*/ 777765 w 5486400"/>
                  <a:gd name="connsiteY29" fmla="*/ 658648 h 2417379"/>
                  <a:gd name="connsiteX30" fmla="*/ 777765 w 5486400"/>
                  <a:gd name="connsiteY30" fmla="*/ 690179 h 2417379"/>
                  <a:gd name="connsiteX31" fmla="*/ 802289 w 5486400"/>
                  <a:gd name="connsiteY31" fmla="*/ 690179 h 2417379"/>
                  <a:gd name="connsiteX32" fmla="*/ 802289 w 5486400"/>
                  <a:gd name="connsiteY32" fmla="*/ 774262 h 2417379"/>
                  <a:gd name="connsiteX33" fmla="*/ 844331 w 5486400"/>
                  <a:gd name="connsiteY33" fmla="*/ 774262 h 2417379"/>
                  <a:gd name="connsiteX34" fmla="*/ 844331 w 5486400"/>
                  <a:gd name="connsiteY34" fmla="*/ 805793 h 2417379"/>
                  <a:gd name="connsiteX35" fmla="*/ 921407 w 5486400"/>
                  <a:gd name="connsiteY35" fmla="*/ 805793 h 2417379"/>
                  <a:gd name="connsiteX36" fmla="*/ 921407 w 5486400"/>
                  <a:gd name="connsiteY36" fmla="*/ 854841 h 2417379"/>
                  <a:gd name="connsiteX37" fmla="*/ 938924 w 5486400"/>
                  <a:gd name="connsiteY37" fmla="*/ 854841 h 2417379"/>
                  <a:gd name="connsiteX38" fmla="*/ 938924 w 5486400"/>
                  <a:gd name="connsiteY38" fmla="*/ 896883 h 2417379"/>
                  <a:gd name="connsiteX39" fmla="*/ 963448 w 5486400"/>
                  <a:gd name="connsiteY39" fmla="*/ 896883 h 2417379"/>
                  <a:gd name="connsiteX40" fmla="*/ 963448 w 5486400"/>
                  <a:gd name="connsiteY40" fmla="*/ 942427 h 2417379"/>
                  <a:gd name="connsiteX41" fmla="*/ 988568 w 5486400"/>
                  <a:gd name="connsiteY41" fmla="*/ 942427 h 2417379"/>
                  <a:gd name="connsiteX42" fmla="*/ 987973 w 5486400"/>
                  <a:gd name="connsiteY42" fmla="*/ 966952 h 2417379"/>
                  <a:gd name="connsiteX43" fmla="*/ 1019503 w 5486400"/>
                  <a:gd name="connsiteY43" fmla="*/ 966952 h 2417379"/>
                  <a:gd name="connsiteX44" fmla="*/ 1019503 w 5486400"/>
                  <a:gd name="connsiteY44" fmla="*/ 998483 h 2417379"/>
                  <a:gd name="connsiteX45" fmla="*/ 1040524 w 5486400"/>
                  <a:gd name="connsiteY45" fmla="*/ 998483 h 2417379"/>
                  <a:gd name="connsiteX46" fmla="*/ 1040524 w 5486400"/>
                  <a:gd name="connsiteY46" fmla="*/ 1033517 h 2417379"/>
                  <a:gd name="connsiteX47" fmla="*/ 1072055 w 5486400"/>
                  <a:gd name="connsiteY47" fmla="*/ 1033517 h 2417379"/>
                  <a:gd name="connsiteX48" fmla="*/ 1072055 w 5486400"/>
                  <a:gd name="connsiteY48" fmla="*/ 1065048 h 2417379"/>
                  <a:gd name="connsiteX49" fmla="*/ 1089572 w 5486400"/>
                  <a:gd name="connsiteY49" fmla="*/ 1065048 h 2417379"/>
                  <a:gd name="connsiteX50" fmla="*/ 1089572 w 5486400"/>
                  <a:gd name="connsiteY50" fmla="*/ 1121103 h 2417379"/>
                  <a:gd name="connsiteX51" fmla="*/ 1089572 w 5486400"/>
                  <a:gd name="connsiteY51" fmla="*/ 1121103 h 2417379"/>
                  <a:gd name="connsiteX52" fmla="*/ 1112181 w 5486400"/>
                  <a:gd name="connsiteY52" fmla="*/ 1123615 h 2417379"/>
                  <a:gd name="connsiteX53" fmla="*/ 1110593 w 5486400"/>
                  <a:gd name="connsiteY53" fmla="*/ 1142124 h 2417379"/>
                  <a:gd name="connsiteX54" fmla="*/ 1254234 w 5486400"/>
                  <a:gd name="connsiteY54" fmla="*/ 1142124 h 2417379"/>
                  <a:gd name="connsiteX55" fmla="*/ 1254234 w 5486400"/>
                  <a:gd name="connsiteY55" fmla="*/ 1194676 h 2417379"/>
                  <a:gd name="connsiteX56" fmla="*/ 1376855 w 5486400"/>
                  <a:gd name="connsiteY56" fmla="*/ 1194676 h 2417379"/>
                  <a:gd name="connsiteX57" fmla="*/ 1376855 w 5486400"/>
                  <a:gd name="connsiteY57" fmla="*/ 1233214 h 2417379"/>
                  <a:gd name="connsiteX58" fmla="*/ 1460938 w 5486400"/>
                  <a:gd name="connsiteY58" fmla="*/ 1233214 h 2417379"/>
                  <a:gd name="connsiteX59" fmla="*/ 1460938 w 5486400"/>
                  <a:gd name="connsiteY59" fmla="*/ 1264745 h 2417379"/>
                  <a:gd name="connsiteX60" fmla="*/ 1492469 w 5486400"/>
                  <a:gd name="connsiteY60" fmla="*/ 1264745 h 2417379"/>
                  <a:gd name="connsiteX61" fmla="*/ 1492469 w 5486400"/>
                  <a:gd name="connsiteY61" fmla="*/ 1296276 h 2417379"/>
                  <a:gd name="connsiteX62" fmla="*/ 1527503 w 5486400"/>
                  <a:gd name="connsiteY62" fmla="*/ 1296276 h 2417379"/>
                  <a:gd name="connsiteX63" fmla="*/ 1527503 w 5486400"/>
                  <a:gd name="connsiteY63" fmla="*/ 1310289 h 2417379"/>
                  <a:gd name="connsiteX64" fmla="*/ 1555136 w 5486400"/>
                  <a:gd name="connsiteY64" fmla="*/ 1310289 h 2417379"/>
                  <a:gd name="connsiteX65" fmla="*/ 1555531 w 5486400"/>
                  <a:gd name="connsiteY65" fmla="*/ 1338317 h 2417379"/>
                  <a:gd name="connsiteX66" fmla="*/ 1671145 w 5486400"/>
                  <a:gd name="connsiteY66" fmla="*/ 1338317 h 2417379"/>
                  <a:gd name="connsiteX67" fmla="*/ 1671145 w 5486400"/>
                  <a:gd name="connsiteY67" fmla="*/ 1376855 h 2417379"/>
                  <a:gd name="connsiteX68" fmla="*/ 1709683 w 5486400"/>
                  <a:gd name="connsiteY68" fmla="*/ 1376855 h 2417379"/>
                  <a:gd name="connsiteX69" fmla="*/ 1709683 w 5486400"/>
                  <a:gd name="connsiteY69" fmla="*/ 1415393 h 2417379"/>
                  <a:gd name="connsiteX70" fmla="*/ 1744717 w 5486400"/>
                  <a:gd name="connsiteY70" fmla="*/ 1415393 h 2417379"/>
                  <a:gd name="connsiteX71" fmla="*/ 1744717 w 5486400"/>
                  <a:gd name="connsiteY71" fmla="*/ 1446924 h 2417379"/>
                  <a:gd name="connsiteX72" fmla="*/ 1764814 w 5486400"/>
                  <a:gd name="connsiteY72" fmla="*/ 1446924 h 2417379"/>
                  <a:gd name="connsiteX73" fmla="*/ 1765738 w 5486400"/>
                  <a:gd name="connsiteY73" fmla="*/ 1467945 h 2417379"/>
                  <a:gd name="connsiteX74" fmla="*/ 1881352 w 5486400"/>
                  <a:gd name="connsiteY74" fmla="*/ 1467945 h 2417379"/>
                  <a:gd name="connsiteX75" fmla="*/ 1881352 w 5486400"/>
                  <a:gd name="connsiteY75" fmla="*/ 1502979 h 2417379"/>
                  <a:gd name="connsiteX76" fmla="*/ 1881352 w 5486400"/>
                  <a:gd name="connsiteY76" fmla="*/ 1502979 h 2417379"/>
                  <a:gd name="connsiteX77" fmla="*/ 1881352 w 5486400"/>
                  <a:gd name="connsiteY77" fmla="*/ 1502979 h 2417379"/>
                  <a:gd name="connsiteX78" fmla="*/ 1919889 w 5486400"/>
                  <a:gd name="connsiteY78" fmla="*/ 1502979 h 2417379"/>
                  <a:gd name="connsiteX79" fmla="*/ 1919889 w 5486400"/>
                  <a:gd name="connsiteY79" fmla="*/ 1573048 h 2417379"/>
                  <a:gd name="connsiteX80" fmla="*/ 2151117 w 5486400"/>
                  <a:gd name="connsiteY80" fmla="*/ 1573048 h 2417379"/>
                  <a:gd name="connsiteX81" fmla="*/ 2151117 w 5486400"/>
                  <a:gd name="connsiteY81" fmla="*/ 1632607 h 2417379"/>
                  <a:gd name="connsiteX82" fmla="*/ 2301765 w 5486400"/>
                  <a:gd name="connsiteY82" fmla="*/ 1632607 h 2417379"/>
                  <a:gd name="connsiteX83" fmla="*/ 2301765 w 5486400"/>
                  <a:gd name="connsiteY83" fmla="*/ 1667641 h 2417379"/>
                  <a:gd name="connsiteX84" fmla="*/ 2476938 w 5486400"/>
                  <a:gd name="connsiteY84" fmla="*/ 1667641 h 2417379"/>
                  <a:gd name="connsiteX85" fmla="*/ 2476938 w 5486400"/>
                  <a:gd name="connsiteY85" fmla="*/ 1709683 h 2417379"/>
                  <a:gd name="connsiteX86" fmla="*/ 2557517 w 5486400"/>
                  <a:gd name="connsiteY86" fmla="*/ 1709683 h 2417379"/>
                  <a:gd name="connsiteX87" fmla="*/ 2557517 w 5486400"/>
                  <a:gd name="connsiteY87" fmla="*/ 1744717 h 2417379"/>
                  <a:gd name="connsiteX88" fmla="*/ 2641600 w 5486400"/>
                  <a:gd name="connsiteY88" fmla="*/ 1744717 h 2417379"/>
                  <a:gd name="connsiteX89" fmla="*/ 2641600 w 5486400"/>
                  <a:gd name="connsiteY89" fmla="*/ 1783255 h 2417379"/>
                  <a:gd name="connsiteX90" fmla="*/ 2827283 w 5486400"/>
                  <a:gd name="connsiteY90" fmla="*/ 1783255 h 2417379"/>
                  <a:gd name="connsiteX91" fmla="*/ 2827283 w 5486400"/>
                  <a:gd name="connsiteY91" fmla="*/ 1839310 h 2417379"/>
                  <a:gd name="connsiteX92" fmla="*/ 3107558 w 5486400"/>
                  <a:gd name="connsiteY92" fmla="*/ 1839310 h 2417379"/>
                  <a:gd name="connsiteX93" fmla="*/ 3107558 w 5486400"/>
                  <a:gd name="connsiteY93" fmla="*/ 1881352 h 2417379"/>
                  <a:gd name="connsiteX94" fmla="*/ 3191641 w 5486400"/>
                  <a:gd name="connsiteY94" fmla="*/ 1881352 h 2417379"/>
                  <a:gd name="connsiteX95" fmla="*/ 3191641 w 5486400"/>
                  <a:gd name="connsiteY95" fmla="*/ 1933903 h 2417379"/>
                  <a:gd name="connsiteX96" fmla="*/ 3429876 w 5486400"/>
                  <a:gd name="connsiteY96" fmla="*/ 1933903 h 2417379"/>
                  <a:gd name="connsiteX97" fmla="*/ 3429876 w 5486400"/>
                  <a:gd name="connsiteY97" fmla="*/ 2003972 h 2417379"/>
                  <a:gd name="connsiteX98" fmla="*/ 3836276 w 5486400"/>
                  <a:gd name="connsiteY98" fmla="*/ 2003972 h 2417379"/>
                  <a:gd name="connsiteX99" fmla="*/ 3836276 w 5486400"/>
                  <a:gd name="connsiteY99" fmla="*/ 2098565 h 2417379"/>
                  <a:gd name="connsiteX100" fmla="*/ 3962400 w 5486400"/>
                  <a:gd name="connsiteY100" fmla="*/ 2098565 h 2417379"/>
                  <a:gd name="connsiteX101" fmla="*/ 3962400 w 5486400"/>
                  <a:gd name="connsiteY101" fmla="*/ 2228193 h 2417379"/>
                  <a:gd name="connsiteX102" fmla="*/ 4600027 w 5486400"/>
                  <a:gd name="connsiteY102" fmla="*/ 2228193 h 2417379"/>
                  <a:gd name="connsiteX103" fmla="*/ 4600027 w 5486400"/>
                  <a:gd name="connsiteY103" fmla="*/ 2417379 h 2417379"/>
                  <a:gd name="connsiteX104" fmla="*/ 5486400 w 5486400"/>
                  <a:gd name="connsiteY104" fmla="*/ 2417379 h 241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486400" h="2417379">
                    <a:moveTo>
                      <a:pt x="0" y="0"/>
                    </a:moveTo>
                    <a:lnTo>
                      <a:pt x="59558" y="0"/>
                    </a:lnTo>
                    <a:lnTo>
                      <a:pt x="59558" y="38538"/>
                    </a:lnTo>
                    <a:lnTo>
                      <a:pt x="150648" y="38538"/>
                    </a:lnTo>
                    <a:lnTo>
                      <a:pt x="150648" y="94593"/>
                    </a:lnTo>
                    <a:lnTo>
                      <a:pt x="189186" y="94593"/>
                    </a:lnTo>
                    <a:lnTo>
                      <a:pt x="189186" y="94593"/>
                    </a:lnTo>
                    <a:lnTo>
                      <a:pt x="269765" y="94593"/>
                    </a:lnTo>
                    <a:lnTo>
                      <a:pt x="269765" y="224220"/>
                    </a:lnTo>
                    <a:lnTo>
                      <a:pt x="308303" y="224220"/>
                    </a:lnTo>
                    <a:lnTo>
                      <a:pt x="308303" y="241738"/>
                    </a:lnTo>
                    <a:lnTo>
                      <a:pt x="343338" y="241738"/>
                    </a:lnTo>
                    <a:lnTo>
                      <a:pt x="343338" y="287283"/>
                    </a:lnTo>
                    <a:lnTo>
                      <a:pt x="465958" y="287283"/>
                    </a:lnTo>
                    <a:lnTo>
                      <a:pt x="465958" y="322317"/>
                    </a:lnTo>
                    <a:lnTo>
                      <a:pt x="479972" y="322317"/>
                    </a:lnTo>
                    <a:lnTo>
                      <a:pt x="479972" y="364358"/>
                    </a:lnTo>
                    <a:lnTo>
                      <a:pt x="522014" y="364358"/>
                    </a:lnTo>
                    <a:lnTo>
                      <a:pt x="522014" y="437931"/>
                    </a:lnTo>
                    <a:lnTo>
                      <a:pt x="550041" y="437931"/>
                    </a:lnTo>
                    <a:lnTo>
                      <a:pt x="550041" y="493986"/>
                    </a:lnTo>
                    <a:lnTo>
                      <a:pt x="588579" y="493986"/>
                    </a:lnTo>
                    <a:lnTo>
                      <a:pt x="588579" y="536027"/>
                    </a:lnTo>
                    <a:lnTo>
                      <a:pt x="602593" y="536027"/>
                    </a:lnTo>
                    <a:lnTo>
                      <a:pt x="602593" y="578069"/>
                    </a:lnTo>
                    <a:lnTo>
                      <a:pt x="602593" y="578069"/>
                    </a:lnTo>
                    <a:lnTo>
                      <a:pt x="602593" y="627117"/>
                    </a:lnTo>
                    <a:lnTo>
                      <a:pt x="735724" y="627117"/>
                    </a:lnTo>
                    <a:lnTo>
                      <a:pt x="735724" y="658648"/>
                    </a:lnTo>
                    <a:lnTo>
                      <a:pt x="777765" y="658648"/>
                    </a:lnTo>
                    <a:lnTo>
                      <a:pt x="777765" y="690179"/>
                    </a:lnTo>
                    <a:lnTo>
                      <a:pt x="802289" y="690179"/>
                    </a:lnTo>
                    <a:lnTo>
                      <a:pt x="802289" y="774262"/>
                    </a:lnTo>
                    <a:lnTo>
                      <a:pt x="844331" y="774262"/>
                    </a:lnTo>
                    <a:lnTo>
                      <a:pt x="844331" y="805793"/>
                    </a:lnTo>
                    <a:lnTo>
                      <a:pt x="921407" y="805793"/>
                    </a:lnTo>
                    <a:lnTo>
                      <a:pt x="921407" y="854841"/>
                    </a:lnTo>
                    <a:lnTo>
                      <a:pt x="938924" y="854841"/>
                    </a:lnTo>
                    <a:lnTo>
                      <a:pt x="938924" y="896883"/>
                    </a:lnTo>
                    <a:lnTo>
                      <a:pt x="963448" y="896883"/>
                    </a:lnTo>
                    <a:lnTo>
                      <a:pt x="963448" y="942427"/>
                    </a:lnTo>
                    <a:lnTo>
                      <a:pt x="988568" y="942427"/>
                    </a:lnTo>
                    <a:cubicBezTo>
                      <a:pt x="988370" y="951439"/>
                      <a:pt x="988171" y="957940"/>
                      <a:pt x="987973" y="966952"/>
                    </a:cubicBezTo>
                    <a:lnTo>
                      <a:pt x="1019503" y="966952"/>
                    </a:lnTo>
                    <a:lnTo>
                      <a:pt x="1019503" y="998483"/>
                    </a:lnTo>
                    <a:lnTo>
                      <a:pt x="1040524" y="998483"/>
                    </a:lnTo>
                    <a:lnTo>
                      <a:pt x="1040524" y="1033517"/>
                    </a:lnTo>
                    <a:lnTo>
                      <a:pt x="1072055" y="1033517"/>
                    </a:lnTo>
                    <a:lnTo>
                      <a:pt x="1072055" y="1065048"/>
                    </a:lnTo>
                    <a:lnTo>
                      <a:pt x="1089572" y="1065048"/>
                    </a:lnTo>
                    <a:lnTo>
                      <a:pt x="1089572" y="1121103"/>
                    </a:lnTo>
                    <a:lnTo>
                      <a:pt x="1089572" y="1121103"/>
                    </a:lnTo>
                    <a:lnTo>
                      <a:pt x="1112181" y="1123615"/>
                    </a:lnTo>
                    <a:lnTo>
                      <a:pt x="1110593" y="1142124"/>
                    </a:lnTo>
                    <a:lnTo>
                      <a:pt x="1254234" y="1142124"/>
                    </a:lnTo>
                    <a:lnTo>
                      <a:pt x="1254234" y="1194676"/>
                    </a:lnTo>
                    <a:lnTo>
                      <a:pt x="1376855" y="1194676"/>
                    </a:lnTo>
                    <a:lnTo>
                      <a:pt x="1376855" y="1233214"/>
                    </a:lnTo>
                    <a:lnTo>
                      <a:pt x="1460938" y="1233214"/>
                    </a:lnTo>
                    <a:lnTo>
                      <a:pt x="1460938" y="1264745"/>
                    </a:lnTo>
                    <a:lnTo>
                      <a:pt x="1492469" y="1264745"/>
                    </a:lnTo>
                    <a:lnTo>
                      <a:pt x="1492469" y="1296276"/>
                    </a:lnTo>
                    <a:lnTo>
                      <a:pt x="1527503" y="1296276"/>
                    </a:lnTo>
                    <a:lnTo>
                      <a:pt x="1527503" y="1310289"/>
                    </a:lnTo>
                    <a:cubicBezTo>
                      <a:pt x="1532108" y="1312624"/>
                      <a:pt x="1545925" y="1310289"/>
                      <a:pt x="1555136" y="1310289"/>
                    </a:cubicBezTo>
                    <a:cubicBezTo>
                      <a:pt x="1555268" y="1319632"/>
                      <a:pt x="1555399" y="1328974"/>
                      <a:pt x="1555531" y="1338317"/>
                    </a:cubicBezTo>
                    <a:lnTo>
                      <a:pt x="1671145" y="1338317"/>
                    </a:lnTo>
                    <a:lnTo>
                      <a:pt x="1671145" y="1376855"/>
                    </a:lnTo>
                    <a:lnTo>
                      <a:pt x="1709683" y="1376855"/>
                    </a:lnTo>
                    <a:lnTo>
                      <a:pt x="1709683" y="1415393"/>
                    </a:lnTo>
                    <a:lnTo>
                      <a:pt x="1744717" y="1415393"/>
                    </a:lnTo>
                    <a:lnTo>
                      <a:pt x="1744717" y="1446924"/>
                    </a:lnTo>
                    <a:lnTo>
                      <a:pt x="1764814" y="1446924"/>
                    </a:lnTo>
                    <a:lnTo>
                      <a:pt x="1765738" y="1467945"/>
                    </a:lnTo>
                    <a:lnTo>
                      <a:pt x="1881352" y="1467945"/>
                    </a:lnTo>
                    <a:lnTo>
                      <a:pt x="1881352" y="1502979"/>
                    </a:lnTo>
                    <a:lnTo>
                      <a:pt x="1881352" y="1502979"/>
                    </a:lnTo>
                    <a:lnTo>
                      <a:pt x="1881352" y="1502979"/>
                    </a:lnTo>
                    <a:lnTo>
                      <a:pt x="1919889" y="1502979"/>
                    </a:lnTo>
                    <a:lnTo>
                      <a:pt x="1919889" y="1573048"/>
                    </a:lnTo>
                    <a:lnTo>
                      <a:pt x="2151117" y="1573048"/>
                    </a:lnTo>
                    <a:lnTo>
                      <a:pt x="2151117" y="1632607"/>
                    </a:lnTo>
                    <a:lnTo>
                      <a:pt x="2301765" y="1632607"/>
                    </a:lnTo>
                    <a:lnTo>
                      <a:pt x="2301765" y="1667641"/>
                    </a:lnTo>
                    <a:lnTo>
                      <a:pt x="2476938" y="1667641"/>
                    </a:lnTo>
                    <a:lnTo>
                      <a:pt x="2476938" y="1709683"/>
                    </a:lnTo>
                    <a:lnTo>
                      <a:pt x="2557517" y="1709683"/>
                    </a:lnTo>
                    <a:lnTo>
                      <a:pt x="2557517" y="1744717"/>
                    </a:lnTo>
                    <a:lnTo>
                      <a:pt x="2641600" y="1744717"/>
                    </a:lnTo>
                    <a:lnTo>
                      <a:pt x="2641600" y="1783255"/>
                    </a:lnTo>
                    <a:lnTo>
                      <a:pt x="2827283" y="1783255"/>
                    </a:lnTo>
                    <a:lnTo>
                      <a:pt x="2827283" y="1839310"/>
                    </a:lnTo>
                    <a:lnTo>
                      <a:pt x="3107558" y="1839310"/>
                    </a:lnTo>
                    <a:lnTo>
                      <a:pt x="3107558" y="1881352"/>
                    </a:lnTo>
                    <a:lnTo>
                      <a:pt x="3191641" y="1881352"/>
                    </a:lnTo>
                    <a:lnTo>
                      <a:pt x="3191641" y="1933903"/>
                    </a:lnTo>
                    <a:lnTo>
                      <a:pt x="3429876" y="1933903"/>
                    </a:lnTo>
                    <a:lnTo>
                      <a:pt x="3429876" y="2003972"/>
                    </a:lnTo>
                    <a:lnTo>
                      <a:pt x="3836276" y="2003972"/>
                    </a:lnTo>
                    <a:lnTo>
                      <a:pt x="3836276" y="2098565"/>
                    </a:lnTo>
                    <a:lnTo>
                      <a:pt x="3962400" y="2098565"/>
                    </a:lnTo>
                    <a:lnTo>
                      <a:pt x="3962400" y="2228193"/>
                    </a:lnTo>
                    <a:lnTo>
                      <a:pt x="4600027" y="2228193"/>
                    </a:lnTo>
                    <a:lnTo>
                      <a:pt x="4600027" y="2417379"/>
                    </a:lnTo>
                    <a:lnTo>
                      <a:pt x="5486400" y="2417379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75280" name="Straight Connector 175279">
                <a:extLst>
                  <a:ext uri="{FF2B5EF4-FFF2-40B4-BE49-F238E27FC236}">
                    <a16:creationId xmlns:a16="http://schemas.microsoft.com/office/drawing/2014/main" xmlns="" id="{495AAA61-254B-7476-487E-43121F486972}"/>
                  </a:ext>
                </a:extLst>
              </p:cNvPr>
              <p:cNvCxnSpPr/>
              <p:nvPr/>
            </p:nvCxnSpPr>
            <p:spPr bwMode="auto">
              <a:xfrm>
                <a:off x="8031061" y="132281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1" name="Straight Connector 175280">
                <a:extLst>
                  <a:ext uri="{FF2B5EF4-FFF2-40B4-BE49-F238E27FC236}">
                    <a16:creationId xmlns:a16="http://schemas.microsoft.com/office/drawing/2014/main" xmlns="" id="{618E4EC7-A76A-1965-7228-E1344B434CFE}"/>
                  </a:ext>
                </a:extLst>
              </p:cNvPr>
              <p:cNvCxnSpPr/>
              <p:nvPr/>
            </p:nvCxnSpPr>
            <p:spPr bwMode="auto">
              <a:xfrm>
                <a:off x="8089380" y="134758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2" name="Straight Connector 175281">
                <a:extLst>
                  <a:ext uri="{FF2B5EF4-FFF2-40B4-BE49-F238E27FC236}">
                    <a16:creationId xmlns:a16="http://schemas.microsoft.com/office/drawing/2014/main" xmlns="" id="{AE75C181-C18D-66E0-7E68-C67082183EC5}"/>
                  </a:ext>
                </a:extLst>
              </p:cNvPr>
              <p:cNvCxnSpPr/>
              <p:nvPr/>
            </p:nvCxnSpPr>
            <p:spPr bwMode="auto">
              <a:xfrm>
                <a:off x="8155652" y="136762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3" name="Straight Connector 175282">
                <a:extLst>
                  <a:ext uri="{FF2B5EF4-FFF2-40B4-BE49-F238E27FC236}">
                    <a16:creationId xmlns:a16="http://schemas.microsoft.com/office/drawing/2014/main" xmlns="" id="{B6786DB8-45E5-0D2A-0B36-61865789664C}"/>
                  </a:ext>
                </a:extLst>
              </p:cNvPr>
              <p:cNvCxnSpPr/>
              <p:nvPr/>
            </p:nvCxnSpPr>
            <p:spPr bwMode="auto">
              <a:xfrm>
                <a:off x="8180570" y="142360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4" name="Straight Connector 175283">
                <a:extLst>
                  <a:ext uri="{FF2B5EF4-FFF2-40B4-BE49-F238E27FC236}">
                    <a16:creationId xmlns:a16="http://schemas.microsoft.com/office/drawing/2014/main" xmlns="" id="{D9139DDC-05D5-823A-D57E-0A68DA8B7EDB}"/>
                  </a:ext>
                </a:extLst>
              </p:cNvPr>
              <p:cNvCxnSpPr/>
              <p:nvPr/>
            </p:nvCxnSpPr>
            <p:spPr bwMode="auto">
              <a:xfrm>
                <a:off x="8199126" y="1440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5" name="Straight Connector 175284">
                <a:extLst>
                  <a:ext uri="{FF2B5EF4-FFF2-40B4-BE49-F238E27FC236}">
                    <a16:creationId xmlns:a16="http://schemas.microsoft.com/office/drawing/2014/main" xmlns="" id="{7A2981C4-F22B-E77A-B52B-CF7C3A09F8A6}"/>
                  </a:ext>
                </a:extLst>
              </p:cNvPr>
              <p:cNvCxnSpPr/>
              <p:nvPr/>
            </p:nvCxnSpPr>
            <p:spPr bwMode="auto">
              <a:xfrm>
                <a:off x="8238359" y="147441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6" name="Straight Connector 175285">
                <a:extLst>
                  <a:ext uri="{FF2B5EF4-FFF2-40B4-BE49-F238E27FC236}">
                    <a16:creationId xmlns:a16="http://schemas.microsoft.com/office/drawing/2014/main" xmlns="" id="{7DE4EC01-C448-B9AF-62C8-EF0DE7E14A09}"/>
                  </a:ext>
                </a:extLst>
              </p:cNvPr>
              <p:cNvCxnSpPr/>
              <p:nvPr/>
            </p:nvCxnSpPr>
            <p:spPr bwMode="auto">
              <a:xfrm>
                <a:off x="8283955" y="1473706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7" name="Straight Connector 175286">
                <a:extLst>
                  <a:ext uri="{FF2B5EF4-FFF2-40B4-BE49-F238E27FC236}">
                    <a16:creationId xmlns:a16="http://schemas.microsoft.com/office/drawing/2014/main" xmlns="" id="{2C846450-0199-A52B-E0A5-F4BE810A1CD9}"/>
                  </a:ext>
                </a:extLst>
              </p:cNvPr>
              <p:cNvCxnSpPr/>
              <p:nvPr/>
            </p:nvCxnSpPr>
            <p:spPr bwMode="auto">
              <a:xfrm>
                <a:off x="8314297" y="152191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8" name="Straight Connector 175287">
                <a:extLst>
                  <a:ext uri="{FF2B5EF4-FFF2-40B4-BE49-F238E27FC236}">
                    <a16:creationId xmlns:a16="http://schemas.microsoft.com/office/drawing/2014/main" xmlns="" id="{DC8A331A-E3C1-5BBC-E418-77B3D55F10D4}"/>
                  </a:ext>
                </a:extLst>
              </p:cNvPr>
              <p:cNvCxnSpPr/>
              <p:nvPr/>
            </p:nvCxnSpPr>
            <p:spPr bwMode="auto">
              <a:xfrm>
                <a:off x="8338563" y="156516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89" name="Straight Connector 175288">
                <a:extLst>
                  <a:ext uri="{FF2B5EF4-FFF2-40B4-BE49-F238E27FC236}">
                    <a16:creationId xmlns:a16="http://schemas.microsoft.com/office/drawing/2014/main" xmlns="" id="{8FD27846-F162-EF67-DB7E-2269B1A88D43}"/>
                  </a:ext>
                </a:extLst>
              </p:cNvPr>
              <p:cNvCxnSpPr/>
              <p:nvPr/>
            </p:nvCxnSpPr>
            <p:spPr bwMode="auto">
              <a:xfrm>
                <a:off x="8361890" y="160004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0" name="Straight Connector 175289">
                <a:extLst>
                  <a:ext uri="{FF2B5EF4-FFF2-40B4-BE49-F238E27FC236}">
                    <a16:creationId xmlns:a16="http://schemas.microsoft.com/office/drawing/2014/main" xmlns="" id="{5A8DBEB1-047F-1911-D0DA-88D9AE579656}"/>
                  </a:ext>
                </a:extLst>
              </p:cNvPr>
              <p:cNvCxnSpPr/>
              <p:nvPr/>
            </p:nvCxnSpPr>
            <p:spPr bwMode="auto">
              <a:xfrm>
                <a:off x="8391581" y="166497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1" name="Straight Connector 175290">
                <a:extLst>
                  <a:ext uri="{FF2B5EF4-FFF2-40B4-BE49-F238E27FC236}">
                    <a16:creationId xmlns:a16="http://schemas.microsoft.com/office/drawing/2014/main" xmlns="" id="{CE492307-5730-4B9B-EC28-FE7142438BA9}"/>
                  </a:ext>
                </a:extLst>
              </p:cNvPr>
              <p:cNvCxnSpPr/>
              <p:nvPr/>
            </p:nvCxnSpPr>
            <p:spPr bwMode="auto">
              <a:xfrm>
                <a:off x="8410136" y="167993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2" name="Straight Connector 175291">
                <a:extLst>
                  <a:ext uri="{FF2B5EF4-FFF2-40B4-BE49-F238E27FC236}">
                    <a16:creationId xmlns:a16="http://schemas.microsoft.com/office/drawing/2014/main" xmlns="" id="{F3DA9047-33A2-0342-84DB-0E3AC7EEB707}"/>
                  </a:ext>
                </a:extLst>
              </p:cNvPr>
              <p:cNvCxnSpPr/>
              <p:nvPr/>
            </p:nvCxnSpPr>
            <p:spPr bwMode="auto">
              <a:xfrm>
                <a:off x="8422861" y="167993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3" name="Straight Connector 175292">
                <a:extLst>
                  <a:ext uri="{FF2B5EF4-FFF2-40B4-BE49-F238E27FC236}">
                    <a16:creationId xmlns:a16="http://schemas.microsoft.com/office/drawing/2014/main" xmlns="" id="{8C59E3C3-7BEA-26B3-2E38-4ABDCF6A18E2}"/>
                  </a:ext>
                </a:extLst>
              </p:cNvPr>
              <p:cNvCxnSpPr/>
              <p:nvPr/>
            </p:nvCxnSpPr>
            <p:spPr bwMode="auto">
              <a:xfrm>
                <a:off x="8442328" y="167993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4" name="Straight Connector 175293">
                <a:extLst>
                  <a:ext uri="{FF2B5EF4-FFF2-40B4-BE49-F238E27FC236}">
                    <a16:creationId xmlns:a16="http://schemas.microsoft.com/office/drawing/2014/main" xmlns="" id="{4133B56A-831C-802B-E0C1-D06122D79A99}"/>
                  </a:ext>
                </a:extLst>
              </p:cNvPr>
              <p:cNvCxnSpPr/>
              <p:nvPr/>
            </p:nvCxnSpPr>
            <p:spPr bwMode="auto">
              <a:xfrm>
                <a:off x="8459444" y="1698606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5" name="Straight Connector 175294">
                <a:extLst>
                  <a:ext uri="{FF2B5EF4-FFF2-40B4-BE49-F238E27FC236}">
                    <a16:creationId xmlns:a16="http://schemas.microsoft.com/office/drawing/2014/main" xmlns="" id="{90EB5A86-B551-E9A6-FA7C-48BB339EA3BA}"/>
                  </a:ext>
                </a:extLst>
              </p:cNvPr>
              <p:cNvCxnSpPr/>
              <p:nvPr/>
            </p:nvCxnSpPr>
            <p:spPr bwMode="auto">
              <a:xfrm>
                <a:off x="8482771" y="170981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6" name="Straight Connector 175295">
                <a:extLst>
                  <a:ext uri="{FF2B5EF4-FFF2-40B4-BE49-F238E27FC236}">
                    <a16:creationId xmlns:a16="http://schemas.microsoft.com/office/drawing/2014/main" xmlns="" id="{37B3EEAB-73CC-AA0E-30A3-BA423F71244A}"/>
                  </a:ext>
                </a:extLst>
              </p:cNvPr>
              <p:cNvCxnSpPr/>
              <p:nvPr/>
            </p:nvCxnSpPr>
            <p:spPr bwMode="auto">
              <a:xfrm>
                <a:off x="8515642" y="176579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7" name="Straight Connector 175296">
                <a:extLst>
                  <a:ext uri="{FF2B5EF4-FFF2-40B4-BE49-F238E27FC236}">
                    <a16:creationId xmlns:a16="http://schemas.microsoft.com/office/drawing/2014/main" xmlns="" id="{7F1638FE-8BC3-1494-C13A-A1E846C280C8}"/>
                  </a:ext>
                </a:extLst>
              </p:cNvPr>
              <p:cNvCxnSpPr/>
              <p:nvPr/>
            </p:nvCxnSpPr>
            <p:spPr bwMode="auto">
              <a:xfrm>
                <a:off x="8569190" y="179378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8" name="Straight Connector 175297">
                <a:extLst>
                  <a:ext uri="{FF2B5EF4-FFF2-40B4-BE49-F238E27FC236}">
                    <a16:creationId xmlns:a16="http://schemas.microsoft.com/office/drawing/2014/main" xmlns="" id="{91BBC176-628D-68A0-1239-875E2075D992}"/>
                  </a:ext>
                </a:extLst>
              </p:cNvPr>
              <p:cNvCxnSpPr/>
              <p:nvPr/>
            </p:nvCxnSpPr>
            <p:spPr bwMode="auto">
              <a:xfrm>
                <a:off x="8594108" y="184823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299" name="Straight Connector 175298">
                <a:extLst>
                  <a:ext uri="{FF2B5EF4-FFF2-40B4-BE49-F238E27FC236}">
                    <a16:creationId xmlns:a16="http://schemas.microsoft.com/office/drawing/2014/main" xmlns="" id="{8E9433CD-8655-BD4A-6EEB-C6EEEB3E361F}"/>
                  </a:ext>
                </a:extLst>
              </p:cNvPr>
              <p:cNvCxnSpPr/>
              <p:nvPr/>
            </p:nvCxnSpPr>
            <p:spPr bwMode="auto">
              <a:xfrm>
                <a:off x="8611074" y="187622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0" name="Straight Connector 175299">
                <a:extLst>
                  <a:ext uri="{FF2B5EF4-FFF2-40B4-BE49-F238E27FC236}">
                    <a16:creationId xmlns:a16="http://schemas.microsoft.com/office/drawing/2014/main" xmlns="" id="{1C144728-89DC-3C5C-E143-AF429C7205A6}"/>
                  </a:ext>
                </a:extLst>
              </p:cNvPr>
              <p:cNvCxnSpPr/>
              <p:nvPr/>
            </p:nvCxnSpPr>
            <p:spPr bwMode="auto">
              <a:xfrm>
                <a:off x="8631220" y="189653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1" name="Straight Connector 175300">
                <a:extLst>
                  <a:ext uri="{FF2B5EF4-FFF2-40B4-BE49-F238E27FC236}">
                    <a16:creationId xmlns:a16="http://schemas.microsoft.com/office/drawing/2014/main" xmlns="" id="{F13D06D5-1FD8-0967-BA38-D68F706A97E8}"/>
                  </a:ext>
                </a:extLst>
              </p:cNvPr>
              <p:cNvCxnSpPr/>
              <p:nvPr/>
            </p:nvCxnSpPr>
            <p:spPr bwMode="auto">
              <a:xfrm>
                <a:off x="8643415" y="190421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2" name="Straight Connector 175301">
                <a:extLst>
                  <a:ext uri="{FF2B5EF4-FFF2-40B4-BE49-F238E27FC236}">
                    <a16:creationId xmlns:a16="http://schemas.microsoft.com/office/drawing/2014/main" xmlns="" id="{BA59F8CD-A20F-F892-078E-7CA612E895D8}"/>
                  </a:ext>
                </a:extLst>
              </p:cNvPr>
              <p:cNvCxnSpPr/>
              <p:nvPr/>
            </p:nvCxnSpPr>
            <p:spPr bwMode="auto">
              <a:xfrm>
                <a:off x="8660380" y="193902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3" name="Straight Connector 175302">
                <a:extLst>
                  <a:ext uri="{FF2B5EF4-FFF2-40B4-BE49-F238E27FC236}">
                    <a16:creationId xmlns:a16="http://schemas.microsoft.com/office/drawing/2014/main" xmlns="" id="{C2ADC2F8-1146-6DE9-56A9-B4AAC410B990}"/>
                  </a:ext>
                </a:extLst>
              </p:cNvPr>
              <p:cNvCxnSpPr/>
              <p:nvPr/>
            </p:nvCxnSpPr>
            <p:spPr bwMode="auto">
              <a:xfrm>
                <a:off x="8691660" y="198603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4" name="Straight Connector 175303">
                <a:extLst>
                  <a:ext uri="{FF2B5EF4-FFF2-40B4-BE49-F238E27FC236}">
                    <a16:creationId xmlns:a16="http://schemas.microsoft.com/office/drawing/2014/main" xmlns="" id="{9DC09CA3-98A5-D45B-3E77-AAA8B4DDE1D9}"/>
                  </a:ext>
                </a:extLst>
              </p:cNvPr>
              <p:cNvCxnSpPr/>
              <p:nvPr/>
            </p:nvCxnSpPr>
            <p:spPr bwMode="auto">
              <a:xfrm>
                <a:off x="8772231" y="198759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5" name="Straight Connector 175304">
                <a:extLst>
                  <a:ext uri="{FF2B5EF4-FFF2-40B4-BE49-F238E27FC236}">
                    <a16:creationId xmlns:a16="http://schemas.microsoft.com/office/drawing/2014/main" xmlns="" id="{DA683B59-D155-7FCA-866D-90386B9D120C}"/>
                  </a:ext>
                </a:extLst>
              </p:cNvPr>
              <p:cNvCxnSpPr/>
              <p:nvPr/>
            </p:nvCxnSpPr>
            <p:spPr bwMode="auto">
              <a:xfrm>
                <a:off x="8852819" y="204034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6" name="Straight Connector 175305">
                <a:extLst>
                  <a:ext uri="{FF2B5EF4-FFF2-40B4-BE49-F238E27FC236}">
                    <a16:creationId xmlns:a16="http://schemas.microsoft.com/office/drawing/2014/main" xmlns="" id="{664E7220-9E70-90F3-912B-A7F8B507B36C}"/>
                  </a:ext>
                </a:extLst>
              </p:cNvPr>
              <p:cNvCxnSpPr/>
              <p:nvPr/>
            </p:nvCxnSpPr>
            <p:spPr bwMode="auto">
              <a:xfrm>
                <a:off x="8872966" y="204034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7" name="Straight Connector 175306">
                <a:extLst>
                  <a:ext uri="{FF2B5EF4-FFF2-40B4-BE49-F238E27FC236}">
                    <a16:creationId xmlns:a16="http://schemas.microsoft.com/office/drawing/2014/main" xmlns="" id="{1520BB3C-9037-E782-B875-61FED3997594}"/>
                  </a:ext>
                </a:extLst>
              </p:cNvPr>
              <p:cNvCxnSpPr/>
              <p:nvPr/>
            </p:nvCxnSpPr>
            <p:spPr bwMode="auto">
              <a:xfrm>
                <a:off x="8903858" y="205925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8" name="Straight Connector 175307">
                <a:extLst>
                  <a:ext uri="{FF2B5EF4-FFF2-40B4-BE49-F238E27FC236}">
                    <a16:creationId xmlns:a16="http://schemas.microsoft.com/office/drawing/2014/main" xmlns="" id="{2291D181-AF02-D02A-507F-0B8BBF62B91B}"/>
                  </a:ext>
                </a:extLst>
              </p:cNvPr>
              <p:cNvCxnSpPr/>
              <p:nvPr/>
            </p:nvCxnSpPr>
            <p:spPr bwMode="auto">
              <a:xfrm>
                <a:off x="8941888" y="208385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09" name="Straight Connector 175308">
                <a:extLst>
                  <a:ext uri="{FF2B5EF4-FFF2-40B4-BE49-F238E27FC236}">
                    <a16:creationId xmlns:a16="http://schemas.microsoft.com/office/drawing/2014/main" xmlns="" id="{7903EFB9-6D46-DA8F-00E8-FE1B9346ACCE}"/>
                  </a:ext>
                </a:extLst>
              </p:cNvPr>
              <p:cNvCxnSpPr/>
              <p:nvPr/>
            </p:nvCxnSpPr>
            <p:spPr bwMode="auto">
              <a:xfrm>
                <a:off x="8963625" y="211523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0" name="Straight Connector 175309">
                <a:extLst>
                  <a:ext uri="{FF2B5EF4-FFF2-40B4-BE49-F238E27FC236}">
                    <a16:creationId xmlns:a16="http://schemas.microsoft.com/office/drawing/2014/main" xmlns="" id="{104EFFA0-6A98-BB0A-CDC7-36F2220041BE}"/>
                  </a:ext>
                </a:extLst>
              </p:cNvPr>
              <p:cNvCxnSpPr/>
              <p:nvPr/>
            </p:nvCxnSpPr>
            <p:spPr bwMode="auto">
              <a:xfrm>
                <a:off x="9021945" y="2116786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1" name="Straight Connector 175310">
                <a:extLst>
                  <a:ext uri="{FF2B5EF4-FFF2-40B4-BE49-F238E27FC236}">
                    <a16:creationId xmlns:a16="http://schemas.microsoft.com/office/drawing/2014/main" xmlns="" id="{215FF9D2-19DE-D912-9E40-D0ABE0CFB4BD}"/>
                  </a:ext>
                </a:extLst>
              </p:cNvPr>
              <p:cNvCxnSpPr/>
              <p:nvPr/>
            </p:nvCxnSpPr>
            <p:spPr bwMode="auto">
              <a:xfrm>
                <a:off x="9062768" y="214997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2" name="Straight Connector 175311">
                <a:extLst>
                  <a:ext uri="{FF2B5EF4-FFF2-40B4-BE49-F238E27FC236}">
                    <a16:creationId xmlns:a16="http://schemas.microsoft.com/office/drawing/2014/main" xmlns="" id="{F1169876-58DD-B2C9-EBE7-95A392869AA0}"/>
                  </a:ext>
                </a:extLst>
              </p:cNvPr>
              <p:cNvCxnSpPr/>
              <p:nvPr/>
            </p:nvCxnSpPr>
            <p:spPr bwMode="auto">
              <a:xfrm>
                <a:off x="9081325" y="217121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3" name="Straight Connector 175312">
                <a:extLst>
                  <a:ext uri="{FF2B5EF4-FFF2-40B4-BE49-F238E27FC236}">
                    <a16:creationId xmlns:a16="http://schemas.microsoft.com/office/drawing/2014/main" xmlns="" id="{5015FE93-93A2-89F3-6113-27FE80BF23CE}"/>
                  </a:ext>
                </a:extLst>
              </p:cNvPr>
              <p:cNvCxnSpPr/>
              <p:nvPr/>
            </p:nvCxnSpPr>
            <p:spPr bwMode="auto">
              <a:xfrm>
                <a:off x="9101471" y="219166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4" name="Straight Connector 175313">
                <a:extLst>
                  <a:ext uri="{FF2B5EF4-FFF2-40B4-BE49-F238E27FC236}">
                    <a16:creationId xmlns:a16="http://schemas.microsoft.com/office/drawing/2014/main" xmlns="" id="{391FAB20-13F1-3D18-75A1-E96A1AFF4344}"/>
                  </a:ext>
                </a:extLst>
              </p:cNvPr>
              <p:cNvCxnSpPr/>
              <p:nvPr/>
            </p:nvCxnSpPr>
            <p:spPr bwMode="auto">
              <a:xfrm>
                <a:off x="9129571" y="219166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5" name="Straight Connector 175314">
                <a:extLst>
                  <a:ext uri="{FF2B5EF4-FFF2-40B4-BE49-F238E27FC236}">
                    <a16:creationId xmlns:a16="http://schemas.microsoft.com/office/drawing/2014/main" xmlns="" id="{0BBF2158-FE23-76D7-106F-604A38829BAD}"/>
                  </a:ext>
                </a:extLst>
              </p:cNvPr>
              <p:cNvCxnSpPr/>
              <p:nvPr/>
            </p:nvCxnSpPr>
            <p:spPr bwMode="auto">
              <a:xfrm>
                <a:off x="9167214" y="22059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6" name="Straight Connector 175315">
                <a:extLst>
                  <a:ext uri="{FF2B5EF4-FFF2-40B4-BE49-F238E27FC236}">
                    <a16:creationId xmlns:a16="http://schemas.microsoft.com/office/drawing/2014/main" xmlns="" id="{C52DEB70-EE80-E923-4AE8-9EEFA8E1B12C}"/>
                  </a:ext>
                </a:extLst>
              </p:cNvPr>
              <p:cNvCxnSpPr/>
              <p:nvPr/>
            </p:nvCxnSpPr>
            <p:spPr bwMode="auto">
              <a:xfrm>
                <a:off x="9319374" y="226192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7" name="Straight Connector 175316">
                <a:extLst>
                  <a:ext uri="{FF2B5EF4-FFF2-40B4-BE49-F238E27FC236}">
                    <a16:creationId xmlns:a16="http://schemas.microsoft.com/office/drawing/2014/main" xmlns="" id="{F29250D2-97EE-DF89-269C-A4CB4EF3EEE9}"/>
                  </a:ext>
                </a:extLst>
              </p:cNvPr>
              <p:cNvCxnSpPr/>
              <p:nvPr/>
            </p:nvCxnSpPr>
            <p:spPr bwMode="auto">
              <a:xfrm>
                <a:off x="9427001" y="231078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8" name="Straight Connector 175317">
                <a:extLst>
                  <a:ext uri="{FF2B5EF4-FFF2-40B4-BE49-F238E27FC236}">
                    <a16:creationId xmlns:a16="http://schemas.microsoft.com/office/drawing/2014/main" xmlns="" id="{DADD16C4-F403-3FCC-C151-8BF8924E9AD9}"/>
                  </a:ext>
                </a:extLst>
              </p:cNvPr>
              <p:cNvCxnSpPr/>
              <p:nvPr/>
            </p:nvCxnSpPr>
            <p:spPr bwMode="auto">
              <a:xfrm>
                <a:off x="9447147" y="231078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19" name="Straight Connector 175318">
                <a:extLst>
                  <a:ext uri="{FF2B5EF4-FFF2-40B4-BE49-F238E27FC236}">
                    <a16:creationId xmlns:a16="http://schemas.microsoft.com/office/drawing/2014/main" xmlns="" id="{21A8E577-FD98-6EC1-1DFF-51AC55FD9C44}"/>
                  </a:ext>
                </a:extLst>
              </p:cNvPr>
              <p:cNvCxnSpPr/>
              <p:nvPr/>
            </p:nvCxnSpPr>
            <p:spPr bwMode="auto">
              <a:xfrm>
                <a:off x="9474183" y="231078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0" name="Straight Connector 175319">
                <a:extLst>
                  <a:ext uri="{FF2B5EF4-FFF2-40B4-BE49-F238E27FC236}">
                    <a16:creationId xmlns:a16="http://schemas.microsoft.com/office/drawing/2014/main" xmlns="" id="{75E4DEA9-CDF9-4297-CC5D-2DEDF33D6325}"/>
                  </a:ext>
                </a:extLst>
              </p:cNvPr>
              <p:cNvCxnSpPr/>
              <p:nvPr/>
            </p:nvCxnSpPr>
            <p:spPr bwMode="auto">
              <a:xfrm>
                <a:off x="9492212" y="231078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1" name="Straight Connector 175320">
                <a:extLst>
                  <a:ext uri="{FF2B5EF4-FFF2-40B4-BE49-F238E27FC236}">
                    <a16:creationId xmlns:a16="http://schemas.microsoft.com/office/drawing/2014/main" xmlns="" id="{AA1C5F35-599C-CA45-09D0-FD7BD4197488}"/>
                  </a:ext>
                </a:extLst>
              </p:cNvPr>
              <p:cNvCxnSpPr/>
              <p:nvPr/>
            </p:nvCxnSpPr>
            <p:spPr bwMode="auto">
              <a:xfrm>
                <a:off x="9558544" y="233410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2" name="Straight Connector 175321">
                <a:extLst>
                  <a:ext uri="{FF2B5EF4-FFF2-40B4-BE49-F238E27FC236}">
                    <a16:creationId xmlns:a16="http://schemas.microsoft.com/office/drawing/2014/main" xmlns="" id="{EA8312A3-EDCF-1C57-AFA1-48A560A0EBF7}"/>
                  </a:ext>
                </a:extLst>
              </p:cNvPr>
              <p:cNvCxnSpPr/>
              <p:nvPr/>
            </p:nvCxnSpPr>
            <p:spPr bwMode="auto">
              <a:xfrm>
                <a:off x="9581813" y="233410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3" name="Straight Connector 175322">
                <a:extLst>
                  <a:ext uri="{FF2B5EF4-FFF2-40B4-BE49-F238E27FC236}">
                    <a16:creationId xmlns:a16="http://schemas.microsoft.com/office/drawing/2014/main" xmlns="" id="{D947FDF1-42F1-6118-A0C2-671678AB6D7F}"/>
                  </a:ext>
                </a:extLst>
              </p:cNvPr>
              <p:cNvCxnSpPr/>
              <p:nvPr/>
            </p:nvCxnSpPr>
            <p:spPr bwMode="auto">
              <a:xfrm>
                <a:off x="9624226" y="235865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4" name="Straight Connector 175323">
                <a:extLst>
                  <a:ext uri="{FF2B5EF4-FFF2-40B4-BE49-F238E27FC236}">
                    <a16:creationId xmlns:a16="http://schemas.microsoft.com/office/drawing/2014/main" xmlns="" id="{BE1B54E6-740E-9959-AFD6-ABF0DE7BC64E}"/>
                  </a:ext>
                </a:extLst>
              </p:cNvPr>
              <p:cNvCxnSpPr/>
              <p:nvPr/>
            </p:nvCxnSpPr>
            <p:spPr bwMode="auto">
              <a:xfrm>
                <a:off x="9719129" y="2383536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5" name="Straight Connector 175324">
                <a:extLst>
                  <a:ext uri="{FF2B5EF4-FFF2-40B4-BE49-F238E27FC236}">
                    <a16:creationId xmlns:a16="http://schemas.microsoft.com/office/drawing/2014/main" xmlns="" id="{04225155-3259-AD65-C042-F5152BA9222F}"/>
                  </a:ext>
                </a:extLst>
              </p:cNvPr>
              <p:cNvCxnSpPr/>
              <p:nvPr/>
            </p:nvCxnSpPr>
            <p:spPr bwMode="auto">
              <a:xfrm>
                <a:off x="9836298" y="241127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6" name="Straight Connector 175325">
                <a:extLst>
                  <a:ext uri="{FF2B5EF4-FFF2-40B4-BE49-F238E27FC236}">
                    <a16:creationId xmlns:a16="http://schemas.microsoft.com/office/drawing/2014/main" xmlns="" id="{597B1781-BE10-39B7-DFFF-F3E12AB80555}"/>
                  </a:ext>
                </a:extLst>
              </p:cNvPr>
              <p:cNvCxnSpPr/>
              <p:nvPr/>
            </p:nvCxnSpPr>
            <p:spPr bwMode="auto">
              <a:xfrm>
                <a:off x="9859625" y="241127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7" name="Straight Connector 175326">
                <a:extLst>
                  <a:ext uri="{FF2B5EF4-FFF2-40B4-BE49-F238E27FC236}">
                    <a16:creationId xmlns:a16="http://schemas.microsoft.com/office/drawing/2014/main" xmlns="" id="{4E2977A7-D75D-0DF1-8C26-92F17CE5252D}"/>
                  </a:ext>
                </a:extLst>
              </p:cNvPr>
              <p:cNvCxnSpPr/>
              <p:nvPr/>
            </p:nvCxnSpPr>
            <p:spPr bwMode="auto">
              <a:xfrm>
                <a:off x="9911582" y="241152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8" name="Straight Connector 175327">
                <a:extLst>
                  <a:ext uri="{FF2B5EF4-FFF2-40B4-BE49-F238E27FC236}">
                    <a16:creationId xmlns:a16="http://schemas.microsoft.com/office/drawing/2014/main" xmlns="" id="{5F5EDE70-1F7E-80BE-F15A-D928E92BA88D}"/>
                  </a:ext>
                </a:extLst>
              </p:cNvPr>
              <p:cNvCxnSpPr/>
              <p:nvPr/>
            </p:nvCxnSpPr>
            <p:spPr bwMode="auto">
              <a:xfrm>
                <a:off x="9963540" y="244262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29" name="Straight Connector 175328">
                <a:extLst>
                  <a:ext uri="{FF2B5EF4-FFF2-40B4-BE49-F238E27FC236}">
                    <a16:creationId xmlns:a16="http://schemas.microsoft.com/office/drawing/2014/main" xmlns="" id="{C04AEB90-FA51-153E-FFC8-6B413EF7F1F6}"/>
                  </a:ext>
                </a:extLst>
              </p:cNvPr>
              <p:cNvCxnSpPr/>
              <p:nvPr/>
            </p:nvCxnSpPr>
            <p:spPr bwMode="auto">
              <a:xfrm>
                <a:off x="10018679" y="247618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0" name="Straight Connector 175329">
                <a:extLst>
                  <a:ext uri="{FF2B5EF4-FFF2-40B4-BE49-F238E27FC236}">
                    <a16:creationId xmlns:a16="http://schemas.microsoft.com/office/drawing/2014/main" xmlns="" id="{C6EB3206-FD7B-C314-79D4-5713592074BD}"/>
                  </a:ext>
                </a:extLst>
              </p:cNvPr>
              <p:cNvCxnSpPr/>
              <p:nvPr/>
            </p:nvCxnSpPr>
            <p:spPr bwMode="auto">
              <a:xfrm>
                <a:off x="10101501" y="247618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1" name="Straight Connector 175330">
                <a:extLst>
                  <a:ext uri="{FF2B5EF4-FFF2-40B4-BE49-F238E27FC236}">
                    <a16:creationId xmlns:a16="http://schemas.microsoft.com/office/drawing/2014/main" xmlns="" id="{ECEEE9D1-B562-815E-F772-E3CB4F18633E}"/>
                  </a:ext>
                </a:extLst>
              </p:cNvPr>
              <p:cNvCxnSpPr/>
              <p:nvPr/>
            </p:nvCxnSpPr>
            <p:spPr bwMode="auto">
              <a:xfrm>
                <a:off x="10146451" y="251193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2" name="Straight Connector 175331">
                <a:extLst>
                  <a:ext uri="{FF2B5EF4-FFF2-40B4-BE49-F238E27FC236}">
                    <a16:creationId xmlns:a16="http://schemas.microsoft.com/office/drawing/2014/main" xmlns="" id="{47240613-7B44-CBC8-DC84-C89BAB6FE6C2}"/>
                  </a:ext>
                </a:extLst>
              </p:cNvPr>
              <p:cNvCxnSpPr/>
              <p:nvPr/>
            </p:nvCxnSpPr>
            <p:spPr bwMode="auto">
              <a:xfrm>
                <a:off x="10174551" y="251193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3" name="Straight Connector 175332">
                <a:extLst>
                  <a:ext uri="{FF2B5EF4-FFF2-40B4-BE49-F238E27FC236}">
                    <a16:creationId xmlns:a16="http://schemas.microsoft.com/office/drawing/2014/main" xmlns="" id="{F3E8F0E7-D506-5E87-139A-3A5D2A8C5747}"/>
                  </a:ext>
                </a:extLst>
              </p:cNvPr>
              <p:cNvCxnSpPr/>
              <p:nvPr/>
            </p:nvCxnSpPr>
            <p:spPr bwMode="auto">
              <a:xfrm>
                <a:off x="10241938" y="251349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4" name="Straight Connector 175333">
                <a:extLst>
                  <a:ext uri="{FF2B5EF4-FFF2-40B4-BE49-F238E27FC236}">
                    <a16:creationId xmlns:a16="http://schemas.microsoft.com/office/drawing/2014/main" xmlns="" id="{57B7C6D2-1C6F-F7E5-A52E-819F44773272}"/>
                  </a:ext>
                </a:extLst>
              </p:cNvPr>
              <p:cNvCxnSpPr/>
              <p:nvPr/>
            </p:nvCxnSpPr>
            <p:spPr bwMode="auto">
              <a:xfrm>
                <a:off x="10276875" y="251349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5" name="Straight Connector 175334">
                <a:extLst>
                  <a:ext uri="{FF2B5EF4-FFF2-40B4-BE49-F238E27FC236}">
                    <a16:creationId xmlns:a16="http://schemas.microsoft.com/office/drawing/2014/main" xmlns="" id="{BB6F6A1B-AC2E-0936-2DBC-DBB59498BDEF}"/>
                  </a:ext>
                </a:extLst>
              </p:cNvPr>
              <p:cNvCxnSpPr/>
              <p:nvPr/>
            </p:nvCxnSpPr>
            <p:spPr bwMode="auto">
              <a:xfrm>
                <a:off x="10327242" y="251399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6" name="Straight Connector 175335">
                <a:extLst>
                  <a:ext uri="{FF2B5EF4-FFF2-40B4-BE49-F238E27FC236}">
                    <a16:creationId xmlns:a16="http://schemas.microsoft.com/office/drawing/2014/main" xmlns="" id="{D19787F5-9B85-6616-D2FE-3791412D61B8}"/>
                  </a:ext>
                </a:extLst>
              </p:cNvPr>
              <p:cNvCxnSpPr/>
              <p:nvPr/>
            </p:nvCxnSpPr>
            <p:spPr bwMode="auto">
              <a:xfrm>
                <a:off x="10406239" y="256791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7" name="Straight Connector 175336">
                <a:extLst>
                  <a:ext uri="{FF2B5EF4-FFF2-40B4-BE49-F238E27FC236}">
                    <a16:creationId xmlns:a16="http://schemas.microsoft.com/office/drawing/2014/main" xmlns="" id="{E763D353-51E9-4724-4242-5D8385D51884}"/>
                  </a:ext>
                </a:extLst>
              </p:cNvPr>
              <p:cNvCxnSpPr/>
              <p:nvPr/>
            </p:nvCxnSpPr>
            <p:spPr bwMode="auto">
              <a:xfrm>
                <a:off x="10414174" y="256791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8" name="Straight Connector 175337">
                <a:extLst>
                  <a:ext uri="{FF2B5EF4-FFF2-40B4-BE49-F238E27FC236}">
                    <a16:creationId xmlns:a16="http://schemas.microsoft.com/office/drawing/2014/main" xmlns="" id="{28C94D65-F94F-0D3B-2FE2-EA8AC3D9B528}"/>
                  </a:ext>
                </a:extLst>
              </p:cNvPr>
              <p:cNvCxnSpPr/>
              <p:nvPr/>
            </p:nvCxnSpPr>
            <p:spPr bwMode="auto">
              <a:xfrm>
                <a:off x="10435398" y="256791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39" name="Straight Connector 175338">
                <a:extLst>
                  <a:ext uri="{FF2B5EF4-FFF2-40B4-BE49-F238E27FC236}">
                    <a16:creationId xmlns:a16="http://schemas.microsoft.com/office/drawing/2014/main" xmlns="" id="{F3C7A6F4-15CC-09FA-DF4A-7D5F51ED5E4C}"/>
                  </a:ext>
                </a:extLst>
              </p:cNvPr>
              <p:cNvCxnSpPr/>
              <p:nvPr/>
            </p:nvCxnSpPr>
            <p:spPr bwMode="auto">
              <a:xfrm>
                <a:off x="10535263" y="265141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0" name="Straight Connector 175339">
                <a:extLst>
                  <a:ext uri="{FF2B5EF4-FFF2-40B4-BE49-F238E27FC236}">
                    <a16:creationId xmlns:a16="http://schemas.microsoft.com/office/drawing/2014/main" xmlns="" id="{FD52A3B4-9039-4AD1-6D92-EEB8AE1CF377}"/>
                  </a:ext>
                </a:extLst>
              </p:cNvPr>
              <p:cNvCxnSpPr/>
              <p:nvPr/>
            </p:nvCxnSpPr>
            <p:spPr bwMode="auto">
              <a:xfrm>
                <a:off x="10555218" y="265090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1" name="Straight Connector 175340">
                <a:extLst>
                  <a:ext uri="{FF2B5EF4-FFF2-40B4-BE49-F238E27FC236}">
                    <a16:creationId xmlns:a16="http://schemas.microsoft.com/office/drawing/2014/main" xmlns="" id="{311D98D3-4D20-286A-FABF-874F7EA6E7BB}"/>
                  </a:ext>
                </a:extLst>
              </p:cNvPr>
              <p:cNvCxnSpPr/>
              <p:nvPr/>
            </p:nvCxnSpPr>
            <p:spPr bwMode="auto">
              <a:xfrm>
                <a:off x="10847346" y="265090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2" name="Straight Connector 175341">
                <a:extLst>
                  <a:ext uri="{FF2B5EF4-FFF2-40B4-BE49-F238E27FC236}">
                    <a16:creationId xmlns:a16="http://schemas.microsoft.com/office/drawing/2014/main" xmlns="" id="{D1A54B0B-2390-48AF-2374-49EA51BAF621}"/>
                  </a:ext>
                </a:extLst>
              </p:cNvPr>
              <p:cNvCxnSpPr/>
              <p:nvPr/>
            </p:nvCxnSpPr>
            <p:spPr bwMode="auto">
              <a:xfrm>
                <a:off x="10986582" y="276523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3" name="Straight Connector 175342">
                <a:extLst>
                  <a:ext uri="{FF2B5EF4-FFF2-40B4-BE49-F238E27FC236}">
                    <a16:creationId xmlns:a16="http://schemas.microsoft.com/office/drawing/2014/main" xmlns="" id="{F470538C-51FA-8BDF-C414-F1CD44979664}"/>
                  </a:ext>
                </a:extLst>
              </p:cNvPr>
              <p:cNvCxnSpPr/>
              <p:nvPr/>
            </p:nvCxnSpPr>
            <p:spPr bwMode="auto">
              <a:xfrm>
                <a:off x="11006929" y="276523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4" name="Straight Connector 175343">
                <a:extLst>
                  <a:ext uri="{FF2B5EF4-FFF2-40B4-BE49-F238E27FC236}">
                    <a16:creationId xmlns:a16="http://schemas.microsoft.com/office/drawing/2014/main" xmlns="" id="{7AD21DBF-54D0-2E57-326C-DFBE4CDB0AFE}"/>
                  </a:ext>
                </a:extLst>
              </p:cNvPr>
              <p:cNvCxnSpPr/>
              <p:nvPr/>
            </p:nvCxnSpPr>
            <p:spPr bwMode="auto">
              <a:xfrm>
                <a:off x="11087516" y="276523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5" name="Straight Connector 175344">
                <a:extLst>
                  <a:ext uri="{FF2B5EF4-FFF2-40B4-BE49-F238E27FC236}">
                    <a16:creationId xmlns:a16="http://schemas.microsoft.com/office/drawing/2014/main" xmlns="" id="{DC40CDE5-584A-CEA4-9228-B284DA872BC3}"/>
                  </a:ext>
                </a:extLst>
              </p:cNvPr>
              <p:cNvCxnSpPr/>
              <p:nvPr/>
            </p:nvCxnSpPr>
            <p:spPr bwMode="auto">
              <a:xfrm>
                <a:off x="11384415" y="276523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6" name="Straight Connector 175345">
                <a:extLst>
                  <a:ext uri="{FF2B5EF4-FFF2-40B4-BE49-F238E27FC236}">
                    <a16:creationId xmlns:a16="http://schemas.microsoft.com/office/drawing/2014/main" xmlns="" id="{616D75C4-AFCB-29E7-5A24-BC159B30F0AB}"/>
                  </a:ext>
                </a:extLst>
              </p:cNvPr>
              <p:cNvCxnSpPr/>
              <p:nvPr/>
            </p:nvCxnSpPr>
            <p:spPr bwMode="auto">
              <a:xfrm>
                <a:off x="11402898" y="276523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7" name="Straight Connector 175346">
                <a:extLst>
                  <a:ext uri="{FF2B5EF4-FFF2-40B4-BE49-F238E27FC236}">
                    <a16:creationId xmlns:a16="http://schemas.microsoft.com/office/drawing/2014/main" xmlns="" id="{9DB66705-DB84-005C-F457-A06BF978F111}"/>
                  </a:ext>
                </a:extLst>
              </p:cNvPr>
              <p:cNvCxnSpPr/>
              <p:nvPr/>
            </p:nvCxnSpPr>
            <p:spPr bwMode="auto">
              <a:xfrm>
                <a:off x="8006532" y="130690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8" name="Straight Connector 175347">
                <a:extLst>
                  <a:ext uri="{FF2B5EF4-FFF2-40B4-BE49-F238E27FC236}">
                    <a16:creationId xmlns:a16="http://schemas.microsoft.com/office/drawing/2014/main" xmlns="" id="{FB4A64B5-A123-2037-B457-B5B239BE32F0}"/>
                  </a:ext>
                </a:extLst>
              </p:cNvPr>
              <p:cNvCxnSpPr/>
              <p:nvPr/>
            </p:nvCxnSpPr>
            <p:spPr bwMode="auto">
              <a:xfrm>
                <a:off x="8096139" y="131959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49" name="Straight Connector 175348">
                <a:extLst>
                  <a:ext uri="{FF2B5EF4-FFF2-40B4-BE49-F238E27FC236}">
                    <a16:creationId xmlns:a16="http://schemas.microsoft.com/office/drawing/2014/main" xmlns="" id="{3D02E385-67D7-8F67-3102-D04E0F59FECE}"/>
                  </a:ext>
                </a:extLst>
              </p:cNvPr>
              <p:cNvCxnSpPr/>
              <p:nvPr/>
            </p:nvCxnSpPr>
            <p:spPr bwMode="auto">
              <a:xfrm>
                <a:off x="8134642" y="135450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0" name="Straight Connector 175349">
                <a:extLst>
                  <a:ext uri="{FF2B5EF4-FFF2-40B4-BE49-F238E27FC236}">
                    <a16:creationId xmlns:a16="http://schemas.microsoft.com/office/drawing/2014/main" xmlns="" id="{1586810F-6195-8944-D9A6-3531398C8764}"/>
                  </a:ext>
                </a:extLst>
              </p:cNvPr>
              <p:cNvCxnSpPr/>
              <p:nvPr/>
            </p:nvCxnSpPr>
            <p:spPr bwMode="auto">
              <a:xfrm>
                <a:off x="8231133" y="142123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1" name="Straight Connector 175350">
                <a:extLst>
                  <a:ext uri="{FF2B5EF4-FFF2-40B4-BE49-F238E27FC236}">
                    <a16:creationId xmlns:a16="http://schemas.microsoft.com/office/drawing/2014/main" xmlns="" id="{58F2DE5F-D30A-C341-2F26-47C039C1B548}"/>
                  </a:ext>
                </a:extLst>
              </p:cNvPr>
              <p:cNvCxnSpPr/>
              <p:nvPr/>
            </p:nvCxnSpPr>
            <p:spPr bwMode="auto">
              <a:xfrm>
                <a:off x="8214468" y="139324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2" name="Straight Connector 175351">
                <a:extLst>
                  <a:ext uri="{FF2B5EF4-FFF2-40B4-BE49-F238E27FC236}">
                    <a16:creationId xmlns:a16="http://schemas.microsoft.com/office/drawing/2014/main" xmlns="" id="{492B0836-4009-84E0-7982-621A5D258C8B}"/>
                  </a:ext>
                </a:extLst>
              </p:cNvPr>
              <p:cNvCxnSpPr/>
              <p:nvPr/>
            </p:nvCxnSpPr>
            <p:spPr bwMode="auto">
              <a:xfrm>
                <a:off x="8247480" y="1440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3" name="Straight Connector 175352">
                <a:extLst>
                  <a:ext uri="{FF2B5EF4-FFF2-40B4-BE49-F238E27FC236}">
                    <a16:creationId xmlns:a16="http://schemas.microsoft.com/office/drawing/2014/main" xmlns="" id="{117B5760-F6E2-C2B8-812C-F65A7FAAE661}"/>
                  </a:ext>
                </a:extLst>
              </p:cNvPr>
              <p:cNvCxnSpPr/>
              <p:nvPr/>
            </p:nvCxnSpPr>
            <p:spPr bwMode="auto">
              <a:xfrm>
                <a:off x="8275283" y="1440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4" name="Straight Connector 175353">
                <a:extLst>
                  <a:ext uri="{FF2B5EF4-FFF2-40B4-BE49-F238E27FC236}">
                    <a16:creationId xmlns:a16="http://schemas.microsoft.com/office/drawing/2014/main" xmlns="" id="{D1C7F09F-944C-470C-3716-C4A802E5C970}"/>
                  </a:ext>
                </a:extLst>
              </p:cNvPr>
              <p:cNvCxnSpPr/>
              <p:nvPr/>
            </p:nvCxnSpPr>
            <p:spPr bwMode="auto">
              <a:xfrm>
                <a:off x="8320522" y="148099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5" name="Straight Connector 175354">
                <a:extLst>
                  <a:ext uri="{FF2B5EF4-FFF2-40B4-BE49-F238E27FC236}">
                    <a16:creationId xmlns:a16="http://schemas.microsoft.com/office/drawing/2014/main" xmlns="" id="{A1328E6D-3811-CA86-813A-A4C64EE76AEF}"/>
                  </a:ext>
                </a:extLst>
              </p:cNvPr>
              <p:cNvCxnSpPr/>
              <p:nvPr/>
            </p:nvCxnSpPr>
            <p:spPr bwMode="auto">
              <a:xfrm>
                <a:off x="8357554" y="153417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6" name="Straight Connector 175355">
                <a:extLst>
                  <a:ext uri="{FF2B5EF4-FFF2-40B4-BE49-F238E27FC236}">
                    <a16:creationId xmlns:a16="http://schemas.microsoft.com/office/drawing/2014/main" xmlns="" id="{D481A625-E92E-39CD-AB7C-7CF693BEF779}"/>
                  </a:ext>
                </a:extLst>
              </p:cNvPr>
              <p:cNvCxnSpPr/>
              <p:nvPr/>
            </p:nvCxnSpPr>
            <p:spPr bwMode="auto">
              <a:xfrm>
                <a:off x="8378573" y="155651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7" name="Straight Connector 175356">
                <a:extLst>
                  <a:ext uri="{FF2B5EF4-FFF2-40B4-BE49-F238E27FC236}">
                    <a16:creationId xmlns:a16="http://schemas.microsoft.com/office/drawing/2014/main" xmlns="" id="{A6E47B38-FC06-6087-711B-4D971FBB166A}"/>
                  </a:ext>
                </a:extLst>
              </p:cNvPr>
              <p:cNvCxnSpPr/>
              <p:nvPr/>
            </p:nvCxnSpPr>
            <p:spPr bwMode="auto">
              <a:xfrm>
                <a:off x="8399939" y="157789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8" name="Straight Connector 175357">
                <a:extLst>
                  <a:ext uri="{FF2B5EF4-FFF2-40B4-BE49-F238E27FC236}">
                    <a16:creationId xmlns:a16="http://schemas.microsoft.com/office/drawing/2014/main" xmlns="" id="{0B0EDFF2-39E9-47FD-E140-41A6F082F3E3}"/>
                  </a:ext>
                </a:extLst>
              </p:cNvPr>
              <p:cNvCxnSpPr/>
              <p:nvPr/>
            </p:nvCxnSpPr>
            <p:spPr bwMode="auto">
              <a:xfrm>
                <a:off x="8390135" y="156704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59" name="Straight Connector 175358">
                <a:extLst>
                  <a:ext uri="{FF2B5EF4-FFF2-40B4-BE49-F238E27FC236}">
                    <a16:creationId xmlns:a16="http://schemas.microsoft.com/office/drawing/2014/main" xmlns="" id="{A5944E59-CFB8-5BDE-B923-3820D304CAAE}"/>
                  </a:ext>
                </a:extLst>
              </p:cNvPr>
              <p:cNvCxnSpPr/>
              <p:nvPr/>
            </p:nvCxnSpPr>
            <p:spPr bwMode="auto">
              <a:xfrm>
                <a:off x="8422861" y="159947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0" name="Straight Connector 175359">
                <a:extLst>
                  <a:ext uri="{FF2B5EF4-FFF2-40B4-BE49-F238E27FC236}">
                    <a16:creationId xmlns:a16="http://schemas.microsoft.com/office/drawing/2014/main" xmlns="" id="{F2B4C6EB-C5C4-5EE2-428D-A77506BD51C0}"/>
                  </a:ext>
                </a:extLst>
              </p:cNvPr>
              <p:cNvCxnSpPr/>
              <p:nvPr/>
            </p:nvCxnSpPr>
            <p:spPr bwMode="auto">
              <a:xfrm>
                <a:off x="8468792" y="162114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1" name="Straight Connector 175360">
                <a:extLst>
                  <a:ext uri="{FF2B5EF4-FFF2-40B4-BE49-F238E27FC236}">
                    <a16:creationId xmlns:a16="http://schemas.microsoft.com/office/drawing/2014/main" xmlns="" id="{30760AE6-CD08-081B-7363-E9F79217B128}"/>
                  </a:ext>
                </a:extLst>
              </p:cNvPr>
              <p:cNvCxnSpPr/>
              <p:nvPr/>
            </p:nvCxnSpPr>
            <p:spPr bwMode="auto">
              <a:xfrm>
                <a:off x="8448690" y="161202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2" name="Straight Connector 175361">
                <a:extLst>
                  <a:ext uri="{FF2B5EF4-FFF2-40B4-BE49-F238E27FC236}">
                    <a16:creationId xmlns:a16="http://schemas.microsoft.com/office/drawing/2014/main" xmlns="" id="{D68F031E-10EF-7FA1-BCDD-4D77C92A0A1D}"/>
                  </a:ext>
                </a:extLst>
              </p:cNvPr>
              <p:cNvCxnSpPr/>
              <p:nvPr/>
            </p:nvCxnSpPr>
            <p:spPr bwMode="auto">
              <a:xfrm>
                <a:off x="8482771" y="165494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3" name="Straight Connector 175362">
                <a:extLst>
                  <a:ext uri="{FF2B5EF4-FFF2-40B4-BE49-F238E27FC236}">
                    <a16:creationId xmlns:a16="http://schemas.microsoft.com/office/drawing/2014/main" xmlns="" id="{72074EE1-BAB0-B617-2EAD-BC50979D2233}"/>
                  </a:ext>
                </a:extLst>
              </p:cNvPr>
              <p:cNvCxnSpPr/>
              <p:nvPr/>
            </p:nvCxnSpPr>
            <p:spPr bwMode="auto">
              <a:xfrm>
                <a:off x="8506430" y="168380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4" name="Straight Connector 175363">
                <a:extLst>
                  <a:ext uri="{FF2B5EF4-FFF2-40B4-BE49-F238E27FC236}">
                    <a16:creationId xmlns:a16="http://schemas.microsoft.com/office/drawing/2014/main" xmlns="" id="{D6C6808D-2C41-9175-5CFC-18A6AF320EFA}"/>
                  </a:ext>
                </a:extLst>
              </p:cNvPr>
              <p:cNvCxnSpPr/>
              <p:nvPr/>
            </p:nvCxnSpPr>
            <p:spPr bwMode="auto">
              <a:xfrm>
                <a:off x="8547963" y="170467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5" name="Straight Connector 175364">
                <a:extLst>
                  <a:ext uri="{FF2B5EF4-FFF2-40B4-BE49-F238E27FC236}">
                    <a16:creationId xmlns:a16="http://schemas.microsoft.com/office/drawing/2014/main" xmlns="" id="{F5EAFDC2-0F4C-14CD-D71F-AFE1F9425930}"/>
                  </a:ext>
                </a:extLst>
              </p:cNvPr>
              <p:cNvCxnSpPr/>
              <p:nvPr/>
            </p:nvCxnSpPr>
            <p:spPr bwMode="auto">
              <a:xfrm>
                <a:off x="8560289" y="171224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6" name="Straight Connector 175365">
                <a:extLst>
                  <a:ext uri="{FF2B5EF4-FFF2-40B4-BE49-F238E27FC236}">
                    <a16:creationId xmlns:a16="http://schemas.microsoft.com/office/drawing/2014/main" xmlns="" id="{C00F7955-0D9F-7B3C-C786-83BAB13C2656}"/>
                  </a:ext>
                </a:extLst>
              </p:cNvPr>
              <p:cNvCxnSpPr/>
              <p:nvPr/>
            </p:nvCxnSpPr>
            <p:spPr bwMode="auto">
              <a:xfrm>
                <a:off x="8607692" y="173591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7" name="Straight Connector 175366">
                <a:extLst>
                  <a:ext uri="{FF2B5EF4-FFF2-40B4-BE49-F238E27FC236}">
                    <a16:creationId xmlns:a16="http://schemas.microsoft.com/office/drawing/2014/main" xmlns="" id="{F640DF9F-F0AA-7E47-09D7-6F2838DE659F}"/>
                  </a:ext>
                </a:extLst>
              </p:cNvPr>
              <p:cNvCxnSpPr/>
              <p:nvPr/>
            </p:nvCxnSpPr>
            <p:spPr bwMode="auto">
              <a:xfrm>
                <a:off x="8581618" y="171179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8" name="Straight Connector 175367">
                <a:extLst>
                  <a:ext uri="{FF2B5EF4-FFF2-40B4-BE49-F238E27FC236}">
                    <a16:creationId xmlns:a16="http://schemas.microsoft.com/office/drawing/2014/main" xmlns="" id="{0F1E86C9-251E-4F0C-92FE-B107A75206D3}"/>
                  </a:ext>
                </a:extLst>
              </p:cNvPr>
              <p:cNvCxnSpPr/>
              <p:nvPr/>
            </p:nvCxnSpPr>
            <p:spPr bwMode="auto">
              <a:xfrm>
                <a:off x="8720461" y="178766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69" name="Straight Connector 175368">
                <a:extLst>
                  <a:ext uri="{FF2B5EF4-FFF2-40B4-BE49-F238E27FC236}">
                    <a16:creationId xmlns:a16="http://schemas.microsoft.com/office/drawing/2014/main" xmlns="" id="{5D88E562-DBA6-B808-872D-CB45A3916845}"/>
                  </a:ext>
                </a:extLst>
              </p:cNvPr>
              <p:cNvCxnSpPr/>
              <p:nvPr/>
            </p:nvCxnSpPr>
            <p:spPr bwMode="auto">
              <a:xfrm>
                <a:off x="8694228" y="1782816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0" name="Straight Connector 175369">
                <a:extLst>
                  <a:ext uri="{FF2B5EF4-FFF2-40B4-BE49-F238E27FC236}">
                    <a16:creationId xmlns:a16="http://schemas.microsoft.com/office/drawing/2014/main" xmlns="" id="{CD2F3AA9-0CE4-9263-71BE-5C3191885120}"/>
                  </a:ext>
                </a:extLst>
              </p:cNvPr>
              <p:cNvCxnSpPr/>
              <p:nvPr/>
            </p:nvCxnSpPr>
            <p:spPr bwMode="auto">
              <a:xfrm>
                <a:off x="8759833" y="182021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1" name="Straight Connector 175370">
                <a:extLst>
                  <a:ext uri="{FF2B5EF4-FFF2-40B4-BE49-F238E27FC236}">
                    <a16:creationId xmlns:a16="http://schemas.microsoft.com/office/drawing/2014/main" xmlns="" id="{3DF212CF-8C94-FBD8-1978-32AA72618C25}"/>
                  </a:ext>
                </a:extLst>
              </p:cNvPr>
              <p:cNvCxnSpPr/>
              <p:nvPr/>
            </p:nvCxnSpPr>
            <p:spPr bwMode="auto">
              <a:xfrm>
                <a:off x="8776815" y="181938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2" name="Straight Connector 175371">
                <a:extLst>
                  <a:ext uri="{FF2B5EF4-FFF2-40B4-BE49-F238E27FC236}">
                    <a16:creationId xmlns:a16="http://schemas.microsoft.com/office/drawing/2014/main" xmlns="" id="{2118D450-6CA7-407D-2D9C-7DCA538E04F8}"/>
                  </a:ext>
                </a:extLst>
              </p:cNvPr>
              <p:cNvCxnSpPr/>
              <p:nvPr/>
            </p:nvCxnSpPr>
            <p:spPr bwMode="auto">
              <a:xfrm>
                <a:off x="8830146" y="181991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3" name="Straight Connector 175372">
                <a:extLst>
                  <a:ext uri="{FF2B5EF4-FFF2-40B4-BE49-F238E27FC236}">
                    <a16:creationId xmlns:a16="http://schemas.microsoft.com/office/drawing/2014/main" xmlns="" id="{7657EA55-62A5-B612-C903-EE3D375A4CC9}"/>
                  </a:ext>
                </a:extLst>
              </p:cNvPr>
              <p:cNvCxnSpPr/>
              <p:nvPr/>
            </p:nvCxnSpPr>
            <p:spPr bwMode="auto">
              <a:xfrm>
                <a:off x="8798311" y="1819911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4" name="Straight Connector 175373">
                <a:extLst>
                  <a:ext uri="{FF2B5EF4-FFF2-40B4-BE49-F238E27FC236}">
                    <a16:creationId xmlns:a16="http://schemas.microsoft.com/office/drawing/2014/main" xmlns="" id="{1D7B760C-BEA9-1891-9A44-87A8A753C97A}"/>
                  </a:ext>
                </a:extLst>
              </p:cNvPr>
              <p:cNvCxnSpPr/>
              <p:nvPr/>
            </p:nvCxnSpPr>
            <p:spPr bwMode="auto">
              <a:xfrm>
                <a:off x="8902193" y="185279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5" name="Straight Connector 175374">
                <a:extLst>
                  <a:ext uri="{FF2B5EF4-FFF2-40B4-BE49-F238E27FC236}">
                    <a16:creationId xmlns:a16="http://schemas.microsoft.com/office/drawing/2014/main" xmlns="" id="{72EBEF44-C326-A7EC-3DE7-7B5B57DDA638}"/>
                  </a:ext>
                </a:extLst>
              </p:cNvPr>
              <p:cNvCxnSpPr/>
              <p:nvPr/>
            </p:nvCxnSpPr>
            <p:spPr bwMode="auto">
              <a:xfrm>
                <a:off x="8920660" y="187536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6" name="Straight Connector 175375">
                <a:extLst>
                  <a:ext uri="{FF2B5EF4-FFF2-40B4-BE49-F238E27FC236}">
                    <a16:creationId xmlns:a16="http://schemas.microsoft.com/office/drawing/2014/main" xmlns="" id="{5015240B-2AAF-1A9E-A3A1-697F84A297A3}"/>
                  </a:ext>
                </a:extLst>
              </p:cNvPr>
              <p:cNvCxnSpPr/>
              <p:nvPr/>
            </p:nvCxnSpPr>
            <p:spPr bwMode="auto">
              <a:xfrm>
                <a:off x="9045007" y="187347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7" name="Straight Connector 175376">
                <a:extLst>
                  <a:ext uri="{FF2B5EF4-FFF2-40B4-BE49-F238E27FC236}">
                    <a16:creationId xmlns:a16="http://schemas.microsoft.com/office/drawing/2014/main" xmlns="" id="{9AEAB836-22F8-556F-91C8-05613E4E082C}"/>
                  </a:ext>
                </a:extLst>
              </p:cNvPr>
              <p:cNvCxnSpPr/>
              <p:nvPr/>
            </p:nvCxnSpPr>
            <p:spPr bwMode="auto">
              <a:xfrm>
                <a:off x="9081325" y="187347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8" name="Straight Connector 175377">
                <a:extLst>
                  <a:ext uri="{FF2B5EF4-FFF2-40B4-BE49-F238E27FC236}">
                    <a16:creationId xmlns:a16="http://schemas.microsoft.com/office/drawing/2014/main" xmlns="" id="{FE263BB2-2579-CA4E-EDAB-2609FF6A4DA5}"/>
                  </a:ext>
                </a:extLst>
              </p:cNvPr>
              <p:cNvCxnSpPr/>
              <p:nvPr/>
            </p:nvCxnSpPr>
            <p:spPr bwMode="auto">
              <a:xfrm>
                <a:off x="9118320" y="188631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79" name="Straight Connector 175378">
                <a:extLst>
                  <a:ext uri="{FF2B5EF4-FFF2-40B4-BE49-F238E27FC236}">
                    <a16:creationId xmlns:a16="http://schemas.microsoft.com/office/drawing/2014/main" xmlns="" id="{0030A1F0-6B27-B129-46A0-F591D00CD3CB}"/>
                  </a:ext>
                </a:extLst>
              </p:cNvPr>
              <p:cNvCxnSpPr/>
              <p:nvPr/>
            </p:nvCxnSpPr>
            <p:spPr bwMode="auto">
              <a:xfrm>
                <a:off x="9098735" y="188631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0" name="Straight Connector 175379">
                <a:extLst>
                  <a:ext uri="{FF2B5EF4-FFF2-40B4-BE49-F238E27FC236}">
                    <a16:creationId xmlns:a16="http://schemas.microsoft.com/office/drawing/2014/main" xmlns="" id="{7ABB1D60-8EDF-0ABA-D1F8-21ED9B3042ED}"/>
                  </a:ext>
                </a:extLst>
              </p:cNvPr>
              <p:cNvCxnSpPr/>
              <p:nvPr/>
            </p:nvCxnSpPr>
            <p:spPr bwMode="auto">
              <a:xfrm>
                <a:off x="9281127" y="196227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1" name="Straight Connector 175380">
                <a:extLst>
                  <a:ext uri="{FF2B5EF4-FFF2-40B4-BE49-F238E27FC236}">
                    <a16:creationId xmlns:a16="http://schemas.microsoft.com/office/drawing/2014/main" xmlns="" id="{B5FA001C-98B1-3B17-6382-FB807F9A7057}"/>
                  </a:ext>
                </a:extLst>
              </p:cNvPr>
              <p:cNvCxnSpPr/>
              <p:nvPr/>
            </p:nvCxnSpPr>
            <p:spPr bwMode="auto">
              <a:xfrm>
                <a:off x="9300694" y="196227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2" name="Straight Connector 175381">
                <a:extLst>
                  <a:ext uri="{FF2B5EF4-FFF2-40B4-BE49-F238E27FC236}">
                    <a16:creationId xmlns:a16="http://schemas.microsoft.com/office/drawing/2014/main" xmlns="" id="{94F5071A-F564-E099-AA1D-A4655D054566}"/>
                  </a:ext>
                </a:extLst>
              </p:cNvPr>
              <p:cNvCxnSpPr/>
              <p:nvPr/>
            </p:nvCxnSpPr>
            <p:spPr bwMode="auto">
              <a:xfrm>
                <a:off x="9325191" y="196227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3" name="Straight Connector 175382">
                <a:extLst>
                  <a:ext uri="{FF2B5EF4-FFF2-40B4-BE49-F238E27FC236}">
                    <a16:creationId xmlns:a16="http://schemas.microsoft.com/office/drawing/2014/main" xmlns="" id="{2A0EF7FB-A3D1-7AFD-BC68-06C497636287}"/>
                  </a:ext>
                </a:extLst>
              </p:cNvPr>
              <p:cNvCxnSpPr/>
              <p:nvPr/>
            </p:nvCxnSpPr>
            <p:spPr bwMode="auto">
              <a:xfrm>
                <a:off x="9342948" y="196227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4" name="Straight Connector 175383">
                <a:extLst>
                  <a:ext uri="{FF2B5EF4-FFF2-40B4-BE49-F238E27FC236}">
                    <a16:creationId xmlns:a16="http://schemas.microsoft.com/office/drawing/2014/main" xmlns="" id="{D2DEF30E-DC81-AC10-34FC-F2BD79248DF5}"/>
                  </a:ext>
                </a:extLst>
              </p:cNvPr>
              <p:cNvCxnSpPr/>
              <p:nvPr/>
            </p:nvCxnSpPr>
            <p:spPr bwMode="auto">
              <a:xfrm>
                <a:off x="9378314" y="197409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5" name="Straight Connector 175384">
                <a:extLst>
                  <a:ext uri="{FF2B5EF4-FFF2-40B4-BE49-F238E27FC236}">
                    <a16:creationId xmlns:a16="http://schemas.microsoft.com/office/drawing/2014/main" xmlns="" id="{BFBC258B-87F6-8B09-5976-8E98E6CD9C36}"/>
                  </a:ext>
                </a:extLst>
              </p:cNvPr>
              <p:cNvCxnSpPr/>
              <p:nvPr/>
            </p:nvCxnSpPr>
            <p:spPr bwMode="auto">
              <a:xfrm>
                <a:off x="9356208" y="1962273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6" name="Straight Connector 175385">
                <a:extLst>
                  <a:ext uri="{FF2B5EF4-FFF2-40B4-BE49-F238E27FC236}">
                    <a16:creationId xmlns:a16="http://schemas.microsoft.com/office/drawing/2014/main" xmlns="" id="{0FE2C27D-C296-C78C-22FC-45F885D354B3}"/>
                  </a:ext>
                </a:extLst>
              </p:cNvPr>
              <p:cNvCxnSpPr/>
              <p:nvPr/>
            </p:nvCxnSpPr>
            <p:spPr bwMode="auto">
              <a:xfrm>
                <a:off x="9451314" y="202226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7" name="Straight Connector 175386">
                <a:extLst>
                  <a:ext uri="{FF2B5EF4-FFF2-40B4-BE49-F238E27FC236}">
                    <a16:creationId xmlns:a16="http://schemas.microsoft.com/office/drawing/2014/main" xmlns="" id="{3432E1A0-3BA7-45A0-32EA-0F7649E47297}"/>
                  </a:ext>
                </a:extLst>
              </p:cNvPr>
              <p:cNvCxnSpPr/>
              <p:nvPr/>
            </p:nvCxnSpPr>
            <p:spPr bwMode="auto">
              <a:xfrm>
                <a:off x="9399063" y="197409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8" name="Straight Connector 175387">
                <a:extLst>
                  <a:ext uri="{FF2B5EF4-FFF2-40B4-BE49-F238E27FC236}">
                    <a16:creationId xmlns:a16="http://schemas.microsoft.com/office/drawing/2014/main" xmlns="" id="{5EB1C376-8759-EC7F-38C0-7FF097D857CB}"/>
                  </a:ext>
                </a:extLst>
              </p:cNvPr>
              <p:cNvCxnSpPr/>
              <p:nvPr/>
            </p:nvCxnSpPr>
            <p:spPr bwMode="auto">
              <a:xfrm>
                <a:off x="9585072" y="206843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89" name="Straight Connector 175388">
                <a:extLst>
                  <a:ext uri="{FF2B5EF4-FFF2-40B4-BE49-F238E27FC236}">
                    <a16:creationId xmlns:a16="http://schemas.microsoft.com/office/drawing/2014/main" xmlns="" id="{563C4AD4-C921-2C23-9D0F-D6BE816E457E}"/>
                  </a:ext>
                </a:extLst>
              </p:cNvPr>
              <p:cNvCxnSpPr/>
              <p:nvPr/>
            </p:nvCxnSpPr>
            <p:spPr bwMode="auto">
              <a:xfrm>
                <a:off x="9484814" y="204044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0" name="Straight Connector 175389">
                <a:extLst>
                  <a:ext uri="{FF2B5EF4-FFF2-40B4-BE49-F238E27FC236}">
                    <a16:creationId xmlns:a16="http://schemas.microsoft.com/office/drawing/2014/main" xmlns="" id="{6AEC77AE-394E-B23D-3B5A-7BFFBBF0E112}"/>
                  </a:ext>
                </a:extLst>
              </p:cNvPr>
              <p:cNvCxnSpPr/>
              <p:nvPr/>
            </p:nvCxnSpPr>
            <p:spPr bwMode="auto">
              <a:xfrm>
                <a:off x="9659043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1" name="Straight Connector 175390">
                <a:extLst>
                  <a:ext uri="{FF2B5EF4-FFF2-40B4-BE49-F238E27FC236}">
                    <a16:creationId xmlns:a16="http://schemas.microsoft.com/office/drawing/2014/main" xmlns="" id="{8A189EE8-9145-2F9C-2D8E-6C02DBF44354}"/>
                  </a:ext>
                </a:extLst>
              </p:cNvPr>
              <p:cNvCxnSpPr/>
              <p:nvPr/>
            </p:nvCxnSpPr>
            <p:spPr bwMode="auto">
              <a:xfrm>
                <a:off x="9676222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2" name="Straight Connector 175391">
                <a:extLst>
                  <a:ext uri="{FF2B5EF4-FFF2-40B4-BE49-F238E27FC236}">
                    <a16:creationId xmlns:a16="http://schemas.microsoft.com/office/drawing/2014/main" xmlns="" id="{817F27AD-345F-190A-91E6-0708157BD597}"/>
                  </a:ext>
                </a:extLst>
              </p:cNvPr>
              <p:cNvCxnSpPr/>
              <p:nvPr/>
            </p:nvCxnSpPr>
            <p:spPr bwMode="auto">
              <a:xfrm>
                <a:off x="9702344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3" name="Straight Connector 175392">
                <a:extLst>
                  <a:ext uri="{FF2B5EF4-FFF2-40B4-BE49-F238E27FC236}">
                    <a16:creationId xmlns:a16="http://schemas.microsoft.com/office/drawing/2014/main" xmlns="" id="{2A590334-A33D-D981-6A34-B3E88F292728}"/>
                  </a:ext>
                </a:extLst>
              </p:cNvPr>
              <p:cNvCxnSpPr/>
              <p:nvPr/>
            </p:nvCxnSpPr>
            <p:spPr bwMode="auto">
              <a:xfrm>
                <a:off x="9720574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4" name="Straight Connector 175393">
                <a:extLst>
                  <a:ext uri="{FF2B5EF4-FFF2-40B4-BE49-F238E27FC236}">
                    <a16:creationId xmlns:a16="http://schemas.microsoft.com/office/drawing/2014/main" xmlns="" id="{9309CB88-3EA5-A8D8-9870-F870FF4AFEEF}"/>
                  </a:ext>
                </a:extLst>
              </p:cNvPr>
              <p:cNvCxnSpPr/>
              <p:nvPr/>
            </p:nvCxnSpPr>
            <p:spPr bwMode="auto">
              <a:xfrm>
                <a:off x="9738608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5" name="Straight Connector 175394">
                <a:extLst>
                  <a:ext uri="{FF2B5EF4-FFF2-40B4-BE49-F238E27FC236}">
                    <a16:creationId xmlns:a16="http://schemas.microsoft.com/office/drawing/2014/main" xmlns="" id="{B9F57CCB-55F2-64BF-EE00-ACB710BFA6E5}"/>
                  </a:ext>
                </a:extLst>
              </p:cNvPr>
              <p:cNvCxnSpPr/>
              <p:nvPr/>
            </p:nvCxnSpPr>
            <p:spPr bwMode="auto">
              <a:xfrm>
                <a:off x="9757326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6" name="Straight Connector 175395">
                <a:extLst>
                  <a:ext uri="{FF2B5EF4-FFF2-40B4-BE49-F238E27FC236}">
                    <a16:creationId xmlns:a16="http://schemas.microsoft.com/office/drawing/2014/main" xmlns="" id="{A2C9F69D-6724-A79F-2A3B-EBF8933E8C18}"/>
                  </a:ext>
                </a:extLst>
              </p:cNvPr>
              <p:cNvCxnSpPr/>
              <p:nvPr/>
            </p:nvCxnSpPr>
            <p:spPr bwMode="auto">
              <a:xfrm>
                <a:off x="9783488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7" name="Straight Connector 175396">
                <a:extLst>
                  <a:ext uri="{FF2B5EF4-FFF2-40B4-BE49-F238E27FC236}">
                    <a16:creationId xmlns:a16="http://schemas.microsoft.com/office/drawing/2014/main" xmlns="" id="{9A872031-2172-6699-2D1B-47A1C9754F0F}"/>
                  </a:ext>
                </a:extLst>
              </p:cNvPr>
              <p:cNvCxnSpPr/>
              <p:nvPr/>
            </p:nvCxnSpPr>
            <p:spPr bwMode="auto">
              <a:xfrm>
                <a:off x="9805349" y="20667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8" name="Straight Connector 175397">
                <a:extLst>
                  <a:ext uri="{FF2B5EF4-FFF2-40B4-BE49-F238E27FC236}">
                    <a16:creationId xmlns:a16="http://schemas.microsoft.com/office/drawing/2014/main" xmlns="" id="{382A2C21-6B42-4BDA-6F75-3387766294BA}"/>
                  </a:ext>
                </a:extLst>
              </p:cNvPr>
              <p:cNvCxnSpPr/>
              <p:nvPr/>
            </p:nvCxnSpPr>
            <p:spPr bwMode="auto">
              <a:xfrm>
                <a:off x="9834852" y="206647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399" name="Straight Connector 175398">
                <a:extLst>
                  <a:ext uri="{FF2B5EF4-FFF2-40B4-BE49-F238E27FC236}">
                    <a16:creationId xmlns:a16="http://schemas.microsoft.com/office/drawing/2014/main" xmlns="" id="{82A766E9-4EB8-9058-6BCC-DBEA64F96D96}"/>
                  </a:ext>
                </a:extLst>
              </p:cNvPr>
              <p:cNvCxnSpPr/>
              <p:nvPr/>
            </p:nvCxnSpPr>
            <p:spPr bwMode="auto">
              <a:xfrm>
                <a:off x="9887406" y="206647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0" name="Straight Connector 175399">
                <a:extLst>
                  <a:ext uri="{FF2B5EF4-FFF2-40B4-BE49-F238E27FC236}">
                    <a16:creationId xmlns:a16="http://schemas.microsoft.com/office/drawing/2014/main" xmlns="" id="{7700293C-BD4D-3E58-9A07-D64095CE3826}"/>
                  </a:ext>
                </a:extLst>
              </p:cNvPr>
              <p:cNvCxnSpPr/>
              <p:nvPr/>
            </p:nvCxnSpPr>
            <p:spPr bwMode="auto">
              <a:xfrm>
                <a:off x="9943231" y="2106196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1" name="Straight Connector 175400">
                <a:extLst>
                  <a:ext uri="{FF2B5EF4-FFF2-40B4-BE49-F238E27FC236}">
                    <a16:creationId xmlns:a16="http://schemas.microsoft.com/office/drawing/2014/main" xmlns="" id="{148D0A4F-E021-FB34-3554-D27255C514EE}"/>
                  </a:ext>
                </a:extLst>
              </p:cNvPr>
              <p:cNvCxnSpPr/>
              <p:nvPr/>
            </p:nvCxnSpPr>
            <p:spPr bwMode="auto">
              <a:xfrm>
                <a:off x="9961084" y="210565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2" name="Straight Connector 175401">
                <a:extLst>
                  <a:ext uri="{FF2B5EF4-FFF2-40B4-BE49-F238E27FC236}">
                    <a16:creationId xmlns:a16="http://schemas.microsoft.com/office/drawing/2014/main" xmlns="" id="{05FD212C-9D43-8111-AE17-4B8C3C5C8CD7}"/>
                  </a:ext>
                </a:extLst>
              </p:cNvPr>
              <p:cNvCxnSpPr/>
              <p:nvPr/>
            </p:nvCxnSpPr>
            <p:spPr bwMode="auto">
              <a:xfrm>
                <a:off x="9996741" y="2105655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3" name="Straight Connector 175402">
                <a:extLst>
                  <a:ext uri="{FF2B5EF4-FFF2-40B4-BE49-F238E27FC236}">
                    <a16:creationId xmlns:a16="http://schemas.microsoft.com/office/drawing/2014/main" xmlns="" id="{32788FA2-A0FC-AD2D-7BD1-3C660927D367}"/>
                  </a:ext>
                </a:extLst>
              </p:cNvPr>
              <p:cNvCxnSpPr/>
              <p:nvPr/>
            </p:nvCxnSpPr>
            <p:spPr bwMode="auto">
              <a:xfrm>
                <a:off x="10181237" y="2152627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4" name="Straight Connector 175403">
                <a:extLst>
                  <a:ext uri="{FF2B5EF4-FFF2-40B4-BE49-F238E27FC236}">
                    <a16:creationId xmlns:a16="http://schemas.microsoft.com/office/drawing/2014/main" xmlns="" id="{E59C4B71-5DF6-D439-182D-9FA49E1B48B1}"/>
                  </a:ext>
                </a:extLst>
              </p:cNvPr>
              <p:cNvCxnSpPr/>
              <p:nvPr/>
            </p:nvCxnSpPr>
            <p:spPr bwMode="auto">
              <a:xfrm>
                <a:off x="10029235" y="215289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5" name="Straight Connector 175404">
                <a:extLst>
                  <a:ext uri="{FF2B5EF4-FFF2-40B4-BE49-F238E27FC236}">
                    <a16:creationId xmlns:a16="http://schemas.microsoft.com/office/drawing/2014/main" xmlns="" id="{7BDDF9DB-3365-BE8B-FA6D-05410ABD923D}"/>
                  </a:ext>
                </a:extLst>
              </p:cNvPr>
              <p:cNvCxnSpPr/>
              <p:nvPr/>
            </p:nvCxnSpPr>
            <p:spPr bwMode="auto">
              <a:xfrm>
                <a:off x="10083218" y="2151382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6" name="Straight Connector 175405">
                <a:extLst>
                  <a:ext uri="{FF2B5EF4-FFF2-40B4-BE49-F238E27FC236}">
                    <a16:creationId xmlns:a16="http://schemas.microsoft.com/office/drawing/2014/main" xmlns="" id="{4DEC6C7F-DF17-01A5-30EE-AC5D60304265}"/>
                  </a:ext>
                </a:extLst>
              </p:cNvPr>
              <p:cNvCxnSpPr/>
              <p:nvPr/>
            </p:nvCxnSpPr>
            <p:spPr bwMode="auto">
              <a:xfrm>
                <a:off x="10249294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7" name="Straight Connector 175406">
                <a:extLst>
                  <a:ext uri="{FF2B5EF4-FFF2-40B4-BE49-F238E27FC236}">
                    <a16:creationId xmlns:a16="http://schemas.microsoft.com/office/drawing/2014/main" xmlns="" id="{30EFC1E2-429B-9A00-5C18-D6A4D159BA9F}"/>
                  </a:ext>
                </a:extLst>
              </p:cNvPr>
              <p:cNvCxnSpPr/>
              <p:nvPr/>
            </p:nvCxnSpPr>
            <p:spPr bwMode="auto">
              <a:xfrm>
                <a:off x="10224716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8" name="Straight Connector 175407">
                <a:extLst>
                  <a:ext uri="{FF2B5EF4-FFF2-40B4-BE49-F238E27FC236}">
                    <a16:creationId xmlns:a16="http://schemas.microsoft.com/office/drawing/2014/main" xmlns="" id="{9FD484BA-D74F-AE9F-CC63-D7BB0ED10F58}"/>
                  </a:ext>
                </a:extLst>
              </p:cNvPr>
              <p:cNvCxnSpPr/>
              <p:nvPr/>
            </p:nvCxnSpPr>
            <p:spPr bwMode="auto">
              <a:xfrm>
                <a:off x="10284102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09" name="Straight Connector 175408">
                <a:extLst>
                  <a:ext uri="{FF2B5EF4-FFF2-40B4-BE49-F238E27FC236}">
                    <a16:creationId xmlns:a16="http://schemas.microsoft.com/office/drawing/2014/main" xmlns="" id="{2125CD56-653D-9DB4-5AC2-163D7A8CACB4}"/>
                  </a:ext>
                </a:extLst>
              </p:cNvPr>
              <p:cNvCxnSpPr/>
              <p:nvPr/>
            </p:nvCxnSpPr>
            <p:spPr bwMode="auto">
              <a:xfrm>
                <a:off x="10382936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0" name="Straight Connector 175409">
                <a:extLst>
                  <a:ext uri="{FF2B5EF4-FFF2-40B4-BE49-F238E27FC236}">
                    <a16:creationId xmlns:a16="http://schemas.microsoft.com/office/drawing/2014/main" xmlns="" id="{0B9B403F-19B2-6A0D-3711-9B65122C4628}"/>
                  </a:ext>
                </a:extLst>
              </p:cNvPr>
              <p:cNvCxnSpPr/>
              <p:nvPr/>
            </p:nvCxnSpPr>
            <p:spPr bwMode="auto">
              <a:xfrm>
                <a:off x="10297768" y="215371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1" name="Straight Connector 175410">
                <a:extLst>
                  <a:ext uri="{FF2B5EF4-FFF2-40B4-BE49-F238E27FC236}">
                    <a16:creationId xmlns:a16="http://schemas.microsoft.com/office/drawing/2014/main" xmlns="" id="{B809B8EF-C4C4-DD22-34B1-2A85971004A8}"/>
                  </a:ext>
                </a:extLst>
              </p:cNvPr>
              <p:cNvCxnSpPr/>
              <p:nvPr/>
            </p:nvCxnSpPr>
            <p:spPr bwMode="auto">
              <a:xfrm>
                <a:off x="10404793" y="215371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2" name="Straight Connector 175411">
                <a:extLst>
                  <a:ext uri="{FF2B5EF4-FFF2-40B4-BE49-F238E27FC236}">
                    <a16:creationId xmlns:a16="http://schemas.microsoft.com/office/drawing/2014/main" xmlns="" id="{D4AC1933-030C-B42D-E195-756610D86321}"/>
                  </a:ext>
                </a:extLst>
              </p:cNvPr>
              <p:cNvCxnSpPr/>
              <p:nvPr/>
            </p:nvCxnSpPr>
            <p:spPr bwMode="auto">
              <a:xfrm>
                <a:off x="10540546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3" name="Straight Connector 175412">
                <a:extLst>
                  <a:ext uri="{FF2B5EF4-FFF2-40B4-BE49-F238E27FC236}">
                    <a16:creationId xmlns:a16="http://schemas.microsoft.com/office/drawing/2014/main" xmlns="" id="{5AFDD5C9-588E-6628-9187-75FA5DBC72D9}"/>
                  </a:ext>
                </a:extLst>
              </p:cNvPr>
              <p:cNvCxnSpPr/>
              <p:nvPr/>
            </p:nvCxnSpPr>
            <p:spPr bwMode="auto">
              <a:xfrm>
                <a:off x="10508766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4" name="Straight Connector 175413">
                <a:extLst>
                  <a:ext uri="{FF2B5EF4-FFF2-40B4-BE49-F238E27FC236}">
                    <a16:creationId xmlns:a16="http://schemas.microsoft.com/office/drawing/2014/main" xmlns="" id="{0BAD9B0B-422C-FE04-DA7B-A3BECFC672BD}"/>
                  </a:ext>
                </a:extLst>
              </p:cNvPr>
              <p:cNvCxnSpPr/>
              <p:nvPr/>
            </p:nvCxnSpPr>
            <p:spPr bwMode="auto">
              <a:xfrm>
                <a:off x="10569707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5" name="Straight Connector 175414">
                <a:extLst>
                  <a:ext uri="{FF2B5EF4-FFF2-40B4-BE49-F238E27FC236}">
                    <a16:creationId xmlns:a16="http://schemas.microsoft.com/office/drawing/2014/main" xmlns="" id="{71ACD685-BF90-00C2-CEF0-9DD7AFC139DC}"/>
                  </a:ext>
                </a:extLst>
              </p:cNvPr>
              <p:cNvCxnSpPr/>
              <p:nvPr/>
            </p:nvCxnSpPr>
            <p:spPr bwMode="auto">
              <a:xfrm>
                <a:off x="10665316" y="215558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6" name="Straight Connector 175415">
                <a:extLst>
                  <a:ext uri="{FF2B5EF4-FFF2-40B4-BE49-F238E27FC236}">
                    <a16:creationId xmlns:a16="http://schemas.microsoft.com/office/drawing/2014/main" xmlns="" id="{81E00A8C-8646-1849-973B-5C2FF84DDE9A}"/>
                  </a:ext>
                </a:extLst>
              </p:cNvPr>
              <p:cNvCxnSpPr/>
              <p:nvPr/>
            </p:nvCxnSpPr>
            <p:spPr bwMode="auto">
              <a:xfrm>
                <a:off x="10755882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7" name="Straight Connector 175416">
                <a:extLst>
                  <a:ext uri="{FF2B5EF4-FFF2-40B4-BE49-F238E27FC236}">
                    <a16:creationId xmlns:a16="http://schemas.microsoft.com/office/drawing/2014/main" xmlns="" id="{F0F13559-0DEA-7D12-22A8-9893C7D94629}"/>
                  </a:ext>
                </a:extLst>
              </p:cNvPr>
              <p:cNvCxnSpPr/>
              <p:nvPr/>
            </p:nvCxnSpPr>
            <p:spPr bwMode="auto">
              <a:xfrm>
                <a:off x="10779969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8" name="Straight Connector 175417">
                <a:extLst>
                  <a:ext uri="{FF2B5EF4-FFF2-40B4-BE49-F238E27FC236}">
                    <a16:creationId xmlns:a16="http://schemas.microsoft.com/office/drawing/2014/main" xmlns="" id="{21B6E1D1-A818-4C83-5666-D23027287B06}"/>
                  </a:ext>
                </a:extLst>
              </p:cNvPr>
              <p:cNvCxnSpPr/>
              <p:nvPr/>
            </p:nvCxnSpPr>
            <p:spPr bwMode="auto">
              <a:xfrm>
                <a:off x="10796429" y="2154450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19" name="Straight Connector 175418">
                <a:extLst>
                  <a:ext uri="{FF2B5EF4-FFF2-40B4-BE49-F238E27FC236}">
                    <a16:creationId xmlns:a16="http://schemas.microsoft.com/office/drawing/2014/main" xmlns="" id="{4A5F2D2C-0564-EFEE-902B-CF19440F854E}"/>
                  </a:ext>
                </a:extLst>
              </p:cNvPr>
              <p:cNvCxnSpPr/>
              <p:nvPr/>
            </p:nvCxnSpPr>
            <p:spPr bwMode="auto">
              <a:xfrm>
                <a:off x="10806882" y="215396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20" name="Straight Connector 175419">
                <a:extLst>
                  <a:ext uri="{FF2B5EF4-FFF2-40B4-BE49-F238E27FC236}">
                    <a16:creationId xmlns:a16="http://schemas.microsoft.com/office/drawing/2014/main" xmlns="" id="{73FC7AF7-3E9C-8A3D-ED8E-5D5FFE811253}"/>
                  </a:ext>
                </a:extLst>
              </p:cNvPr>
              <p:cNvCxnSpPr/>
              <p:nvPr/>
            </p:nvCxnSpPr>
            <p:spPr bwMode="auto">
              <a:xfrm>
                <a:off x="10828078" y="215396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21" name="Straight Connector 175420">
                <a:extLst>
                  <a:ext uri="{FF2B5EF4-FFF2-40B4-BE49-F238E27FC236}">
                    <a16:creationId xmlns:a16="http://schemas.microsoft.com/office/drawing/2014/main" xmlns="" id="{0DCEEBAD-F097-E0F4-8B1F-F8DD2B23FCFB}"/>
                  </a:ext>
                </a:extLst>
              </p:cNvPr>
              <p:cNvCxnSpPr/>
              <p:nvPr/>
            </p:nvCxnSpPr>
            <p:spPr bwMode="auto">
              <a:xfrm>
                <a:off x="10984623" y="215396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22" name="Straight Connector 175421">
                <a:extLst>
                  <a:ext uri="{FF2B5EF4-FFF2-40B4-BE49-F238E27FC236}">
                    <a16:creationId xmlns:a16="http://schemas.microsoft.com/office/drawing/2014/main" xmlns="" id="{61B89B57-3064-EA98-341E-5480334E78B9}"/>
                  </a:ext>
                </a:extLst>
              </p:cNvPr>
              <p:cNvCxnSpPr/>
              <p:nvPr/>
            </p:nvCxnSpPr>
            <p:spPr bwMode="auto">
              <a:xfrm>
                <a:off x="11052374" y="215396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23" name="Straight Connector 175422">
                <a:extLst>
                  <a:ext uri="{FF2B5EF4-FFF2-40B4-BE49-F238E27FC236}">
                    <a16:creationId xmlns:a16="http://schemas.microsoft.com/office/drawing/2014/main" xmlns="" id="{5780FE0B-BA60-E30B-1DDD-4F9E76715FF8}"/>
                  </a:ext>
                </a:extLst>
              </p:cNvPr>
              <p:cNvCxnSpPr/>
              <p:nvPr/>
            </p:nvCxnSpPr>
            <p:spPr bwMode="auto">
              <a:xfrm>
                <a:off x="11105557" y="2155379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424" name="Straight Connector 175423">
                <a:extLst>
                  <a:ext uri="{FF2B5EF4-FFF2-40B4-BE49-F238E27FC236}">
                    <a16:creationId xmlns:a16="http://schemas.microsoft.com/office/drawing/2014/main" xmlns="" id="{27AABF5E-A349-5FFC-8D0E-A1A62CCDDFDA}"/>
                  </a:ext>
                </a:extLst>
              </p:cNvPr>
              <p:cNvCxnSpPr/>
              <p:nvPr/>
            </p:nvCxnSpPr>
            <p:spPr bwMode="auto">
              <a:xfrm>
                <a:off x="11464285" y="2157924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5425" name="TextBox 83">
                <a:extLst>
                  <a:ext uri="{FF2B5EF4-FFF2-40B4-BE49-F238E27FC236}">
                    <a16:creationId xmlns:a16="http://schemas.microsoft.com/office/drawing/2014/main" xmlns="" id="{9F6C13AB-56BF-3E29-F614-6F6CA70BA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0937" y="3376739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75426" name="Straight Connector 175425">
                <a:extLst>
                  <a:ext uri="{FF2B5EF4-FFF2-40B4-BE49-F238E27FC236}">
                    <a16:creationId xmlns:a16="http://schemas.microsoft.com/office/drawing/2014/main" xmlns="" id="{B904BD2C-E4F8-F830-25EC-876CC29A0CD8}"/>
                  </a:ext>
                </a:extLst>
              </p:cNvPr>
              <p:cNvCxnSpPr/>
              <p:nvPr/>
            </p:nvCxnSpPr>
            <p:spPr bwMode="auto">
              <a:xfrm>
                <a:off x="8779781" y="2040348"/>
                <a:ext cx="0" cy="55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427" name="TextBox 175426">
              <a:extLst>
                <a:ext uri="{FF2B5EF4-FFF2-40B4-BE49-F238E27FC236}">
                  <a16:creationId xmlns:a16="http://schemas.microsoft.com/office/drawing/2014/main" xmlns="" id="{C3CD832B-AF2E-F73A-840B-99B90232C886}"/>
                </a:ext>
              </a:extLst>
            </p:cNvPr>
            <p:cNvSpPr txBox="1"/>
            <p:nvPr/>
          </p:nvSpPr>
          <p:spPr bwMode="auto">
            <a:xfrm>
              <a:off x="4573966" y="2362200"/>
              <a:ext cx="3628353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rPr>
                <a:t>StiL NHL 1-2003: BR vs R-CHOP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rPr>
                <a:t>3,4</a:t>
              </a:r>
            </a:p>
          </p:txBody>
        </p:sp>
      </p:grpSp>
      <p:sp>
        <p:nvSpPr>
          <p:cNvPr id="175432" name="Content Placeholder 175236">
            <a:extLst>
              <a:ext uri="{FF2B5EF4-FFF2-40B4-BE49-F238E27FC236}">
                <a16:creationId xmlns:a16="http://schemas.microsoft.com/office/drawing/2014/main" xmlns="" id="{B1150451-3190-AE74-4C5D-67DA67B0B97D}"/>
              </a:ext>
            </a:extLst>
          </p:cNvPr>
          <p:cNvSpPr txBox="1">
            <a:spLocks/>
          </p:cNvSpPr>
          <p:nvPr/>
        </p:nvSpPr>
        <p:spPr bwMode="auto">
          <a:xfrm>
            <a:off x="8331529" y="5486626"/>
            <a:ext cx="3860471" cy="3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Similar ORR, PFS for all 3 CIT regimens, but different toxicities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maintenance rituximab</a:t>
            </a:r>
          </a:p>
        </p:txBody>
      </p:sp>
      <p:sp>
        <p:nvSpPr>
          <p:cNvPr id="175433" name="Content Placeholder 175236">
            <a:extLst>
              <a:ext uri="{FF2B5EF4-FFF2-40B4-BE49-F238E27FC236}">
                <a16:creationId xmlns:a16="http://schemas.microsoft.com/office/drawing/2014/main" xmlns="" id="{F4903BBD-3668-1A3D-528C-339011EFDD7A}"/>
              </a:ext>
            </a:extLst>
          </p:cNvPr>
          <p:cNvSpPr txBox="1">
            <a:spLocks/>
          </p:cNvSpPr>
          <p:nvPr/>
        </p:nvSpPr>
        <p:spPr bwMode="auto">
          <a:xfrm>
            <a:off x="4381500" y="5486626"/>
            <a:ext cx="3860471" cy="3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Improved PFS and fewer toxicities with BR vs R-CHOP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maintenance rituximab</a:t>
            </a:r>
          </a:p>
        </p:txBody>
      </p:sp>
      <p:grpSp>
        <p:nvGrpSpPr>
          <p:cNvPr id="175557" name="Group 175556">
            <a:extLst>
              <a:ext uri="{FF2B5EF4-FFF2-40B4-BE49-F238E27FC236}">
                <a16:creationId xmlns:a16="http://schemas.microsoft.com/office/drawing/2014/main" xmlns="" id="{D6584823-A1DF-7463-A662-82A3F54709A4}"/>
              </a:ext>
            </a:extLst>
          </p:cNvPr>
          <p:cNvGrpSpPr/>
          <p:nvPr/>
        </p:nvGrpSpPr>
        <p:grpSpPr>
          <a:xfrm>
            <a:off x="7953768" y="2438400"/>
            <a:ext cx="4088444" cy="3172119"/>
            <a:chOff x="7953768" y="2438400"/>
            <a:chExt cx="4088444" cy="3172119"/>
          </a:xfrm>
        </p:grpSpPr>
        <p:sp>
          <p:nvSpPr>
            <p:cNvPr id="175428" name="TextBox 175427">
              <a:extLst>
                <a:ext uri="{FF2B5EF4-FFF2-40B4-BE49-F238E27FC236}">
                  <a16:creationId xmlns:a16="http://schemas.microsoft.com/office/drawing/2014/main" xmlns="" id="{3732814D-5207-54DC-5736-1C47F3856377}"/>
                </a:ext>
              </a:extLst>
            </p:cNvPr>
            <p:cNvSpPr txBox="1"/>
            <p:nvPr/>
          </p:nvSpPr>
          <p:spPr bwMode="auto">
            <a:xfrm>
              <a:off x="8382000" y="2438400"/>
              <a:ext cx="3628353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rPr>
                <a:t>BRIGHT: BR vs R-CHOP or R-CVP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Arial" panose="020B0604020202020204" pitchFamily="34" charset="0"/>
                </a:rPr>
                <a:t>5,6</a:t>
              </a:r>
            </a:p>
          </p:txBody>
        </p:sp>
        <p:grpSp>
          <p:nvGrpSpPr>
            <p:cNvPr id="175436" name="Group 175435">
              <a:extLst>
                <a:ext uri="{FF2B5EF4-FFF2-40B4-BE49-F238E27FC236}">
                  <a16:creationId xmlns:a16="http://schemas.microsoft.com/office/drawing/2014/main" xmlns="" id="{91AF27BF-8021-751D-F8F0-85DB5132BD56}"/>
                </a:ext>
              </a:extLst>
            </p:cNvPr>
            <p:cNvGrpSpPr/>
            <p:nvPr/>
          </p:nvGrpSpPr>
          <p:grpSpPr>
            <a:xfrm>
              <a:off x="7953768" y="2979099"/>
              <a:ext cx="4088444" cy="2631420"/>
              <a:chOff x="6749746" y="1226812"/>
              <a:chExt cx="5240064" cy="2490449"/>
            </a:xfrm>
          </p:grpSpPr>
          <p:cxnSp>
            <p:nvCxnSpPr>
              <p:cNvPr id="175437" name="Straight Connector 140">
                <a:extLst>
                  <a:ext uri="{FF2B5EF4-FFF2-40B4-BE49-F238E27FC236}">
                    <a16:creationId xmlns:a16="http://schemas.microsoft.com/office/drawing/2014/main" xmlns="" id="{FC82FC16-7E57-85B8-5285-0805ED6D0B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68201" y="1503065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38" name="Straight Connector 139">
                <a:extLst>
                  <a:ext uri="{FF2B5EF4-FFF2-40B4-BE49-F238E27FC236}">
                    <a16:creationId xmlns:a16="http://schemas.microsoft.com/office/drawing/2014/main" xmlns="" id="{E26B7777-3821-DC66-21E0-3B53C5DC03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31682" y="1503065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39" name="Straight Connector 142">
                <a:extLst>
                  <a:ext uri="{FF2B5EF4-FFF2-40B4-BE49-F238E27FC236}">
                    <a16:creationId xmlns:a16="http://schemas.microsoft.com/office/drawing/2014/main" xmlns="" id="{5A4EB25D-F573-9DBE-23BE-7424721BEA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290647" y="1520336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40" name="Straight Connector 140">
                <a:extLst>
                  <a:ext uri="{FF2B5EF4-FFF2-40B4-BE49-F238E27FC236}">
                    <a16:creationId xmlns:a16="http://schemas.microsoft.com/office/drawing/2014/main" xmlns="" id="{9CA05AB7-9177-6D8D-33D4-615E07E9AF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244292" y="1520336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5441" name="TextBox 175440">
                <a:extLst>
                  <a:ext uri="{FF2B5EF4-FFF2-40B4-BE49-F238E27FC236}">
                    <a16:creationId xmlns:a16="http://schemas.microsoft.com/office/drawing/2014/main" xmlns="" id="{C90899B9-8E7D-1506-1190-8E3DF9CD97ED}"/>
                  </a:ext>
                </a:extLst>
              </p:cNvPr>
              <p:cNvSpPr txBox="1"/>
              <p:nvPr/>
            </p:nvSpPr>
            <p:spPr bwMode="auto">
              <a:xfrm>
                <a:off x="7543591" y="1226812"/>
                <a:ext cx="42718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+mn-cs"/>
                  </a:rPr>
                  <a:t>iNHL, Including FL</a:t>
                </a:r>
                <a:endPara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127" charset="-128"/>
                  <a:cs typeface="+mn-cs"/>
                </a:endParaRPr>
              </a:p>
            </p:txBody>
          </p:sp>
          <p:sp>
            <p:nvSpPr>
              <p:cNvPr id="175442" name="TextBox 11">
                <a:extLst>
                  <a:ext uri="{FF2B5EF4-FFF2-40B4-BE49-F238E27FC236}">
                    <a16:creationId xmlns:a16="http://schemas.microsoft.com/office/drawing/2014/main" xmlns="" id="{8FA61F42-6ECF-FFED-B47F-D284D91CE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908787" y="2201979"/>
                <a:ext cx="1989693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Probability of PFS</a:t>
                </a:r>
              </a:p>
            </p:txBody>
          </p:sp>
          <p:sp>
            <p:nvSpPr>
              <p:cNvPr id="175443" name="TextBox 24">
                <a:extLst>
                  <a:ext uri="{FF2B5EF4-FFF2-40B4-BE49-F238E27FC236}">
                    <a16:creationId xmlns:a16="http://schemas.microsoft.com/office/drawing/2014/main" xmlns="" id="{D60F8CA9-816D-70A4-5436-9F03CD63B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6487" y="1369670"/>
                <a:ext cx="5733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1.0</a:t>
                </a:r>
              </a:p>
            </p:txBody>
          </p:sp>
          <p:sp>
            <p:nvSpPr>
              <p:cNvPr id="175444" name="TextBox 26">
                <a:extLst>
                  <a:ext uri="{FF2B5EF4-FFF2-40B4-BE49-F238E27FC236}">
                    <a16:creationId xmlns:a16="http://schemas.microsoft.com/office/drawing/2014/main" xmlns="" id="{36D3F8CD-416C-8CD8-B89F-51D31B5A4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9247" y="1694848"/>
                <a:ext cx="54798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0.8</a:t>
                </a:r>
              </a:p>
            </p:txBody>
          </p:sp>
          <p:sp>
            <p:nvSpPr>
              <p:cNvPr id="175445" name="TextBox 28">
                <a:extLst>
                  <a:ext uri="{FF2B5EF4-FFF2-40B4-BE49-F238E27FC236}">
                    <a16:creationId xmlns:a16="http://schemas.microsoft.com/office/drawing/2014/main" xmlns="" id="{7989C271-F697-3CDD-F271-795042316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8622" y="2026315"/>
                <a:ext cx="583848" cy="301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0.6</a:t>
                </a:r>
              </a:p>
            </p:txBody>
          </p:sp>
          <p:sp>
            <p:nvSpPr>
              <p:cNvPr id="175446" name="TextBox 30">
                <a:extLst>
                  <a:ext uri="{FF2B5EF4-FFF2-40B4-BE49-F238E27FC236}">
                    <a16:creationId xmlns:a16="http://schemas.microsoft.com/office/drawing/2014/main" xmlns="" id="{A4FABF0D-ED0A-E9B0-9B4D-08152422D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9262" y="2345203"/>
                <a:ext cx="62105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0.4</a:t>
                </a:r>
              </a:p>
            </p:txBody>
          </p:sp>
          <p:sp>
            <p:nvSpPr>
              <p:cNvPr id="175447" name="TextBox 32">
                <a:extLst>
                  <a:ext uri="{FF2B5EF4-FFF2-40B4-BE49-F238E27FC236}">
                    <a16:creationId xmlns:a16="http://schemas.microsoft.com/office/drawing/2014/main" xmlns="" id="{EC129637-0F87-A48E-C516-F40B06138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020" y="2670382"/>
                <a:ext cx="553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0.2</a:t>
                </a:r>
              </a:p>
            </p:txBody>
          </p:sp>
          <p:sp>
            <p:nvSpPr>
              <p:cNvPr id="175448" name="TextBox 34">
                <a:extLst>
                  <a:ext uri="{FF2B5EF4-FFF2-40B4-BE49-F238E27FC236}">
                    <a16:creationId xmlns:a16="http://schemas.microsoft.com/office/drawing/2014/main" xmlns="" id="{A092AB40-6D35-FC34-C7A5-9E689661C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960" y="3004875"/>
                <a:ext cx="2773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</a:t>
                </a:r>
              </a:p>
            </p:txBody>
          </p:sp>
          <p:grpSp>
            <p:nvGrpSpPr>
              <p:cNvPr id="175449" name="Group 175448">
                <a:extLst>
                  <a:ext uri="{FF2B5EF4-FFF2-40B4-BE49-F238E27FC236}">
                    <a16:creationId xmlns:a16="http://schemas.microsoft.com/office/drawing/2014/main" xmlns="" id="{BEE33F42-F9A8-4AEE-902D-C1C1B7F250B7}"/>
                  </a:ext>
                </a:extLst>
              </p:cNvPr>
              <p:cNvGrpSpPr/>
              <p:nvPr/>
            </p:nvGrpSpPr>
            <p:grpSpPr>
              <a:xfrm>
                <a:off x="7465602" y="1503065"/>
                <a:ext cx="4454412" cy="1732985"/>
                <a:chOff x="7465602" y="1599779"/>
                <a:chExt cx="4454412" cy="1732985"/>
              </a:xfrm>
            </p:grpSpPr>
            <p:sp>
              <p:nvSpPr>
                <p:cNvPr id="175530" name="Freeform: Shape 12">
                  <a:extLst>
                    <a:ext uri="{FF2B5EF4-FFF2-40B4-BE49-F238E27FC236}">
                      <a16:creationId xmlns:a16="http://schemas.microsoft.com/office/drawing/2014/main" xmlns="" id="{795CDA2A-55F1-5F67-C05C-610724F84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0597" y="1599779"/>
                  <a:ext cx="4379417" cy="1659202"/>
                </a:xfrm>
                <a:custGeom>
                  <a:avLst/>
                  <a:gdLst>
                    <a:gd name="T0" fmla="*/ 0 w 8582025"/>
                    <a:gd name="T1" fmla="*/ 0 h 2867025"/>
                    <a:gd name="T2" fmla="*/ 0 w 8582025"/>
                    <a:gd name="T3" fmla="*/ 1670062 h 2867025"/>
                    <a:gd name="T4" fmla="*/ 99054 w 8582025"/>
                    <a:gd name="T5" fmla="*/ 1670062 h 28670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582025" h="2867025">
                      <a:moveTo>
                        <a:pt x="0" y="0"/>
                      </a:moveTo>
                      <a:lnTo>
                        <a:pt x="0" y="2867025"/>
                      </a:lnTo>
                      <a:lnTo>
                        <a:pt x="8582025" y="2867025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5531" name="Group 175530">
                  <a:extLst>
                    <a:ext uri="{FF2B5EF4-FFF2-40B4-BE49-F238E27FC236}">
                      <a16:creationId xmlns:a16="http://schemas.microsoft.com/office/drawing/2014/main" xmlns="" id="{CB2B54E9-5C7F-F992-207C-27BE41D3936B}"/>
                    </a:ext>
                  </a:extLst>
                </p:cNvPr>
                <p:cNvGrpSpPr/>
                <p:nvPr/>
              </p:nvGrpSpPr>
              <p:grpSpPr>
                <a:xfrm>
                  <a:off x="7465602" y="1620366"/>
                  <a:ext cx="69336" cy="1638765"/>
                  <a:chOff x="7465602" y="1620366"/>
                  <a:chExt cx="69336" cy="1638765"/>
                </a:xfrm>
              </p:grpSpPr>
              <p:cxnSp>
                <p:nvCxnSpPr>
                  <p:cNvPr id="175549" name="Straight Connector 13">
                    <a:extLst>
                      <a:ext uri="{FF2B5EF4-FFF2-40B4-BE49-F238E27FC236}">
                        <a16:creationId xmlns:a16="http://schemas.microsoft.com/office/drawing/2014/main" xmlns="" id="{3B3F815F-31AD-7AFD-CEAD-ADE88E7C41B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65602" y="1620366"/>
                    <a:ext cx="6509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75550" name="Straight Connector 15">
                    <a:extLst>
                      <a:ext uri="{FF2B5EF4-FFF2-40B4-BE49-F238E27FC236}">
                        <a16:creationId xmlns:a16="http://schemas.microsoft.com/office/drawing/2014/main" xmlns="" id="{62666872-9A2F-69D8-6352-1D10EE5ACAF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65602" y="1941788"/>
                    <a:ext cx="6509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75551" name="Straight Connector 17">
                    <a:extLst>
                      <a:ext uri="{FF2B5EF4-FFF2-40B4-BE49-F238E27FC236}">
                        <a16:creationId xmlns:a16="http://schemas.microsoft.com/office/drawing/2014/main" xmlns="" id="{9D894808-3EED-B393-97DA-A46959BB1A7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65602" y="2273038"/>
                    <a:ext cx="6509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75552" name="Straight Connector 19">
                    <a:extLst>
                      <a:ext uri="{FF2B5EF4-FFF2-40B4-BE49-F238E27FC236}">
                        <a16:creationId xmlns:a16="http://schemas.microsoft.com/office/drawing/2014/main" xmlns="" id="{07AB4ED4-6718-AE2A-9613-DABBD60CBA8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65602" y="2603306"/>
                    <a:ext cx="6509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75553" name="Straight Connector 21">
                    <a:extLst>
                      <a:ext uri="{FF2B5EF4-FFF2-40B4-BE49-F238E27FC236}">
                        <a16:creationId xmlns:a16="http://schemas.microsoft.com/office/drawing/2014/main" xmlns="" id="{54B478D9-0332-697A-C4AE-4EC03150625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65602" y="2934557"/>
                    <a:ext cx="6509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75554" name="Straight Connector 23">
                    <a:extLst>
                      <a:ext uri="{FF2B5EF4-FFF2-40B4-BE49-F238E27FC236}">
                        <a16:creationId xmlns:a16="http://schemas.microsoft.com/office/drawing/2014/main" xmlns="" id="{38847A32-81F8-F552-025C-34271EC34E3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69848" y="3259131"/>
                    <a:ext cx="6509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75532" name="Straight Connector 35">
                  <a:extLst>
                    <a:ext uri="{FF2B5EF4-FFF2-40B4-BE49-F238E27FC236}">
                      <a16:creationId xmlns:a16="http://schemas.microsoft.com/office/drawing/2014/main" xmlns="" id="{1E463607-81AB-BC07-95BE-ACE00E170C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0202747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34" name="Straight Connector 37">
                  <a:extLst>
                    <a:ext uri="{FF2B5EF4-FFF2-40B4-BE49-F238E27FC236}">
                      <a16:creationId xmlns:a16="http://schemas.microsoft.com/office/drawing/2014/main" xmlns="" id="{CB04FCC9-1D79-D0C0-B820-0894934053B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680613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36" name="Straight Connector 39">
                  <a:extLst>
                    <a:ext uri="{FF2B5EF4-FFF2-40B4-BE49-F238E27FC236}">
                      <a16:creationId xmlns:a16="http://schemas.microsoft.com/office/drawing/2014/main" xmlns="" id="{2C4A6DEB-106E-4D36-F1D8-17835BF8A51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158479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39" name="Straight Connector 42">
                  <a:extLst>
                    <a:ext uri="{FF2B5EF4-FFF2-40B4-BE49-F238E27FC236}">
                      <a16:creationId xmlns:a16="http://schemas.microsoft.com/office/drawing/2014/main" xmlns="" id="{F75B33C1-5841-FFB1-506B-AC3321471B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375985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42" name="Straight Connector 45">
                  <a:extLst>
                    <a:ext uri="{FF2B5EF4-FFF2-40B4-BE49-F238E27FC236}">
                      <a16:creationId xmlns:a16="http://schemas.microsoft.com/office/drawing/2014/main" xmlns="" id="{748B96F5-D03E-CC1F-BF96-98DACE9DD6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592077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43" name="Straight Connector 46">
                  <a:extLst>
                    <a:ext uri="{FF2B5EF4-FFF2-40B4-BE49-F238E27FC236}">
                      <a16:creationId xmlns:a16="http://schemas.microsoft.com/office/drawing/2014/main" xmlns="" id="{583870C2-E822-B733-0F53-ED2C596771F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770565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45" name="Straight Connector 48">
                  <a:extLst>
                    <a:ext uri="{FF2B5EF4-FFF2-40B4-BE49-F238E27FC236}">
                      <a16:creationId xmlns:a16="http://schemas.microsoft.com/office/drawing/2014/main" xmlns="" id="{8958BCB0-1B53-8998-ED4D-AE666C54D07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248430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47" name="Straight Connector 50">
                  <a:extLst>
                    <a:ext uri="{FF2B5EF4-FFF2-40B4-BE49-F238E27FC236}">
                      <a16:creationId xmlns:a16="http://schemas.microsoft.com/office/drawing/2014/main" xmlns="" id="{6125D2C0-BEBB-262B-BA86-BC69963906C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0724882" y="330076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175452" name="TextBox 56">
                <a:extLst>
                  <a:ext uri="{FF2B5EF4-FFF2-40B4-BE49-F238E27FC236}">
                    <a16:creationId xmlns:a16="http://schemas.microsoft.com/office/drawing/2014/main" xmlns="" id="{A26DC0B4-CDB4-635A-D74A-66CD7D433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6064" y="3199564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5454" name="TextBox 58">
                <a:extLst>
                  <a:ext uri="{FF2B5EF4-FFF2-40B4-BE49-F238E27FC236}">
                    <a16:creationId xmlns:a16="http://schemas.microsoft.com/office/drawing/2014/main" xmlns="" id="{8B99DFE8-FD73-D5CF-503A-18DE8678D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2094" y="3199564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75455" name="TextBox 59">
                <a:extLst>
                  <a:ext uri="{FF2B5EF4-FFF2-40B4-BE49-F238E27FC236}">
                    <a16:creationId xmlns:a16="http://schemas.microsoft.com/office/drawing/2014/main" xmlns="" id="{685F0E30-2FEF-2584-0F6F-3401C762E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827" y="3199564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75457" name="TextBox 61">
                <a:extLst>
                  <a:ext uri="{FF2B5EF4-FFF2-40B4-BE49-F238E27FC236}">
                    <a16:creationId xmlns:a16="http://schemas.microsoft.com/office/drawing/2014/main" xmlns="" id="{80948283-E1C6-784A-A71C-4D23ECCAA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2451" y="3199564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175459" name="TextBox 63">
                <a:extLst>
                  <a:ext uri="{FF2B5EF4-FFF2-40B4-BE49-F238E27FC236}">
                    <a16:creationId xmlns:a16="http://schemas.microsoft.com/office/drawing/2014/main" xmlns="" id="{EDD91D83-2EFE-7A8C-2627-4EFAE4E234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54586" y="3199564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36</a:t>
                </a:r>
              </a:p>
            </p:txBody>
          </p:sp>
          <p:sp>
            <p:nvSpPr>
              <p:cNvPr id="175461" name="TextBox 65">
                <a:extLst>
                  <a:ext uri="{FF2B5EF4-FFF2-40B4-BE49-F238E27FC236}">
                    <a16:creationId xmlns:a16="http://schemas.microsoft.com/office/drawing/2014/main" xmlns="" id="{6D9067C8-5607-67AC-457D-EA3189A49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8229" y="3199564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48</a:t>
                </a:r>
              </a:p>
            </p:txBody>
          </p:sp>
          <p:sp>
            <p:nvSpPr>
              <p:cNvPr id="175463" name="TextBox 67">
                <a:extLst>
                  <a:ext uri="{FF2B5EF4-FFF2-40B4-BE49-F238E27FC236}">
                    <a16:creationId xmlns:a16="http://schemas.microsoft.com/office/drawing/2014/main" xmlns="" id="{FB3754B2-4E29-2EA7-1D58-CDD09C7EB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0268" y="3199564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75465" name="TextBox 69">
                <a:extLst>
                  <a:ext uri="{FF2B5EF4-FFF2-40B4-BE49-F238E27FC236}">
                    <a16:creationId xmlns:a16="http://schemas.microsoft.com/office/drawing/2014/main" xmlns="" id="{D6C24C3A-830B-7810-6DBF-CBA5041C3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2402" y="3199564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175467" name="TextBox 73">
                <a:extLst>
                  <a:ext uri="{FF2B5EF4-FFF2-40B4-BE49-F238E27FC236}">
                    <a16:creationId xmlns:a16="http://schemas.microsoft.com/office/drawing/2014/main" xmlns="" id="{3D5C44C7-41A9-7FEA-D471-21508414D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8834" y="3409484"/>
                <a:ext cx="41637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Mo</a:t>
                </a:r>
              </a:p>
            </p:txBody>
          </p:sp>
          <p:cxnSp>
            <p:nvCxnSpPr>
              <p:cNvPr id="175468" name="Straight Connector 74">
                <a:extLst>
                  <a:ext uri="{FF2B5EF4-FFF2-40B4-BE49-F238E27FC236}">
                    <a16:creationId xmlns:a16="http://schemas.microsoft.com/office/drawing/2014/main" xmlns="" id="{2482A7DD-87B7-F91C-130E-DFB608FB43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70864" y="1488266"/>
                <a:ext cx="0" cy="83550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5469" name="Freeform: Shape 7">
                <a:extLst>
                  <a:ext uri="{FF2B5EF4-FFF2-40B4-BE49-F238E27FC236}">
                    <a16:creationId xmlns:a16="http://schemas.microsoft.com/office/drawing/2014/main" xmlns="" id="{16BA88C8-D4D8-5DCC-B4FF-6CDA345F4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647" y="1539379"/>
                <a:ext cx="4124717" cy="488521"/>
              </a:xfrm>
              <a:custGeom>
                <a:avLst/>
                <a:gdLst>
                  <a:gd name="T0" fmla="*/ 4235853 w 4627916"/>
                  <a:gd name="T1" fmla="*/ 826445 h 753229"/>
                  <a:gd name="T2" fmla="*/ 3989200 w 4627916"/>
                  <a:gd name="T3" fmla="*/ 801182 h 753229"/>
                  <a:gd name="T4" fmla="*/ 3788588 w 4627916"/>
                  <a:gd name="T5" fmla="*/ 783137 h 753229"/>
                  <a:gd name="T6" fmla="*/ 3706370 w 4627916"/>
                  <a:gd name="T7" fmla="*/ 761483 h 753229"/>
                  <a:gd name="T8" fmla="*/ 3594555 w 4627916"/>
                  <a:gd name="T9" fmla="*/ 750657 h 753229"/>
                  <a:gd name="T10" fmla="*/ 3509049 w 4627916"/>
                  <a:gd name="T11" fmla="*/ 739829 h 753229"/>
                  <a:gd name="T12" fmla="*/ 3449852 w 4627916"/>
                  <a:gd name="T13" fmla="*/ 718176 h 753229"/>
                  <a:gd name="T14" fmla="*/ 3344613 w 4627916"/>
                  <a:gd name="T15" fmla="*/ 671260 h 753229"/>
                  <a:gd name="T16" fmla="*/ 3239374 w 4627916"/>
                  <a:gd name="T17" fmla="*/ 649606 h 753229"/>
                  <a:gd name="T18" fmla="*/ 3137425 w 4627916"/>
                  <a:gd name="T19" fmla="*/ 631562 h 753229"/>
                  <a:gd name="T20" fmla="*/ 3104538 w 4627916"/>
                  <a:gd name="T21" fmla="*/ 609909 h 753229"/>
                  <a:gd name="T22" fmla="*/ 2907216 w 4627916"/>
                  <a:gd name="T23" fmla="*/ 581037 h 753229"/>
                  <a:gd name="T24" fmla="*/ 2831574 w 4627916"/>
                  <a:gd name="T25" fmla="*/ 548556 h 753229"/>
                  <a:gd name="T26" fmla="*/ 2716470 w 4627916"/>
                  <a:gd name="T27" fmla="*/ 537730 h 753229"/>
                  <a:gd name="T28" fmla="*/ 2555325 w 4627916"/>
                  <a:gd name="T29" fmla="*/ 512467 h 753229"/>
                  <a:gd name="T30" fmla="*/ 2482972 w 4627916"/>
                  <a:gd name="T31" fmla="*/ 483596 h 753229"/>
                  <a:gd name="T32" fmla="*/ 2433642 w 4627916"/>
                  <a:gd name="T33" fmla="*/ 461942 h 753229"/>
                  <a:gd name="T34" fmla="*/ 2377734 w 4627916"/>
                  <a:gd name="T35" fmla="*/ 400591 h 753229"/>
                  <a:gd name="T36" fmla="*/ 2338269 w 4627916"/>
                  <a:gd name="T37" fmla="*/ 364501 h 753229"/>
                  <a:gd name="T38" fmla="*/ 2262629 w 4627916"/>
                  <a:gd name="T39" fmla="*/ 353674 h 753229"/>
                  <a:gd name="T40" fmla="*/ 2131081 w 4627916"/>
                  <a:gd name="T41" fmla="*/ 339238 h 753229"/>
                  <a:gd name="T42" fmla="*/ 2108061 w 4627916"/>
                  <a:gd name="T43" fmla="*/ 313976 h 753229"/>
                  <a:gd name="T44" fmla="*/ 1989667 w 4627916"/>
                  <a:gd name="T45" fmla="*/ 299541 h 753229"/>
                  <a:gd name="T46" fmla="*/ 1937048 w 4627916"/>
                  <a:gd name="T47" fmla="*/ 267060 h 753229"/>
                  <a:gd name="T48" fmla="*/ 1867984 w 4627916"/>
                  <a:gd name="T49" fmla="*/ 249016 h 753229"/>
                  <a:gd name="T50" fmla="*/ 1739725 w 4627916"/>
                  <a:gd name="T51" fmla="*/ 241798 h 753229"/>
                  <a:gd name="T52" fmla="*/ 1670662 w 4627916"/>
                  <a:gd name="T53" fmla="*/ 230971 h 753229"/>
                  <a:gd name="T54" fmla="*/ 1506227 w 4627916"/>
                  <a:gd name="T55" fmla="*/ 220143 h 753229"/>
                  <a:gd name="T56" fmla="*/ 1463474 w 4627916"/>
                  <a:gd name="T57" fmla="*/ 202100 h 753229"/>
                  <a:gd name="T58" fmla="*/ 1299039 w 4627916"/>
                  <a:gd name="T59" fmla="*/ 180446 h 753229"/>
                  <a:gd name="T60" fmla="*/ 1032653 w 4627916"/>
                  <a:gd name="T61" fmla="*/ 144357 h 753229"/>
                  <a:gd name="T62" fmla="*/ 894529 w 4627916"/>
                  <a:gd name="T63" fmla="*/ 119095 h 753229"/>
                  <a:gd name="T64" fmla="*/ 855064 w 4627916"/>
                  <a:gd name="T65" fmla="*/ 97440 h 753229"/>
                  <a:gd name="T66" fmla="*/ 631432 w 4627916"/>
                  <a:gd name="T67" fmla="*/ 57742 h 753229"/>
                  <a:gd name="T68" fmla="*/ 289406 w 4627916"/>
                  <a:gd name="T69" fmla="*/ 36090 h 753229"/>
                  <a:gd name="T70" fmla="*/ 0 w 4627916"/>
                  <a:gd name="T71" fmla="*/ 0 h 753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627916" h="753229">
                    <a:moveTo>
                      <a:pt x="4627916" y="753229"/>
                    </a:moveTo>
                    <a:lnTo>
                      <a:pt x="4236501" y="753229"/>
                    </a:lnTo>
                    <a:lnTo>
                      <a:pt x="4236501" y="730204"/>
                    </a:lnTo>
                    <a:lnTo>
                      <a:pt x="3989810" y="730204"/>
                    </a:lnTo>
                    <a:lnTo>
                      <a:pt x="3989810" y="713758"/>
                    </a:lnTo>
                    <a:lnTo>
                      <a:pt x="3789168" y="713758"/>
                    </a:lnTo>
                    <a:lnTo>
                      <a:pt x="3789168" y="694023"/>
                    </a:lnTo>
                    <a:lnTo>
                      <a:pt x="3706938" y="694023"/>
                    </a:lnTo>
                    <a:lnTo>
                      <a:pt x="3706938" y="684155"/>
                    </a:lnTo>
                    <a:lnTo>
                      <a:pt x="3595105" y="684155"/>
                    </a:lnTo>
                    <a:lnTo>
                      <a:pt x="3595105" y="674287"/>
                    </a:lnTo>
                    <a:lnTo>
                      <a:pt x="3509585" y="674287"/>
                    </a:lnTo>
                    <a:lnTo>
                      <a:pt x="3509585" y="654552"/>
                    </a:lnTo>
                    <a:lnTo>
                      <a:pt x="3450380" y="654552"/>
                    </a:lnTo>
                    <a:lnTo>
                      <a:pt x="3450380" y="611793"/>
                    </a:lnTo>
                    <a:lnTo>
                      <a:pt x="3345125" y="611793"/>
                    </a:lnTo>
                    <a:lnTo>
                      <a:pt x="3345125" y="592057"/>
                    </a:lnTo>
                    <a:lnTo>
                      <a:pt x="3239870" y="592057"/>
                    </a:lnTo>
                    <a:lnTo>
                      <a:pt x="3239870" y="575611"/>
                    </a:lnTo>
                    <a:lnTo>
                      <a:pt x="3137905" y="575611"/>
                    </a:lnTo>
                    <a:lnTo>
                      <a:pt x="3137905" y="555876"/>
                    </a:lnTo>
                    <a:lnTo>
                      <a:pt x="3105013" y="555876"/>
                    </a:lnTo>
                    <a:lnTo>
                      <a:pt x="3105013" y="529562"/>
                    </a:lnTo>
                    <a:lnTo>
                      <a:pt x="2907660" y="529562"/>
                    </a:lnTo>
                    <a:lnTo>
                      <a:pt x="2907660" y="499959"/>
                    </a:lnTo>
                    <a:lnTo>
                      <a:pt x="2832008" y="499959"/>
                    </a:lnTo>
                    <a:lnTo>
                      <a:pt x="2832008" y="490092"/>
                    </a:lnTo>
                    <a:lnTo>
                      <a:pt x="2716886" y="490092"/>
                    </a:lnTo>
                    <a:lnTo>
                      <a:pt x="2716886" y="467067"/>
                    </a:lnTo>
                    <a:lnTo>
                      <a:pt x="2555715" y="467067"/>
                    </a:lnTo>
                    <a:lnTo>
                      <a:pt x="2555715" y="440754"/>
                    </a:lnTo>
                    <a:lnTo>
                      <a:pt x="2483352" y="440754"/>
                    </a:lnTo>
                    <a:lnTo>
                      <a:pt x="2483352" y="421018"/>
                    </a:lnTo>
                    <a:lnTo>
                      <a:pt x="2434014" y="421018"/>
                    </a:lnTo>
                    <a:lnTo>
                      <a:pt x="2434014" y="365102"/>
                    </a:lnTo>
                    <a:lnTo>
                      <a:pt x="2378098" y="365102"/>
                    </a:lnTo>
                    <a:lnTo>
                      <a:pt x="2378098" y="332210"/>
                    </a:lnTo>
                    <a:lnTo>
                      <a:pt x="2338627" y="332210"/>
                    </a:lnTo>
                    <a:lnTo>
                      <a:pt x="2338627" y="322342"/>
                    </a:lnTo>
                    <a:lnTo>
                      <a:pt x="2262975" y="322342"/>
                    </a:lnTo>
                    <a:lnTo>
                      <a:pt x="2262975" y="309185"/>
                    </a:lnTo>
                    <a:lnTo>
                      <a:pt x="2131407" y="309185"/>
                    </a:lnTo>
                    <a:lnTo>
                      <a:pt x="2131407" y="286161"/>
                    </a:lnTo>
                    <a:lnTo>
                      <a:pt x="2108383" y="286161"/>
                    </a:lnTo>
                    <a:lnTo>
                      <a:pt x="2108383" y="273004"/>
                    </a:lnTo>
                    <a:lnTo>
                      <a:pt x="1989971" y="273004"/>
                    </a:lnTo>
                    <a:lnTo>
                      <a:pt x="1989971" y="243401"/>
                    </a:lnTo>
                    <a:lnTo>
                      <a:pt x="1937344" y="243401"/>
                    </a:lnTo>
                    <a:lnTo>
                      <a:pt x="1937344" y="226955"/>
                    </a:lnTo>
                    <a:lnTo>
                      <a:pt x="1868270" y="226955"/>
                    </a:lnTo>
                    <a:lnTo>
                      <a:pt x="1868270" y="220377"/>
                    </a:lnTo>
                    <a:lnTo>
                      <a:pt x="1739991" y="220377"/>
                    </a:lnTo>
                    <a:lnTo>
                      <a:pt x="1739991" y="210509"/>
                    </a:lnTo>
                    <a:lnTo>
                      <a:pt x="1670918" y="210509"/>
                    </a:lnTo>
                    <a:lnTo>
                      <a:pt x="1670918" y="200641"/>
                    </a:lnTo>
                    <a:lnTo>
                      <a:pt x="1506457" y="200641"/>
                    </a:lnTo>
                    <a:lnTo>
                      <a:pt x="1506457" y="184195"/>
                    </a:lnTo>
                    <a:lnTo>
                      <a:pt x="1463698" y="184195"/>
                    </a:lnTo>
                    <a:lnTo>
                      <a:pt x="1463698" y="164460"/>
                    </a:lnTo>
                    <a:lnTo>
                      <a:pt x="1299237" y="164460"/>
                    </a:lnTo>
                    <a:lnTo>
                      <a:pt x="1299237" y="131568"/>
                    </a:lnTo>
                    <a:lnTo>
                      <a:pt x="1032811" y="131568"/>
                    </a:lnTo>
                    <a:lnTo>
                      <a:pt x="1032811" y="108544"/>
                    </a:lnTo>
                    <a:lnTo>
                      <a:pt x="894665" y="108544"/>
                    </a:lnTo>
                    <a:lnTo>
                      <a:pt x="894665" y="88808"/>
                    </a:lnTo>
                    <a:lnTo>
                      <a:pt x="855194" y="88808"/>
                    </a:lnTo>
                    <a:lnTo>
                      <a:pt x="855194" y="52627"/>
                    </a:lnTo>
                    <a:lnTo>
                      <a:pt x="631528" y="52627"/>
                    </a:lnTo>
                    <a:lnTo>
                      <a:pt x="631528" y="32892"/>
                    </a:lnTo>
                    <a:lnTo>
                      <a:pt x="289450" y="32892"/>
                    </a:lnTo>
                    <a:lnTo>
                      <a:pt x="28945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75470" name="Straight Connector 79">
                <a:extLst>
                  <a:ext uri="{FF2B5EF4-FFF2-40B4-BE49-F238E27FC236}">
                    <a16:creationId xmlns:a16="http://schemas.microsoft.com/office/drawing/2014/main" xmlns="" id="{153A7B32-AF4C-CA8B-1018-744D32A60A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690393" y="1686328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1" name="Straight Connector 80">
                <a:extLst>
                  <a:ext uri="{FF2B5EF4-FFF2-40B4-BE49-F238E27FC236}">
                    <a16:creationId xmlns:a16="http://schemas.microsoft.com/office/drawing/2014/main" xmlns="" id="{322145A0-52EC-E8AF-7323-31E394C75E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525334" y="1561003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2" name="Straight Connector 81">
                <a:extLst>
                  <a:ext uri="{FF2B5EF4-FFF2-40B4-BE49-F238E27FC236}">
                    <a16:creationId xmlns:a16="http://schemas.microsoft.com/office/drawing/2014/main" xmlns="" id="{3ABA20BA-E541-7BDD-87BE-5236CE2E0C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619450" y="1686328"/>
                <a:ext cx="0" cy="9731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3" name="Straight Connector 83">
                <a:extLst>
                  <a:ext uri="{FF2B5EF4-FFF2-40B4-BE49-F238E27FC236}">
                    <a16:creationId xmlns:a16="http://schemas.microsoft.com/office/drawing/2014/main" xmlns="" id="{C8FEF4B3-FDFC-BBF3-447C-2D26C11CDC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047976" y="1793960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4" name="Straight Connector 84">
                <a:extLst>
                  <a:ext uri="{FF2B5EF4-FFF2-40B4-BE49-F238E27FC236}">
                    <a16:creationId xmlns:a16="http://schemas.microsoft.com/office/drawing/2014/main" xmlns="" id="{7CA9A0BB-25AA-41C9-D7B8-FCEB20112A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207490" y="1830433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5" name="Straight Connector 85">
                <a:extLst>
                  <a:ext uri="{FF2B5EF4-FFF2-40B4-BE49-F238E27FC236}">
                    <a16:creationId xmlns:a16="http://schemas.microsoft.com/office/drawing/2014/main" xmlns="" id="{54E1A4A7-B716-67DB-15CD-8292147D10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452661" y="1862767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6" name="Straight Connector 86">
                <a:extLst>
                  <a:ext uri="{FF2B5EF4-FFF2-40B4-BE49-F238E27FC236}">
                    <a16:creationId xmlns:a16="http://schemas.microsoft.com/office/drawing/2014/main" xmlns="" id="{C9EE5136-3F92-9826-B892-7CC1C84B44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606895" y="1875545"/>
                <a:ext cx="0" cy="9731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7" name="Straight Connector 87">
                <a:extLst>
                  <a:ext uri="{FF2B5EF4-FFF2-40B4-BE49-F238E27FC236}">
                    <a16:creationId xmlns:a16="http://schemas.microsoft.com/office/drawing/2014/main" xmlns="" id="{41DE9394-C086-EA73-3049-A005641085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935175" y="1941402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8" name="Straight Connector 88">
                <a:extLst>
                  <a:ext uri="{FF2B5EF4-FFF2-40B4-BE49-F238E27FC236}">
                    <a16:creationId xmlns:a16="http://schemas.microsoft.com/office/drawing/2014/main" xmlns="" id="{C4CCF257-F27D-24FB-29D7-AB8E8C4FCB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981870" y="1946317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79" name="Straight Connector 89">
                <a:extLst>
                  <a:ext uri="{FF2B5EF4-FFF2-40B4-BE49-F238E27FC236}">
                    <a16:creationId xmlns:a16="http://schemas.microsoft.com/office/drawing/2014/main" xmlns="" id="{79D1CCD3-037D-6A0A-F508-B32BD740F4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755873" y="1984808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0" name="Straight Connector 90">
                <a:extLst>
                  <a:ext uri="{FF2B5EF4-FFF2-40B4-BE49-F238E27FC236}">
                    <a16:creationId xmlns:a16="http://schemas.microsoft.com/office/drawing/2014/main" xmlns="" id="{8521B7CD-BA05-1F4A-7227-291345FE08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69699" y="1965975"/>
                <a:ext cx="0" cy="9731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1" name="Straight Connector 91">
                <a:extLst>
                  <a:ext uri="{FF2B5EF4-FFF2-40B4-BE49-F238E27FC236}">
                    <a16:creationId xmlns:a16="http://schemas.microsoft.com/office/drawing/2014/main" xmlns="" id="{C7A50B27-9252-5333-A358-BEEBB94576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61111" y="1960077"/>
                <a:ext cx="0" cy="9731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2" name="Straight Connector 92">
                <a:extLst>
                  <a:ext uri="{FF2B5EF4-FFF2-40B4-BE49-F238E27FC236}">
                    <a16:creationId xmlns:a16="http://schemas.microsoft.com/office/drawing/2014/main" xmlns="" id="{E12D1DCE-9E3C-FB06-FD06-887218F4A3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15830" y="1953198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3" name="Straight Connector 94">
                <a:extLst>
                  <a:ext uri="{FF2B5EF4-FFF2-40B4-BE49-F238E27FC236}">
                    <a16:creationId xmlns:a16="http://schemas.microsoft.com/office/drawing/2014/main" xmlns="" id="{E0F8549D-A571-7109-E7A1-CF7A3036C2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335620" y="1967116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4" name="Straight Connector 95">
                <a:extLst>
                  <a:ext uri="{FF2B5EF4-FFF2-40B4-BE49-F238E27FC236}">
                    <a16:creationId xmlns:a16="http://schemas.microsoft.com/office/drawing/2014/main" xmlns="" id="{D4D74F05-D826-BB63-2B6C-1845547D54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372409" y="1969082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5" name="Straight Connector 96">
                <a:extLst>
                  <a:ext uri="{FF2B5EF4-FFF2-40B4-BE49-F238E27FC236}">
                    <a16:creationId xmlns:a16="http://schemas.microsoft.com/office/drawing/2014/main" xmlns="" id="{9DE8C18F-15D9-84C4-66A2-C09B98F9D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417689" y="1977928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6" name="Straight Connector 97">
                <a:extLst>
                  <a:ext uri="{FF2B5EF4-FFF2-40B4-BE49-F238E27FC236}">
                    <a16:creationId xmlns:a16="http://schemas.microsoft.com/office/drawing/2014/main" xmlns="" id="{B8198B96-5992-E87A-7679-96F4E3420FC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622864" y="1984808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7" name="Straight Connector 98">
                <a:extLst>
                  <a:ext uri="{FF2B5EF4-FFF2-40B4-BE49-F238E27FC236}">
                    <a16:creationId xmlns:a16="http://schemas.microsoft.com/office/drawing/2014/main" xmlns="" id="{AF592BCC-7BAF-C69A-6D45-5B978B04E9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635207" y="1983660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8" name="Straight Connector 99">
                <a:extLst>
                  <a:ext uri="{FF2B5EF4-FFF2-40B4-BE49-F238E27FC236}">
                    <a16:creationId xmlns:a16="http://schemas.microsoft.com/office/drawing/2014/main" xmlns="" id="{17E3908C-3531-47B9-35E4-C9E8901BA8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487024" y="1982843"/>
                <a:ext cx="0" cy="98295"/>
              </a:xfrm>
              <a:prstGeom prst="line">
                <a:avLst/>
              </a:prstGeom>
              <a:noFill/>
              <a:ln w="762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89" name="Straight Connector 101">
                <a:extLst>
                  <a:ext uri="{FF2B5EF4-FFF2-40B4-BE49-F238E27FC236}">
                    <a16:creationId xmlns:a16="http://schemas.microsoft.com/office/drawing/2014/main" xmlns="" id="{D6960CC2-E039-6346-07E8-AC2CCD99A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552114" y="1982843"/>
                <a:ext cx="0" cy="98295"/>
              </a:xfrm>
              <a:prstGeom prst="line">
                <a:avLst/>
              </a:prstGeom>
              <a:noFill/>
              <a:ln w="762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5490" name="Freeform: Shape 8">
                <a:extLst>
                  <a:ext uri="{FF2B5EF4-FFF2-40B4-BE49-F238E27FC236}">
                    <a16:creationId xmlns:a16="http://schemas.microsoft.com/office/drawing/2014/main" xmlns="" id="{39EA1941-80ED-A95C-5E6E-F78C50A8C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789" y="1523652"/>
                <a:ext cx="4048341" cy="773574"/>
              </a:xfrm>
              <a:custGeom>
                <a:avLst/>
                <a:gdLst>
                  <a:gd name="T0" fmla="*/ 4430384 w 4483191"/>
                  <a:gd name="T1" fmla="*/ 1336771 h 1167670"/>
                  <a:gd name="T2" fmla="*/ 4160681 w 4483191"/>
                  <a:gd name="T3" fmla="*/ 1129665 h 1167670"/>
                  <a:gd name="T4" fmla="*/ 3946890 w 4483191"/>
                  <a:gd name="T5" fmla="*/ 1099540 h 1167670"/>
                  <a:gd name="T6" fmla="*/ 3917287 w 4483191"/>
                  <a:gd name="T7" fmla="*/ 1080713 h 1167670"/>
                  <a:gd name="T8" fmla="*/ 3854797 w 4483191"/>
                  <a:gd name="T9" fmla="*/ 1065652 h 1167670"/>
                  <a:gd name="T10" fmla="*/ 3775857 w 4483191"/>
                  <a:gd name="T11" fmla="*/ 1043058 h 1167670"/>
                  <a:gd name="T12" fmla="*/ 3687053 w 4483191"/>
                  <a:gd name="T13" fmla="*/ 1027995 h 1167670"/>
                  <a:gd name="T14" fmla="*/ 3591670 w 4483191"/>
                  <a:gd name="T15" fmla="*/ 1005402 h 1167670"/>
                  <a:gd name="T16" fmla="*/ 3502865 w 4483191"/>
                  <a:gd name="T17" fmla="*/ 982810 h 1167670"/>
                  <a:gd name="T18" fmla="*/ 3298942 w 4483191"/>
                  <a:gd name="T19" fmla="*/ 952685 h 1167670"/>
                  <a:gd name="T20" fmla="*/ 3098309 w 4483191"/>
                  <a:gd name="T21" fmla="*/ 937622 h 1167670"/>
                  <a:gd name="T22" fmla="*/ 3065418 w 4483191"/>
                  <a:gd name="T23" fmla="*/ 922561 h 1167670"/>
                  <a:gd name="T24" fmla="*/ 3025950 w 4483191"/>
                  <a:gd name="T25" fmla="*/ 873608 h 1167670"/>
                  <a:gd name="T26" fmla="*/ 2976614 w 4483191"/>
                  <a:gd name="T27" fmla="*/ 847249 h 1167670"/>
                  <a:gd name="T28" fmla="*/ 2933854 w 4483191"/>
                  <a:gd name="T29" fmla="*/ 817125 h 1167670"/>
                  <a:gd name="T30" fmla="*/ 2897675 w 4483191"/>
                  <a:gd name="T31" fmla="*/ 787000 h 1167670"/>
                  <a:gd name="T32" fmla="*/ 2812159 w 4483191"/>
                  <a:gd name="T33" fmla="*/ 753110 h 1167670"/>
                  <a:gd name="T34" fmla="*/ 2752956 w 4483191"/>
                  <a:gd name="T35" fmla="*/ 726752 h 1167670"/>
                  <a:gd name="T36" fmla="*/ 2710198 w 4483191"/>
                  <a:gd name="T37" fmla="*/ 704158 h 1167670"/>
                  <a:gd name="T38" fmla="*/ 2650994 w 4483191"/>
                  <a:gd name="T39" fmla="*/ 689096 h 1167670"/>
                  <a:gd name="T40" fmla="*/ 2542454 w 4483191"/>
                  <a:gd name="T41" fmla="*/ 677800 h 1167670"/>
                  <a:gd name="T42" fmla="*/ 2430627 w 4483191"/>
                  <a:gd name="T43" fmla="*/ 651441 h 1167670"/>
                  <a:gd name="T44" fmla="*/ 2407603 w 4483191"/>
                  <a:gd name="T45" fmla="*/ 625082 h 1167670"/>
                  <a:gd name="T46" fmla="*/ 2325376 w 4483191"/>
                  <a:gd name="T47" fmla="*/ 598723 h 1167670"/>
                  <a:gd name="T48" fmla="*/ 2272751 w 4483191"/>
                  <a:gd name="T49" fmla="*/ 576130 h 1167670"/>
                  <a:gd name="T50" fmla="*/ 2220126 w 4483191"/>
                  <a:gd name="T51" fmla="*/ 527178 h 1167670"/>
                  <a:gd name="T52" fmla="*/ 2190525 w 4483191"/>
                  <a:gd name="T53" fmla="*/ 508350 h 1167670"/>
                  <a:gd name="T54" fmla="*/ 2154344 w 4483191"/>
                  <a:gd name="T55" fmla="*/ 481991 h 1167670"/>
                  <a:gd name="T56" fmla="*/ 2131321 w 4483191"/>
                  <a:gd name="T57" fmla="*/ 448100 h 1167670"/>
                  <a:gd name="T58" fmla="*/ 2088563 w 4483191"/>
                  <a:gd name="T59" fmla="*/ 399149 h 1167670"/>
                  <a:gd name="T60" fmla="*/ 2022781 w 4483191"/>
                  <a:gd name="T61" fmla="*/ 338900 h 1167670"/>
                  <a:gd name="T62" fmla="*/ 1956999 w 4483191"/>
                  <a:gd name="T63" fmla="*/ 308776 h 1167670"/>
                  <a:gd name="T64" fmla="*/ 1901085 w 4483191"/>
                  <a:gd name="T65" fmla="*/ 289948 h 1167670"/>
                  <a:gd name="T66" fmla="*/ 1815569 w 4483191"/>
                  <a:gd name="T67" fmla="*/ 267355 h 1167670"/>
                  <a:gd name="T68" fmla="*/ 1785968 w 4483191"/>
                  <a:gd name="T69" fmla="*/ 240996 h 1167670"/>
                  <a:gd name="T70" fmla="*/ 1628092 w 4483191"/>
                  <a:gd name="T71" fmla="*/ 214637 h 1167670"/>
                  <a:gd name="T72" fmla="*/ 1545866 w 4483191"/>
                  <a:gd name="T73" fmla="*/ 199575 h 1167670"/>
                  <a:gd name="T74" fmla="*/ 1473505 w 4483191"/>
                  <a:gd name="T75" fmla="*/ 169450 h 1167670"/>
                  <a:gd name="T76" fmla="*/ 1427459 w 4483191"/>
                  <a:gd name="T77" fmla="*/ 146858 h 1167670"/>
                  <a:gd name="T78" fmla="*/ 1299185 w 4483191"/>
                  <a:gd name="T79" fmla="*/ 120498 h 1167670"/>
                  <a:gd name="T80" fmla="*/ 1170910 w 4483191"/>
                  <a:gd name="T81" fmla="*/ 105435 h 1167670"/>
                  <a:gd name="T82" fmla="*/ 1161042 w 4483191"/>
                  <a:gd name="T83" fmla="*/ 82843 h 1167670"/>
                  <a:gd name="T84" fmla="*/ 651237 w 4483191"/>
                  <a:gd name="T85" fmla="*/ 64015 h 1167670"/>
                  <a:gd name="T86" fmla="*/ 315752 w 4483191"/>
                  <a:gd name="T87" fmla="*/ 30125 h 1167670"/>
                  <a:gd name="T88" fmla="*/ 65782 w 4483191"/>
                  <a:gd name="T89" fmla="*/ 0 h 11676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connsiteX0" fmla="*/ 4541967 w 4541967"/>
                  <a:gd name="connsiteY0" fmla="*/ 1167670 h 1167670"/>
                  <a:gd name="connsiteX1" fmla="*/ 4489340 w 4541967"/>
                  <a:gd name="connsiteY1" fmla="*/ 1167670 h 1167670"/>
                  <a:gd name="connsiteX2" fmla="*/ 4489340 w 4541967"/>
                  <a:gd name="connsiteY2" fmla="*/ 986763 h 1167670"/>
                  <a:gd name="connsiteX3" fmla="*/ 4219625 w 4541967"/>
                  <a:gd name="connsiteY3" fmla="*/ 986763 h 1167670"/>
                  <a:gd name="connsiteX4" fmla="*/ 4219625 w 4541967"/>
                  <a:gd name="connsiteY4" fmla="*/ 960449 h 1167670"/>
                  <a:gd name="connsiteX5" fmla="*/ 4005826 w 4541967"/>
                  <a:gd name="connsiteY5" fmla="*/ 960449 h 1167670"/>
                  <a:gd name="connsiteX6" fmla="*/ 4005826 w 4541967"/>
                  <a:gd name="connsiteY6" fmla="*/ 944003 h 1167670"/>
                  <a:gd name="connsiteX7" fmla="*/ 3976223 w 4541967"/>
                  <a:gd name="connsiteY7" fmla="*/ 944003 h 1167670"/>
                  <a:gd name="connsiteX8" fmla="*/ 3976223 w 4541967"/>
                  <a:gd name="connsiteY8" fmla="*/ 930847 h 1167670"/>
                  <a:gd name="connsiteX9" fmla="*/ 3913729 w 4541967"/>
                  <a:gd name="connsiteY9" fmla="*/ 930847 h 1167670"/>
                  <a:gd name="connsiteX10" fmla="*/ 3913729 w 4541967"/>
                  <a:gd name="connsiteY10" fmla="*/ 911111 h 1167670"/>
                  <a:gd name="connsiteX11" fmla="*/ 3834787 w 4541967"/>
                  <a:gd name="connsiteY11" fmla="*/ 911111 h 1167670"/>
                  <a:gd name="connsiteX12" fmla="*/ 3834787 w 4541967"/>
                  <a:gd name="connsiteY12" fmla="*/ 897954 h 1167670"/>
                  <a:gd name="connsiteX13" fmla="*/ 3745979 w 4541967"/>
                  <a:gd name="connsiteY13" fmla="*/ 897954 h 1167670"/>
                  <a:gd name="connsiteX14" fmla="*/ 3745979 w 4541967"/>
                  <a:gd name="connsiteY14" fmla="*/ 878219 h 1167670"/>
                  <a:gd name="connsiteX15" fmla="*/ 3650592 w 4541967"/>
                  <a:gd name="connsiteY15" fmla="*/ 878219 h 1167670"/>
                  <a:gd name="connsiteX16" fmla="*/ 3650592 w 4541967"/>
                  <a:gd name="connsiteY16" fmla="*/ 858484 h 1167670"/>
                  <a:gd name="connsiteX17" fmla="*/ 3561783 w 4541967"/>
                  <a:gd name="connsiteY17" fmla="*/ 858484 h 1167670"/>
                  <a:gd name="connsiteX18" fmla="*/ 3561783 w 4541967"/>
                  <a:gd name="connsiteY18" fmla="*/ 832170 h 1167670"/>
                  <a:gd name="connsiteX19" fmla="*/ 3357852 w 4541967"/>
                  <a:gd name="connsiteY19" fmla="*/ 832170 h 1167670"/>
                  <a:gd name="connsiteX20" fmla="*/ 3357852 w 4541967"/>
                  <a:gd name="connsiteY20" fmla="*/ 819013 h 1167670"/>
                  <a:gd name="connsiteX21" fmla="*/ 3157211 w 4541967"/>
                  <a:gd name="connsiteY21" fmla="*/ 819013 h 1167670"/>
                  <a:gd name="connsiteX22" fmla="*/ 3157211 w 4541967"/>
                  <a:gd name="connsiteY22" fmla="*/ 805857 h 1167670"/>
                  <a:gd name="connsiteX23" fmla="*/ 3124318 w 4541967"/>
                  <a:gd name="connsiteY23" fmla="*/ 805857 h 1167670"/>
                  <a:gd name="connsiteX24" fmla="*/ 3124318 w 4541967"/>
                  <a:gd name="connsiteY24" fmla="*/ 763097 h 1167670"/>
                  <a:gd name="connsiteX25" fmla="*/ 3084848 w 4541967"/>
                  <a:gd name="connsiteY25" fmla="*/ 763097 h 1167670"/>
                  <a:gd name="connsiteX26" fmla="*/ 3084848 w 4541967"/>
                  <a:gd name="connsiteY26" fmla="*/ 740072 h 1167670"/>
                  <a:gd name="connsiteX27" fmla="*/ 3035510 w 4541967"/>
                  <a:gd name="connsiteY27" fmla="*/ 740072 h 1167670"/>
                  <a:gd name="connsiteX28" fmla="*/ 3035510 w 4541967"/>
                  <a:gd name="connsiteY28" fmla="*/ 713759 h 1167670"/>
                  <a:gd name="connsiteX29" fmla="*/ 2992750 w 4541967"/>
                  <a:gd name="connsiteY29" fmla="*/ 713759 h 1167670"/>
                  <a:gd name="connsiteX30" fmla="*/ 2992750 w 4541967"/>
                  <a:gd name="connsiteY30" fmla="*/ 687445 h 1167670"/>
                  <a:gd name="connsiteX31" fmla="*/ 2956569 w 4541967"/>
                  <a:gd name="connsiteY31" fmla="*/ 687445 h 1167670"/>
                  <a:gd name="connsiteX32" fmla="*/ 2956569 w 4541967"/>
                  <a:gd name="connsiteY32" fmla="*/ 657842 h 1167670"/>
                  <a:gd name="connsiteX33" fmla="*/ 2871049 w 4541967"/>
                  <a:gd name="connsiteY33" fmla="*/ 657842 h 1167670"/>
                  <a:gd name="connsiteX34" fmla="*/ 2871049 w 4541967"/>
                  <a:gd name="connsiteY34" fmla="*/ 634818 h 1167670"/>
                  <a:gd name="connsiteX35" fmla="*/ 2811844 w 4541967"/>
                  <a:gd name="connsiteY35" fmla="*/ 634818 h 1167670"/>
                  <a:gd name="connsiteX36" fmla="*/ 2811844 w 4541967"/>
                  <a:gd name="connsiteY36" fmla="*/ 615082 h 1167670"/>
                  <a:gd name="connsiteX37" fmla="*/ 2769084 w 4541967"/>
                  <a:gd name="connsiteY37" fmla="*/ 615082 h 1167670"/>
                  <a:gd name="connsiteX38" fmla="*/ 2769084 w 4541967"/>
                  <a:gd name="connsiteY38" fmla="*/ 601926 h 1167670"/>
                  <a:gd name="connsiteX39" fmla="*/ 2709878 w 4541967"/>
                  <a:gd name="connsiteY39" fmla="*/ 601926 h 1167670"/>
                  <a:gd name="connsiteX40" fmla="*/ 2709878 w 4541967"/>
                  <a:gd name="connsiteY40" fmla="*/ 592058 h 1167670"/>
                  <a:gd name="connsiteX41" fmla="*/ 2601334 w 4541967"/>
                  <a:gd name="connsiteY41" fmla="*/ 592058 h 1167670"/>
                  <a:gd name="connsiteX42" fmla="*/ 2601334 w 4541967"/>
                  <a:gd name="connsiteY42" fmla="*/ 569034 h 1167670"/>
                  <a:gd name="connsiteX43" fmla="*/ 2489501 w 4541967"/>
                  <a:gd name="connsiteY43" fmla="*/ 569034 h 1167670"/>
                  <a:gd name="connsiteX44" fmla="*/ 2489501 w 4541967"/>
                  <a:gd name="connsiteY44" fmla="*/ 546009 h 1167670"/>
                  <a:gd name="connsiteX45" fmla="*/ 2466477 w 4541967"/>
                  <a:gd name="connsiteY45" fmla="*/ 546009 h 1167670"/>
                  <a:gd name="connsiteX46" fmla="*/ 2466477 w 4541967"/>
                  <a:gd name="connsiteY46" fmla="*/ 522985 h 1167670"/>
                  <a:gd name="connsiteX47" fmla="*/ 2384246 w 4541967"/>
                  <a:gd name="connsiteY47" fmla="*/ 522985 h 1167670"/>
                  <a:gd name="connsiteX48" fmla="*/ 2384246 w 4541967"/>
                  <a:gd name="connsiteY48" fmla="*/ 503249 h 1167670"/>
                  <a:gd name="connsiteX49" fmla="*/ 2331619 w 4541967"/>
                  <a:gd name="connsiteY49" fmla="*/ 503249 h 1167670"/>
                  <a:gd name="connsiteX50" fmla="*/ 2331619 w 4541967"/>
                  <a:gd name="connsiteY50" fmla="*/ 460490 h 1167670"/>
                  <a:gd name="connsiteX51" fmla="*/ 2278992 w 4541967"/>
                  <a:gd name="connsiteY51" fmla="*/ 460490 h 1167670"/>
                  <a:gd name="connsiteX52" fmla="*/ 2278992 w 4541967"/>
                  <a:gd name="connsiteY52" fmla="*/ 444044 h 1167670"/>
                  <a:gd name="connsiteX53" fmla="*/ 2249389 w 4541967"/>
                  <a:gd name="connsiteY53" fmla="*/ 444044 h 1167670"/>
                  <a:gd name="connsiteX54" fmla="*/ 2249389 w 4541967"/>
                  <a:gd name="connsiteY54" fmla="*/ 421019 h 1167670"/>
                  <a:gd name="connsiteX55" fmla="*/ 2213208 w 4541967"/>
                  <a:gd name="connsiteY55" fmla="*/ 421019 h 1167670"/>
                  <a:gd name="connsiteX56" fmla="*/ 2213208 w 4541967"/>
                  <a:gd name="connsiteY56" fmla="*/ 391416 h 1167670"/>
                  <a:gd name="connsiteX57" fmla="*/ 2190183 w 4541967"/>
                  <a:gd name="connsiteY57" fmla="*/ 391416 h 1167670"/>
                  <a:gd name="connsiteX58" fmla="*/ 2190183 w 4541967"/>
                  <a:gd name="connsiteY58" fmla="*/ 348657 h 1167670"/>
                  <a:gd name="connsiteX59" fmla="*/ 2147423 w 4541967"/>
                  <a:gd name="connsiteY59" fmla="*/ 348657 h 1167670"/>
                  <a:gd name="connsiteX60" fmla="*/ 2147423 w 4541967"/>
                  <a:gd name="connsiteY60" fmla="*/ 296029 h 1167670"/>
                  <a:gd name="connsiteX61" fmla="*/ 2081639 w 4541967"/>
                  <a:gd name="connsiteY61" fmla="*/ 296029 h 1167670"/>
                  <a:gd name="connsiteX62" fmla="*/ 2081639 w 4541967"/>
                  <a:gd name="connsiteY62" fmla="*/ 269716 h 1167670"/>
                  <a:gd name="connsiteX63" fmla="*/ 2015855 w 4541967"/>
                  <a:gd name="connsiteY63" fmla="*/ 269716 h 1167670"/>
                  <a:gd name="connsiteX64" fmla="*/ 2015855 w 4541967"/>
                  <a:gd name="connsiteY64" fmla="*/ 253270 h 1167670"/>
                  <a:gd name="connsiteX65" fmla="*/ 1959939 w 4541967"/>
                  <a:gd name="connsiteY65" fmla="*/ 253270 h 1167670"/>
                  <a:gd name="connsiteX66" fmla="*/ 1959939 w 4541967"/>
                  <a:gd name="connsiteY66" fmla="*/ 233534 h 1167670"/>
                  <a:gd name="connsiteX67" fmla="*/ 1874419 w 4541967"/>
                  <a:gd name="connsiteY67" fmla="*/ 233534 h 1167670"/>
                  <a:gd name="connsiteX68" fmla="*/ 1874419 w 4541967"/>
                  <a:gd name="connsiteY68" fmla="*/ 210510 h 1167670"/>
                  <a:gd name="connsiteX69" fmla="*/ 1844816 w 4541967"/>
                  <a:gd name="connsiteY69" fmla="*/ 210510 h 1167670"/>
                  <a:gd name="connsiteX70" fmla="*/ 1844816 w 4541967"/>
                  <a:gd name="connsiteY70" fmla="*/ 187485 h 1167670"/>
                  <a:gd name="connsiteX71" fmla="*/ 1686934 w 4541967"/>
                  <a:gd name="connsiteY71" fmla="*/ 187485 h 1167670"/>
                  <a:gd name="connsiteX72" fmla="*/ 1686934 w 4541967"/>
                  <a:gd name="connsiteY72" fmla="*/ 174329 h 1167670"/>
                  <a:gd name="connsiteX73" fmla="*/ 1604704 w 4541967"/>
                  <a:gd name="connsiteY73" fmla="*/ 174329 h 1167670"/>
                  <a:gd name="connsiteX74" fmla="*/ 1604704 w 4541967"/>
                  <a:gd name="connsiteY74" fmla="*/ 148015 h 1167670"/>
                  <a:gd name="connsiteX75" fmla="*/ 1532341 w 4541967"/>
                  <a:gd name="connsiteY75" fmla="*/ 148015 h 1167670"/>
                  <a:gd name="connsiteX76" fmla="*/ 1532341 w 4541967"/>
                  <a:gd name="connsiteY76" fmla="*/ 128280 h 1167670"/>
                  <a:gd name="connsiteX77" fmla="*/ 1486293 w 4541967"/>
                  <a:gd name="connsiteY77" fmla="*/ 128280 h 1167670"/>
                  <a:gd name="connsiteX78" fmla="*/ 1486293 w 4541967"/>
                  <a:gd name="connsiteY78" fmla="*/ 105255 h 1167670"/>
                  <a:gd name="connsiteX79" fmla="*/ 1358013 w 4541967"/>
                  <a:gd name="connsiteY79" fmla="*/ 105255 h 1167670"/>
                  <a:gd name="connsiteX80" fmla="*/ 1358013 w 4541967"/>
                  <a:gd name="connsiteY80" fmla="*/ 92098 h 1167670"/>
                  <a:gd name="connsiteX81" fmla="*/ 1229734 w 4541967"/>
                  <a:gd name="connsiteY81" fmla="*/ 92098 h 1167670"/>
                  <a:gd name="connsiteX82" fmla="*/ 1229734 w 4541967"/>
                  <a:gd name="connsiteY82" fmla="*/ 82231 h 1167670"/>
                  <a:gd name="connsiteX83" fmla="*/ 1219866 w 4541967"/>
                  <a:gd name="connsiteY83" fmla="*/ 72363 h 1167670"/>
                  <a:gd name="connsiteX84" fmla="*/ 710039 w 4541967"/>
                  <a:gd name="connsiteY84" fmla="*/ 72363 h 1167670"/>
                  <a:gd name="connsiteX85" fmla="*/ 710039 w 4541967"/>
                  <a:gd name="connsiteY85" fmla="*/ 55917 h 1167670"/>
                  <a:gd name="connsiteX86" fmla="*/ 374540 w 4541967"/>
                  <a:gd name="connsiteY86" fmla="*/ 55917 h 1167670"/>
                  <a:gd name="connsiteX87" fmla="*/ 374540 w 4541967"/>
                  <a:gd name="connsiteY87" fmla="*/ 26314 h 1167670"/>
                  <a:gd name="connsiteX88" fmla="*/ 124560 w 4541967"/>
                  <a:gd name="connsiteY88" fmla="*/ 26314 h 1167670"/>
                  <a:gd name="connsiteX89" fmla="*/ 124560 w 4541967"/>
                  <a:gd name="connsiteY89" fmla="*/ 0 h 1167670"/>
                  <a:gd name="connsiteX90" fmla="*/ 0 w 4541967"/>
                  <a:gd name="connsiteY90" fmla="*/ 3594 h 11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541967" h="1167670">
                    <a:moveTo>
                      <a:pt x="4541967" y="1167670"/>
                    </a:moveTo>
                    <a:lnTo>
                      <a:pt x="4489340" y="1167670"/>
                    </a:lnTo>
                    <a:lnTo>
                      <a:pt x="4489340" y="986763"/>
                    </a:lnTo>
                    <a:lnTo>
                      <a:pt x="4219625" y="986763"/>
                    </a:lnTo>
                    <a:lnTo>
                      <a:pt x="4219625" y="960449"/>
                    </a:lnTo>
                    <a:lnTo>
                      <a:pt x="4005826" y="960449"/>
                    </a:lnTo>
                    <a:lnTo>
                      <a:pt x="4005826" y="944003"/>
                    </a:lnTo>
                    <a:lnTo>
                      <a:pt x="3976223" y="944003"/>
                    </a:lnTo>
                    <a:lnTo>
                      <a:pt x="3976223" y="930847"/>
                    </a:lnTo>
                    <a:lnTo>
                      <a:pt x="3913729" y="930847"/>
                    </a:lnTo>
                    <a:lnTo>
                      <a:pt x="3913729" y="911111"/>
                    </a:lnTo>
                    <a:lnTo>
                      <a:pt x="3834787" y="911111"/>
                    </a:lnTo>
                    <a:lnTo>
                      <a:pt x="3834787" y="897954"/>
                    </a:lnTo>
                    <a:lnTo>
                      <a:pt x="3745979" y="897954"/>
                    </a:lnTo>
                    <a:lnTo>
                      <a:pt x="3745979" y="878219"/>
                    </a:lnTo>
                    <a:lnTo>
                      <a:pt x="3650592" y="878219"/>
                    </a:lnTo>
                    <a:lnTo>
                      <a:pt x="3650592" y="858484"/>
                    </a:lnTo>
                    <a:lnTo>
                      <a:pt x="3561783" y="858484"/>
                    </a:lnTo>
                    <a:lnTo>
                      <a:pt x="3561783" y="832170"/>
                    </a:lnTo>
                    <a:lnTo>
                      <a:pt x="3357852" y="832170"/>
                    </a:lnTo>
                    <a:lnTo>
                      <a:pt x="3357852" y="819013"/>
                    </a:lnTo>
                    <a:lnTo>
                      <a:pt x="3157211" y="819013"/>
                    </a:lnTo>
                    <a:lnTo>
                      <a:pt x="3157211" y="805857"/>
                    </a:lnTo>
                    <a:lnTo>
                      <a:pt x="3124318" y="805857"/>
                    </a:lnTo>
                    <a:lnTo>
                      <a:pt x="3124318" y="763097"/>
                    </a:lnTo>
                    <a:lnTo>
                      <a:pt x="3084848" y="763097"/>
                    </a:lnTo>
                    <a:lnTo>
                      <a:pt x="3084848" y="740072"/>
                    </a:lnTo>
                    <a:lnTo>
                      <a:pt x="3035510" y="740072"/>
                    </a:lnTo>
                    <a:lnTo>
                      <a:pt x="3035510" y="713759"/>
                    </a:lnTo>
                    <a:lnTo>
                      <a:pt x="2992750" y="713759"/>
                    </a:lnTo>
                    <a:lnTo>
                      <a:pt x="2992750" y="687445"/>
                    </a:lnTo>
                    <a:lnTo>
                      <a:pt x="2956569" y="687445"/>
                    </a:lnTo>
                    <a:lnTo>
                      <a:pt x="2956569" y="657842"/>
                    </a:lnTo>
                    <a:lnTo>
                      <a:pt x="2871049" y="657842"/>
                    </a:lnTo>
                    <a:lnTo>
                      <a:pt x="2871049" y="634818"/>
                    </a:lnTo>
                    <a:lnTo>
                      <a:pt x="2811844" y="634818"/>
                    </a:lnTo>
                    <a:lnTo>
                      <a:pt x="2811844" y="615082"/>
                    </a:lnTo>
                    <a:lnTo>
                      <a:pt x="2769084" y="615082"/>
                    </a:lnTo>
                    <a:lnTo>
                      <a:pt x="2769084" y="601926"/>
                    </a:lnTo>
                    <a:lnTo>
                      <a:pt x="2709878" y="601926"/>
                    </a:lnTo>
                    <a:lnTo>
                      <a:pt x="2709878" y="592058"/>
                    </a:lnTo>
                    <a:lnTo>
                      <a:pt x="2601334" y="592058"/>
                    </a:lnTo>
                    <a:lnTo>
                      <a:pt x="2601334" y="569034"/>
                    </a:lnTo>
                    <a:lnTo>
                      <a:pt x="2489501" y="569034"/>
                    </a:lnTo>
                    <a:lnTo>
                      <a:pt x="2489501" y="546009"/>
                    </a:lnTo>
                    <a:lnTo>
                      <a:pt x="2466477" y="546009"/>
                    </a:lnTo>
                    <a:lnTo>
                      <a:pt x="2466477" y="522985"/>
                    </a:lnTo>
                    <a:lnTo>
                      <a:pt x="2384246" y="522985"/>
                    </a:lnTo>
                    <a:lnTo>
                      <a:pt x="2384246" y="503249"/>
                    </a:lnTo>
                    <a:lnTo>
                      <a:pt x="2331619" y="503249"/>
                    </a:lnTo>
                    <a:lnTo>
                      <a:pt x="2331619" y="460490"/>
                    </a:lnTo>
                    <a:lnTo>
                      <a:pt x="2278992" y="460490"/>
                    </a:lnTo>
                    <a:lnTo>
                      <a:pt x="2278992" y="444044"/>
                    </a:lnTo>
                    <a:lnTo>
                      <a:pt x="2249389" y="444044"/>
                    </a:lnTo>
                    <a:lnTo>
                      <a:pt x="2249389" y="421019"/>
                    </a:lnTo>
                    <a:lnTo>
                      <a:pt x="2213208" y="421019"/>
                    </a:lnTo>
                    <a:lnTo>
                      <a:pt x="2213208" y="391416"/>
                    </a:lnTo>
                    <a:lnTo>
                      <a:pt x="2190183" y="391416"/>
                    </a:lnTo>
                    <a:lnTo>
                      <a:pt x="2190183" y="348657"/>
                    </a:lnTo>
                    <a:lnTo>
                      <a:pt x="2147423" y="348657"/>
                    </a:lnTo>
                    <a:lnTo>
                      <a:pt x="2147423" y="296029"/>
                    </a:lnTo>
                    <a:lnTo>
                      <a:pt x="2081639" y="296029"/>
                    </a:lnTo>
                    <a:lnTo>
                      <a:pt x="2081639" y="269716"/>
                    </a:lnTo>
                    <a:lnTo>
                      <a:pt x="2015855" y="269716"/>
                    </a:lnTo>
                    <a:lnTo>
                      <a:pt x="2015855" y="253270"/>
                    </a:lnTo>
                    <a:lnTo>
                      <a:pt x="1959939" y="253270"/>
                    </a:lnTo>
                    <a:lnTo>
                      <a:pt x="1959939" y="233534"/>
                    </a:lnTo>
                    <a:lnTo>
                      <a:pt x="1874419" y="233534"/>
                    </a:lnTo>
                    <a:lnTo>
                      <a:pt x="1874419" y="210510"/>
                    </a:lnTo>
                    <a:lnTo>
                      <a:pt x="1844816" y="210510"/>
                    </a:lnTo>
                    <a:lnTo>
                      <a:pt x="1844816" y="187485"/>
                    </a:lnTo>
                    <a:lnTo>
                      <a:pt x="1686934" y="187485"/>
                    </a:lnTo>
                    <a:lnTo>
                      <a:pt x="1686934" y="174329"/>
                    </a:lnTo>
                    <a:lnTo>
                      <a:pt x="1604704" y="174329"/>
                    </a:lnTo>
                    <a:lnTo>
                      <a:pt x="1604704" y="148015"/>
                    </a:lnTo>
                    <a:lnTo>
                      <a:pt x="1532341" y="148015"/>
                    </a:lnTo>
                    <a:lnTo>
                      <a:pt x="1532341" y="128280"/>
                    </a:lnTo>
                    <a:lnTo>
                      <a:pt x="1486293" y="128280"/>
                    </a:lnTo>
                    <a:lnTo>
                      <a:pt x="1486293" y="105255"/>
                    </a:lnTo>
                    <a:lnTo>
                      <a:pt x="1358013" y="105255"/>
                    </a:lnTo>
                    <a:lnTo>
                      <a:pt x="1358013" y="92098"/>
                    </a:lnTo>
                    <a:lnTo>
                      <a:pt x="1229734" y="92098"/>
                    </a:lnTo>
                    <a:lnTo>
                      <a:pt x="1229734" y="82231"/>
                    </a:lnTo>
                    <a:lnTo>
                      <a:pt x="1219866" y="72363"/>
                    </a:lnTo>
                    <a:lnTo>
                      <a:pt x="710039" y="72363"/>
                    </a:lnTo>
                    <a:lnTo>
                      <a:pt x="710039" y="55917"/>
                    </a:lnTo>
                    <a:lnTo>
                      <a:pt x="374540" y="55917"/>
                    </a:lnTo>
                    <a:lnTo>
                      <a:pt x="374540" y="26314"/>
                    </a:lnTo>
                    <a:lnTo>
                      <a:pt x="124560" y="26314"/>
                    </a:lnTo>
                    <a:lnTo>
                      <a:pt x="124560" y="0"/>
                    </a:lnTo>
                    <a:cubicBezTo>
                      <a:pt x="102632" y="0"/>
                      <a:pt x="21928" y="3594"/>
                      <a:pt x="0" y="3594"/>
                    </a:cubicBez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75491" name="Straight Connector 112">
                <a:extLst>
                  <a:ext uri="{FF2B5EF4-FFF2-40B4-BE49-F238E27FC236}">
                    <a16:creationId xmlns:a16="http://schemas.microsoft.com/office/drawing/2014/main" xmlns="" id="{75CFAFAD-9889-26DA-B0DD-E205336541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453064" y="2123246"/>
                <a:ext cx="0" cy="89448"/>
              </a:xfrm>
              <a:prstGeom prst="line">
                <a:avLst/>
              </a:prstGeom>
              <a:noFill/>
              <a:ln w="76200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92" name="Straight Connector 113">
                <a:extLst>
                  <a:ext uri="{FF2B5EF4-FFF2-40B4-BE49-F238E27FC236}">
                    <a16:creationId xmlns:a16="http://schemas.microsoft.com/office/drawing/2014/main" xmlns="" id="{43737B95-3121-3537-4A5C-03CA4F8B4B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520984" y="2125211"/>
                <a:ext cx="0" cy="90431"/>
              </a:xfrm>
              <a:prstGeom prst="line">
                <a:avLst/>
              </a:prstGeom>
              <a:noFill/>
              <a:ln w="76200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75493" name="Group 114">
                <a:extLst>
                  <a:ext uri="{FF2B5EF4-FFF2-40B4-BE49-F238E27FC236}">
                    <a16:creationId xmlns:a16="http://schemas.microsoft.com/office/drawing/2014/main" xmlns="" id="{39B4BFC0-0FF2-1842-104E-AEDE3E62E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90039" y="1656350"/>
                <a:ext cx="2171984" cy="674296"/>
                <a:chOff x="8876771" y="1920220"/>
                <a:chExt cx="2435712" cy="1019511"/>
              </a:xfrm>
            </p:grpSpPr>
            <p:cxnSp>
              <p:nvCxnSpPr>
                <p:cNvPr id="175511" name="Straight Connector 115">
                  <a:extLst>
                    <a:ext uri="{FF2B5EF4-FFF2-40B4-BE49-F238E27FC236}">
                      <a16:creationId xmlns:a16="http://schemas.microsoft.com/office/drawing/2014/main" xmlns="" id="{9D3CB77C-AD2E-D667-3607-21F19C38B0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375955" y="2201796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2" name="Straight Connector 116">
                  <a:extLst>
                    <a:ext uri="{FF2B5EF4-FFF2-40B4-BE49-F238E27FC236}">
                      <a16:creationId xmlns:a16="http://schemas.microsoft.com/office/drawing/2014/main" xmlns="" id="{93512B8D-BF79-1E4B-0F8E-DCBE6F0D2F8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876771" y="1920220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3" name="Straight Connector 117">
                  <a:extLst>
                    <a:ext uri="{FF2B5EF4-FFF2-40B4-BE49-F238E27FC236}">
                      <a16:creationId xmlns:a16="http://schemas.microsoft.com/office/drawing/2014/main" xmlns="" id="{0781760E-35DB-DC1B-534C-4F7C58C48B3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406722" y="2202592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4" name="Straight Connector 118">
                  <a:extLst>
                    <a:ext uri="{FF2B5EF4-FFF2-40B4-BE49-F238E27FC236}">
                      <a16:creationId xmlns:a16="http://schemas.microsoft.com/office/drawing/2014/main" xmlns="" id="{5DDE8991-EFE6-8CC4-90CD-14E28C0C9BE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466132" y="2229566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5" name="Straight Connector 119">
                  <a:extLst>
                    <a:ext uri="{FF2B5EF4-FFF2-40B4-BE49-F238E27FC236}">
                      <a16:creationId xmlns:a16="http://schemas.microsoft.com/office/drawing/2014/main" xmlns="" id="{E592C583-11D9-88E9-A756-8839606E5C7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768709" y="2325943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6" name="Straight Connector 120">
                  <a:extLst>
                    <a:ext uri="{FF2B5EF4-FFF2-40B4-BE49-F238E27FC236}">
                      <a16:creationId xmlns:a16="http://schemas.microsoft.com/office/drawing/2014/main" xmlns="" id="{A511C691-4879-121B-A669-AE3B736293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901807" y="2376473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7" name="Straight Connector 121">
                  <a:extLst>
                    <a:ext uri="{FF2B5EF4-FFF2-40B4-BE49-F238E27FC236}">
                      <a16:creationId xmlns:a16="http://schemas.microsoft.com/office/drawing/2014/main" xmlns="" id="{FC132812-1BD3-3216-155C-968910CDE56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939891" y="2415113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8" name="Straight Connector 122">
                  <a:extLst>
                    <a:ext uri="{FF2B5EF4-FFF2-40B4-BE49-F238E27FC236}">
                      <a16:creationId xmlns:a16="http://schemas.microsoft.com/office/drawing/2014/main" xmlns="" id="{5B562006-9DB8-7901-1A76-8343185D7DA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989082" y="2476047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19" name="Straight Connector 123">
                  <a:extLst>
                    <a:ext uri="{FF2B5EF4-FFF2-40B4-BE49-F238E27FC236}">
                      <a16:creationId xmlns:a16="http://schemas.microsoft.com/office/drawing/2014/main" xmlns="" id="{19C4C0D7-7AAD-EC10-8997-A00FBBDB38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19231" y="2458213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0" name="Straight Connector 124">
                  <a:extLst>
                    <a:ext uri="{FF2B5EF4-FFF2-40B4-BE49-F238E27FC236}">
                      <a16:creationId xmlns:a16="http://schemas.microsoft.com/office/drawing/2014/main" xmlns="" id="{3B43AAFC-B3A2-5E76-4D10-181C0CEBDC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107784" y="2623177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1" name="Straight Connector 125">
                  <a:extLst>
                    <a:ext uri="{FF2B5EF4-FFF2-40B4-BE49-F238E27FC236}">
                      <a16:creationId xmlns:a16="http://schemas.microsoft.com/office/drawing/2014/main" xmlns="" id="{09319612-384C-0A97-C31F-E7C9A4EB3A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414348" y="2493881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2" name="Straight Connector 126">
                  <a:extLst>
                    <a:ext uri="{FF2B5EF4-FFF2-40B4-BE49-F238E27FC236}">
                      <a16:creationId xmlns:a16="http://schemas.microsoft.com/office/drawing/2014/main" xmlns="" id="{2FDFC2B3-6B10-9D16-8499-AD468A1937B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366743" y="2487936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3" name="Straight Connector 127">
                  <a:extLst>
                    <a:ext uri="{FF2B5EF4-FFF2-40B4-BE49-F238E27FC236}">
                      <a16:creationId xmlns:a16="http://schemas.microsoft.com/office/drawing/2014/main" xmlns="" id="{22657B12-E1BF-61D9-F7F8-1B5AEE8C409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309618" y="2487936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4" name="Straight Connector 128">
                  <a:extLst>
                    <a:ext uri="{FF2B5EF4-FFF2-40B4-BE49-F238E27FC236}">
                      <a16:creationId xmlns:a16="http://schemas.microsoft.com/office/drawing/2014/main" xmlns="" id="{4FBEB8B4-93F3-7EAC-DB62-7B8A6EEEBE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495275" y="2520632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5" name="Straight Connector 129">
                  <a:extLst>
                    <a:ext uri="{FF2B5EF4-FFF2-40B4-BE49-F238E27FC236}">
                      <a16:creationId xmlns:a16="http://schemas.microsoft.com/office/drawing/2014/main" xmlns="" id="{39C6E0C7-ADFB-7AF1-1139-AFE1857C5C6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723775" y="2560758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6" name="Straight Connector 130">
                  <a:extLst>
                    <a:ext uri="{FF2B5EF4-FFF2-40B4-BE49-F238E27FC236}">
                      <a16:creationId xmlns:a16="http://schemas.microsoft.com/office/drawing/2014/main" xmlns="" id="{4C21930D-8B40-9412-BA8E-36506D6352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949103" y="2596426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7" name="Straight Connector 131">
                  <a:extLst>
                    <a:ext uri="{FF2B5EF4-FFF2-40B4-BE49-F238E27FC236}">
                      <a16:creationId xmlns:a16="http://schemas.microsoft.com/office/drawing/2014/main" xmlns="" id="{987D2C15-7DE3-0B80-74AE-DC35F901823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066527" y="2623177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8" name="Straight Connector 132">
                  <a:extLst>
                    <a:ext uri="{FF2B5EF4-FFF2-40B4-BE49-F238E27FC236}">
                      <a16:creationId xmlns:a16="http://schemas.microsoft.com/office/drawing/2014/main" xmlns="" id="{344B9799-797F-3B18-B900-33E3817BF94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145867" y="2623177"/>
                  <a:ext cx="0" cy="145644"/>
                </a:xfrm>
                <a:prstGeom prst="line">
                  <a:avLst/>
                </a:prstGeom>
                <a:noFill/>
                <a:ln w="28575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529" name="Straight Connector 133">
                  <a:extLst>
                    <a:ext uri="{FF2B5EF4-FFF2-40B4-BE49-F238E27FC236}">
                      <a16:creationId xmlns:a16="http://schemas.microsoft.com/office/drawing/2014/main" xmlns="" id="{D42F03F5-88DF-BE0B-599F-8C9CB0080A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312483" y="2794087"/>
                  <a:ext cx="0" cy="145644"/>
                </a:xfrm>
                <a:prstGeom prst="line">
                  <a:avLst/>
                </a:prstGeom>
                <a:noFill/>
                <a:ln w="76200" algn="ctr">
                  <a:solidFill>
                    <a:schemeClr val="accent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75494" name="Straight Connector 135">
                <a:extLst>
                  <a:ext uri="{FF2B5EF4-FFF2-40B4-BE49-F238E27FC236}">
                    <a16:creationId xmlns:a16="http://schemas.microsoft.com/office/drawing/2014/main" xmlns="" id="{7BC368C2-BEF7-4F44-A099-063BB9D163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591537" y="1526600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95" name="Straight Connector 136">
                <a:extLst>
                  <a:ext uri="{FF2B5EF4-FFF2-40B4-BE49-F238E27FC236}">
                    <a16:creationId xmlns:a16="http://schemas.microsoft.com/office/drawing/2014/main" xmlns="" id="{9AB71745-E420-62E2-C67E-19077ABCC7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58960" y="1520703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96" name="Straight Connector 137">
                <a:extLst>
                  <a:ext uri="{FF2B5EF4-FFF2-40B4-BE49-F238E27FC236}">
                    <a16:creationId xmlns:a16="http://schemas.microsoft.com/office/drawing/2014/main" xmlns="" id="{073D59EC-F2AC-395A-7844-6F08B48F45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19475" y="1513047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97" name="Straight Connector 138">
                <a:extLst>
                  <a:ext uri="{FF2B5EF4-FFF2-40B4-BE49-F238E27FC236}">
                    <a16:creationId xmlns:a16="http://schemas.microsoft.com/office/drawing/2014/main" xmlns="" id="{A780C47E-BFF6-AB4E-8A8B-1F6F9A44BB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86340" y="1513047"/>
                <a:ext cx="0" cy="89448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498" name="Straight Connector 141">
                <a:extLst>
                  <a:ext uri="{FF2B5EF4-FFF2-40B4-BE49-F238E27FC236}">
                    <a16:creationId xmlns:a16="http://schemas.microsoft.com/office/drawing/2014/main" xmlns="" id="{659A1C2C-56D6-AD59-5D7E-E8AA962D47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30501" y="1489248"/>
                <a:ext cx="0" cy="90431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5499" name="TextBox 175498">
                <a:extLst>
                  <a:ext uri="{FF2B5EF4-FFF2-40B4-BE49-F238E27FC236}">
                    <a16:creationId xmlns:a16="http://schemas.microsoft.com/office/drawing/2014/main" xmlns="" id="{6EB5108B-AA1B-BFB7-93FF-A957634748E1}"/>
                  </a:ext>
                </a:extLst>
              </p:cNvPr>
              <p:cNvSpPr txBox="1"/>
              <p:nvPr/>
            </p:nvSpPr>
            <p:spPr>
              <a:xfrm>
                <a:off x="7598395" y="2840147"/>
                <a:ext cx="3438171" cy="270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HR: 0.70 (95% CI: 0.49-1.01; </a:t>
                </a:r>
                <a:r>
                  <a:rPr kumimoji="0" lang="it-IT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</a:t>
                </a: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= .0582)</a:t>
                </a:r>
              </a:p>
            </p:txBody>
          </p:sp>
          <p:sp>
            <p:nvSpPr>
              <p:cNvPr id="175500" name="TextBox 53">
                <a:extLst>
                  <a:ext uri="{FF2B5EF4-FFF2-40B4-BE49-F238E27FC236}">
                    <a16:creationId xmlns:a16="http://schemas.microsoft.com/office/drawing/2014/main" xmlns="" id="{9BA56489-5F48-C10A-8E57-3FFA26119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6423" y="2472065"/>
                <a:ext cx="1463261" cy="45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BR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R-CHOP/R-CVP</a:t>
                </a:r>
              </a:p>
            </p:txBody>
          </p:sp>
          <p:cxnSp>
            <p:nvCxnSpPr>
              <p:cNvPr id="175501" name="Straight Connector 71">
                <a:extLst>
                  <a:ext uri="{FF2B5EF4-FFF2-40B4-BE49-F238E27FC236}">
                    <a16:creationId xmlns:a16="http://schemas.microsoft.com/office/drawing/2014/main" xmlns="" id="{11F31A1F-4BFB-8AD6-E4B3-AC608F50E4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747797" y="2613842"/>
                <a:ext cx="182880" cy="0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02" name="Straight Connector 72">
                <a:extLst>
                  <a:ext uri="{FF2B5EF4-FFF2-40B4-BE49-F238E27FC236}">
                    <a16:creationId xmlns:a16="http://schemas.microsoft.com/office/drawing/2014/main" xmlns="" id="{E6929FD5-0D83-E79E-BB6F-FF62CB7E6B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761419" y="2807976"/>
                <a:ext cx="182880" cy="0"/>
              </a:xfrm>
              <a:prstGeom prst="line">
                <a:avLst/>
              </a:prstGeom>
              <a:noFill/>
              <a:ln w="28575" algn="ctr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5503" name="TextBox 175502">
                <a:extLst>
                  <a:ext uri="{FF2B5EF4-FFF2-40B4-BE49-F238E27FC236}">
                    <a16:creationId xmlns:a16="http://schemas.microsoft.com/office/drawing/2014/main" xmlns="" id="{A1968082-3455-F6A4-82B5-1BAC7236581E}"/>
                  </a:ext>
                </a:extLst>
              </p:cNvPr>
              <p:cNvSpPr txBox="1"/>
              <p:nvPr/>
            </p:nvSpPr>
            <p:spPr bwMode="auto">
              <a:xfrm>
                <a:off x="9037934" y="2096337"/>
                <a:ext cx="1019732" cy="812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5-Yr PFS,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%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70.3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ヒラギノ角ゴ Pro W3" pitchFamily="-127" charset="-128"/>
                    <a:cs typeface="Arial" panose="020B0604020202020204" pitchFamily="34" charset="0"/>
                  </a:rPr>
                  <a:t>62.0</a:t>
                </a:r>
              </a:p>
            </p:txBody>
          </p:sp>
          <p:cxnSp>
            <p:nvCxnSpPr>
              <p:cNvPr id="175504" name="Straight Connector 79">
                <a:extLst>
                  <a:ext uri="{FF2B5EF4-FFF2-40B4-BE49-F238E27FC236}">
                    <a16:creationId xmlns:a16="http://schemas.microsoft.com/office/drawing/2014/main" xmlns="" id="{713B3883-073C-5703-6191-F8130392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34108" y="1744813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05" name="Straight Connector 91">
                <a:extLst>
                  <a:ext uri="{FF2B5EF4-FFF2-40B4-BE49-F238E27FC236}">
                    <a16:creationId xmlns:a16="http://schemas.microsoft.com/office/drawing/2014/main" xmlns="" id="{1662B4C2-E083-7841-58EB-6985B26765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99768" y="1960077"/>
                <a:ext cx="0" cy="9731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06" name="Straight Connector 90">
                <a:extLst>
                  <a:ext uri="{FF2B5EF4-FFF2-40B4-BE49-F238E27FC236}">
                    <a16:creationId xmlns:a16="http://schemas.microsoft.com/office/drawing/2014/main" xmlns="" id="{DABB82DE-7B47-84D0-6B10-B1EEF305D1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41113" y="1967116"/>
                <a:ext cx="0" cy="97311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07" name="Straight Connector 96">
                <a:extLst>
                  <a:ext uri="{FF2B5EF4-FFF2-40B4-BE49-F238E27FC236}">
                    <a16:creationId xmlns:a16="http://schemas.microsoft.com/office/drawing/2014/main" xmlns="" id="{B65A98AE-1D01-7770-15F9-D47CF76BA7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431453" y="1973071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08" name="Straight Connector 98">
                <a:extLst>
                  <a:ext uri="{FF2B5EF4-FFF2-40B4-BE49-F238E27FC236}">
                    <a16:creationId xmlns:a16="http://schemas.microsoft.com/office/drawing/2014/main" xmlns="" id="{70E18A14-4FBB-47FA-CD67-25B42D2E9F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668287" y="1982684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09" name="Straight Connector 98">
                <a:extLst>
                  <a:ext uri="{FF2B5EF4-FFF2-40B4-BE49-F238E27FC236}">
                    <a16:creationId xmlns:a16="http://schemas.microsoft.com/office/drawing/2014/main" xmlns="" id="{F4C5B959-8A58-BA8F-2994-69A2887183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679823" y="1984285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510" name="Straight Connector 98">
                <a:extLst>
                  <a:ext uri="{FF2B5EF4-FFF2-40B4-BE49-F238E27FC236}">
                    <a16:creationId xmlns:a16="http://schemas.microsoft.com/office/drawing/2014/main" xmlns="" id="{280C9E16-2338-00A1-4FC9-79BC9062C5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712569" y="1984197"/>
                <a:ext cx="0" cy="98295"/>
              </a:xfrm>
              <a:prstGeom prst="lin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175555" name="TextBox 175554">
            <a:extLst>
              <a:ext uri="{FF2B5EF4-FFF2-40B4-BE49-F238E27FC236}">
                <a16:creationId xmlns:a16="http://schemas.microsoft.com/office/drawing/2014/main" xmlns="" id="{F7F32FB8-FDA9-F5A8-073A-F550FE4E1C6D}"/>
              </a:ext>
            </a:extLst>
          </p:cNvPr>
          <p:cNvSpPr txBox="1"/>
          <p:nvPr/>
        </p:nvSpPr>
        <p:spPr bwMode="auto">
          <a:xfrm>
            <a:off x="1225208" y="2438400"/>
            <a:ext cx="2889592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127" charset="-128"/>
                <a:cs typeface="Arial" panose="020B0604020202020204" pitchFamily="34" charset="0"/>
              </a:rPr>
              <a:t>R-CVP vs R-CHOP vs R-FM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127" charset="-128"/>
                <a:cs typeface="Arial" panose="020B0604020202020204" pitchFamily="34" charset="0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xmlns="" val="22320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Sequencing </a:t>
            </a:r>
            <a:r>
              <a:rPr lang="en-US" sz="4000" b="1" dirty="0">
                <a:solidFill>
                  <a:srgbClr val="002060"/>
                </a:solidFill>
              </a:rPr>
              <a:t>of Therapies in Relapsed/Refractory </a:t>
            </a:r>
            <a:r>
              <a:rPr lang="en-US" altLang="en-US" sz="4000" b="1" dirty="0">
                <a:solidFill>
                  <a:srgbClr val="002060"/>
                </a:solidFill>
              </a:rPr>
              <a:t>Follicular Lymphoma </a:t>
            </a:r>
            <a:r>
              <a:rPr lang="en-US" sz="4000" b="1" dirty="0">
                <a:solidFill>
                  <a:srgbClr val="002060"/>
                </a:solidFill>
              </a:rPr>
              <a:t>and Novel Approaches on the Horizon</a:t>
            </a:r>
            <a:endParaRPr lang="ar-SY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66CC"/>
    </a:dk2>
    <a:lt2>
      <a:srgbClr val="123361"/>
    </a:lt2>
    <a:accent1>
      <a:srgbClr val="009964"/>
    </a:accent1>
    <a:accent2>
      <a:srgbClr val="E7F0F9"/>
    </a:accent2>
    <a:accent3>
      <a:srgbClr val="D2E9E2"/>
    </a:accent3>
    <a:accent4>
      <a:srgbClr val="128A53"/>
    </a:accent4>
    <a:accent5>
      <a:srgbClr val="784687"/>
    </a:accent5>
    <a:accent6>
      <a:srgbClr val="1070B5"/>
    </a:accent6>
    <a:hlink>
      <a:srgbClr val="464646"/>
    </a:hlink>
    <a:folHlink>
      <a:srgbClr val="46464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56M7VY3CDVN5-1330183306-5</_dlc_DocId>
    <_dlc_DocIdUrl xmlns="d54cbe69-32bd-412a-b004-9152f949605e">
      <Url>https://intranet.clinicaloptions.com/mews/oncology/ONC_2022_FL_SS_ASH_(PRP5117)/Slide_Set__1/_layouts/15/DocIdRedir.aspx?ID=56M7VY3CDVN5-1330183306-5</Url>
      <Description>56M7VY3CDVN5-1330183306-5</Description>
    </_dlc_DocIdUrl>
    <Document_x0020_Category xmlns="bd77e891-de4b-48d9-8a23-838661489ea7">Downloadable Slides from Live</Document_x0020_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C7D2C9408FD489A2D17C875B905F8" ma:contentTypeVersion="1" ma:contentTypeDescription="Create a new document." ma:contentTypeScope="" ma:versionID="3399427c2fd14721b0ca37cdaac007c9">
  <xsd:schema xmlns:xsd="http://www.w3.org/2001/XMLSchema" xmlns:xs="http://www.w3.org/2001/XMLSchema" xmlns:p="http://schemas.microsoft.com/office/2006/metadata/properties" xmlns:ns2="d54cbe69-32bd-412a-b004-9152f949605e" xmlns:ns3="bd77e891-de4b-48d9-8a23-838661489ea7" targetNamespace="http://schemas.microsoft.com/office/2006/metadata/properties" ma:root="true" ma:fieldsID="419ceec7320a76fd5280f9674d91ab1e" ns2:_="" ns3:_="">
    <xsd:import namespace="d54cbe69-32bd-412a-b004-9152f949605e"/>
    <xsd:import namespace="bd77e891-de4b-48d9-8a23-838661489ea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7e891-de4b-48d9-8a23-838661489ea7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Live"/>
          <xsd:enumeration value="Downloadable Slides from Live"/>
          <xsd:enumeration value="Slides - Live Print"/>
          <xsd:enumeration value="Permissions"/>
          <xsd:enumeration value="Outcomes - Questions"/>
          <xsd:enumeration value="Slide Des Req - Full Redra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E21D4-E0D3-44A7-821F-7860A47CD5DB}">
  <ds:schemaRefs>
    <ds:schemaRef ds:uri="d54cbe69-32bd-412a-b004-9152f949605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bd77e891-de4b-48d9-8a23-838661489ea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AC80C6-B8B3-41AF-98EE-24D7CC149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bd77e891-de4b-48d9-8a23-838661489e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FD0BE0-7F10-4F3F-B0F2-93C5DC6D3E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9A88F29-C540-4E1C-B26C-757D2621C2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9748</TotalTime>
  <Words>8747</Words>
  <Application>Microsoft Office PowerPoint</Application>
  <PresentationFormat>مخصص</PresentationFormat>
  <Paragraphs>2211</Paragraphs>
  <Slides>50</Slides>
  <Notes>45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50</vt:i4>
      </vt:variant>
    </vt:vector>
  </HeadingPairs>
  <TitlesOfParts>
    <vt:vector size="53" baseType="lpstr">
      <vt:lpstr>5_2022_CCO_Template</vt:lpstr>
      <vt:lpstr>2017_HTAA_Diabetes</vt:lpstr>
      <vt:lpstr>1_2017_HTAA_Diabetes</vt:lpstr>
      <vt:lpstr>Recent Advances  in the Management of Relapsed/Refractory Follicular Lymphoma   Dr. Firas HUSSEIN Hematology/Oncology Chef of  the department of clinical Hematology  Tishreen University Hospital- Lattakia Syrian association of oncology 27-28/06/2024        </vt:lpstr>
      <vt:lpstr>What Is Follicular Lymphoma?</vt:lpstr>
      <vt:lpstr>Improved Prognosis for Patients With FL in New Treatment Era</vt:lpstr>
      <vt:lpstr>FLIPI: Follicular Lymphoma International Prognostic Index</vt:lpstr>
      <vt:lpstr>Frontline Management of Follicular Lymphoma </vt:lpstr>
      <vt:lpstr>Key Studies Informing How to Manage Low Tumor Burden, Asymptomatic Follicular Lymphoma </vt:lpstr>
      <vt:lpstr>Trials of Chemoimmunotherapy for Newly Diagnosed FL</vt:lpstr>
      <vt:lpstr>Chemoimmunotherapy for Advanced Treatment-Naive FL </vt:lpstr>
      <vt:lpstr>الشريحة 9</vt:lpstr>
      <vt:lpstr>National LymphoCare Study: Outcomes According to POD24 and Line of Therapy</vt:lpstr>
      <vt:lpstr>AUGMENT: R2 vs Rituximab Monotherapy in R/R iNHL</vt:lpstr>
      <vt:lpstr>AUGMENT: 5-Yr PFS (ASH 2022)</vt:lpstr>
      <vt:lpstr>AUGMENT: 5-Yr OS (ASH 2022)</vt:lpstr>
      <vt:lpstr>AUGMENT: 5-Yr Safety (ASH 2022)</vt:lpstr>
      <vt:lpstr>ASCT vs No ASCT for Early Progressing FL</vt:lpstr>
      <vt:lpstr>Follicular Lymphoma and EZH2: Tazemetostat</vt:lpstr>
      <vt:lpstr>Phase II Study: Tazemetostat in R/R FL</vt:lpstr>
      <vt:lpstr>Phase II Study: Response in Mutant EZH2 Cohort</vt:lpstr>
      <vt:lpstr>Phase II Study: Response in Wild-type EZH2 Cohort</vt:lpstr>
      <vt:lpstr>Phase II Study: Safety (ITT)</vt:lpstr>
      <vt:lpstr>Predictors of Tazemetostat Response in R/R FL: Predictive Variables</vt:lpstr>
      <vt:lpstr>Predictors of Tazemetostat Response in R/R FL: Investigator Conclusions</vt:lpstr>
      <vt:lpstr>PI3K Inhibitors for R/R FL Phosphatidylinositol 3-Kinase Signaling Pathway</vt:lpstr>
      <vt:lpstr>PI3K Inhibitors: Established Agents</vt:lpstr>
      <vt:lpstr>CHRONOS-1: Copanlisib in R/R iNHL</vt:lpstr>
      <vt:lpstr>CHRONOS-1: Efficacy</vt:lpstr>
      <vt:lpstr>CHRONOS-1: Response by Patient Subgroup</vt:lpstr>
      <vt:lpstr>CHRONOS-1: Durable Responses in R/R FL</vt:lpstr>
      <vt:lpstr>Copanlisib in R/R FL: Summary</vt:lpstr>
      <vt:lpstr>Bispecific Antibodies in the Management of  Relapsed/Refractory Follicular Lymphoma</vt:lpstr>
      <vt:lpstr>CD20/CD3 Bispecific Antibody Structure</vt:lpstr>
      <vt:lpstr>CD20/CD3 Bispecific Antibodies in B-Cell Lymphomas</vt:lpstr>
      <vt:lpstr>Phase II Study of Mosunetuzumab Monotherapy in R/R FL</vt:lpstr>
      <vt:lpstr>Mosunetuzumab Phase II Study: Efficacy</vt:lpstr>
      <vt:lpstr>Mosunetuzumab Phase II Study:  3-Yr Update (ASH 2023)</vt:lpstr>
      <vt:lpstr>Mosunetuzumab Phase II Study: Safety</vt:lpstr>
      <vt:lpstr>ELM-2: Odronextamab Monotherapy in R/R FL </vt:lpstr>
      <vt:lpstr>EPCORE NHL-1: Epcoritamab in R/R B-Cell NHL</vt:lpstr>
      <vt:lpstr>EPCORE NHL-1: Outcomes With  Epcoritamab in R/R FL</vt:lpstr>
      <vt:lpstr>FDA Approval of First Bispecific Antibody for R/R FL</vt:lpstr>
      <vt:lpstr>الشريحة 41</vt:lpstr>
      <vt:lpstr> CAR T-Cell Therapy in the Clinic for LBCL</vt:lpstr>
      <vt:lpstr>CAR T-Cell Therapy: Collection,  Manufacturing, and Infusion </vt:lpstr>
      <vt:lpstr>Anti-CD19 CAR T-Cell Therapy Trials: FL</vt:lpstr>
      <vt:lpstr>ZUMA-5: Axicabtagene Ciloleucel in FL and MZL</vt:lpstr>
      <vt:lpstr>ZUMA-5: Survival With Axi-cel at 3 Yr</vt:lpstr>
      <vt:lpstr>Conclusions</vt:lpstr>
      <vt:lpstr>Clinical Guideline Recommendations for  Third-line Relapsed Follicular Lymphoma</vt:lpstr>
      <vt:lpstr>Treatment of Follicular Lymphoma</vt:lpstr>
      <vt:lpstr>Thank you …..</vt:lpstr>
    </vt:vector>
  </TitlesOfParts>
  <Manager/>
  <Company>Clinical Care Options (CCO)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Updates in the Management of Relapsed/Refractory Follicular Lymphoma</dc:title>
  <dc:subject/>
  <dc:creator>Clinical Care Options (CCO)</dc:creator>
  <cp:keywords/>
  <dc:description/>
  <cp:lastModifiedBy>majd</cp:lastModifiedBy>
  <cp:revision>146</cp:revision>
  <dcterms:created xsi:type="dcterms:W3CDTF">2019-06-04T12:24:09Z</dcterms:created>
  <dcterms:modified xsi:type="dcterms:W3CDTF">2024-07-24T07:57:22Z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0x010100A9EC7D2C9408FD489A2D17C875B905F8</vt:lpwstr>
  </property>
  <property fmtid="{D5CDD505-2E9C-101B-9397-08002B2CF9AE}" pid="3" name="_dlc_DocIdItemGuid">
    <vt:lpwstr>9115c800-b77d-4c56-8f6b-2dff2a1ee333</vt:lpwstr>
  </property>
</Properties>
</file>